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  <p:sldMasterId id="2147483792" r:id="rId2"/>
    <p:sldMasterId id="2147483997" r:id="rId3"/>
    <p:sldMasterId id="2147484021" r:id="rId4"/>
    <p:sldMasterId id="2147484033" r:id="rId5"/>
    <p:sldMasterId id="2147484045" r:id="rId6"/>
    <p:sldMasterId id="2147484071" r:id="rId7"/>
    <p:sldMasterId id="2147484083" r:id="rId8"/>
    <p:sldMasterId id="2147484108" r:id="rId9"/>
    <p:sldMasterId id="2147484121" r:id="rId10"/>
    <p:sldMasterId id="2147484158" r:id="rId11"/>
    <p:sldMasterId id="2147484170" r:id="rId12"/>
  </p:sldMasterIdLst>
  <p:notesMasterIdLst>
    <p:notesMasterId r:id="rId34"/>
  </p:notesMasterIdLst>
  <p:sldIdLst>
    <p:sldId id="256" r:id="rId13"/>
    <p:sldId id="397" r:id="rId14"/>
    <p:sldId id="330" r:id="rId15"/>
    <p:sldId id="368" r:id="rId16"/>
    <p:sldId id="389" r:id="rId17"/>
    <p:sldId id="398" r:id="rId18"/>
    <p:sldId id="369" r:id="rId19"/>
    <p:sldId id="374" r:id="rId20"/>
    <p:sldId id="375" r:id="rId21"/>
    <p:sldId id="377" r:id="rId22"/>
    <p:sldId id="402" r:id="rId23"/>
    <p:sldId id="385" r:id="rId24"/>
    <p:sldId id="392" r:id="rId25"/>
    <p:sldId id="404" r:id="rId26"/>
    <p:sldId id="406" r:id="rId27"/>
    <p:sldId id="380" r:id="rId28"/>
    <p:sldId id="387" r:id="rId29"/>
    <p:sldId id="343" r:id="rId30"/>
    <p:sldId id="381" r:id="rId31"/>
    <p:sldId id="386" r:id="rId32"/>
    <p:sldId id="407" r:id="rId3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2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E32E3-BA86-4F68-8E9F-CE8923C1A898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5808-1116-4ED4-9EEF-63467BEF07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711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44304D-B2FD-42D9-AF51-6EE92738C0A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318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ore-KR" altLang="en-US" dirty="0"/>
              <a:t>안녕하세요</a:t>
            </a:r>
            <a:r>
              <a:rPr kumimoji="1" lang="en-US" altLang="ko-Kore-KR" dirty="0"/>
              <a:t>.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뇌공학자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임창환입니다</a:t>
            </a:r>
            <a:r>
              <a:rPr kumimoji="1" lang="en-US" altLang="ko-KR" dirty="0"/>
              <a:t>.</a:t>
            </a:r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323E55-C761-423E-BD07-0E62A29FEFD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216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020755-E026-4ED6-BB38-A1A2DB4F6E2C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84ADDD-F77A-490D-9CF8-D949559B5DDB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05289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1" y="274776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776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1E22941-B01C-4ADF-AFB4-C37ED4713672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D6B611D-46AE-4944-9F05-8334A50361EC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43313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8480" y="126764"/>
            <a:ext cx="9813120" cy="18232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2542307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6595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9021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2327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08571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5820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594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3874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9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86C50E-3371-44B5-93E7-A8AF77B06280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27009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0887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2588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8460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28475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762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68875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17269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76948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5159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191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46761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17352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59916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63735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9831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271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63226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68131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8986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300857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48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85246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20997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85156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87502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1104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512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946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372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307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07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745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74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A47E68-346F-4096-8433-E1803CB20FE6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387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083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6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9419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2375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456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28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1827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04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5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16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0638EF-9C6F-4A42-8352-ED47DBA1A879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1599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295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428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764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907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4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29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065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107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34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8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8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660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9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EB4B6A-D207-4135-AD0E-E9AB5804150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1155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400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7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16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132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648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5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5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404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4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7702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804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3595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8162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8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8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74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2E015-B45C-4609-B661-D6A7739436B3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9974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6982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35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7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5568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817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6722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5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5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2526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1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2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3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5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5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6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A491BB4-94F9-4B67-98C1-771F19349066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474231C-CB84-4A88-A244-AAF2AE7ADA6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60766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7793FD7-DD65-4F01-BFF7-B5D7E4F750DB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F5C5DFB-64F6-4742-8AD2-B1D6A27B01D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91991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703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21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8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1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25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33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42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5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59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6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6DA6A59-EDB4-4F63-B324-38D95DDED67C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C76CA96-F2A0-47D8-9CC1-702B575DCB6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7877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4064806-61CA-4A77-A054-09DA71454B66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A02022C-ADE0-44A0-B8B5-8D0E07FDCB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0965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1C77F-1D54-426A-BDDF-5729FB74244D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8627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C2B5A55-1284-4403-A302-EAE368ECAD0E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CC57E99-EB34-42F6-8505-5DBC0B0732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9206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33F4097-281B-43BD-8BB6-430C2735A1D0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CDB7EC2-DF34-4104-923D-95B24D53057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1284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32656C0-1734-464F-8006-0BC82D5DF982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2309CDB-D3BC-44DC-97A3-7935977CE3A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61661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40" y="27318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962C848-1235-4B2C-B820-6608E8E2FF95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D73E5EB-B72A-43FA-904E-3BA9FCD634A1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8745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843" indent="0">
              <a:buNone/>
              <a:defRPr sz="2800"/>
            </a:lvl2pPr>
            <a:lvl3pPr marL="901691" indent="0">
              <a:buNone/>
              <a:defRPr sz="2400"/>
            </a:lvl3pPr>
            <a:lvl4pPr marL="1352537" indent="0">
              <a:buNone/>
              <a:defRPr sz="2000"/>
            </a:lvl4pPr>
            <a:lvl5pPr marL="1803388" indent="0">
              <a:buNone/>
              <a:defRPr sz="2000"/>
            </a:lvl5pPr>
            <a:lvl6pPr marL="2254237" indent="0">
              <a:buNone/>
              <a:defRPr sz="2000"/>
            </a:lvl6pPr>
            <a:lvl7pPr marL="2705066" indent="0">
              <a:buNone/>
              <a:defRPr sz="2000"/>
            </a:lvl7pPr>
            <a:lvl8pPr marL="3155912" indent="0">
              <a:buNone/>
              <a:defRPr sz="2000"/>
            </a:lvl8pPr>
            <a:lvl9pPr marL="3606762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A92F132-E8C8-47E4-A212-98AAF0091C72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361ABD9-7B69-4567-BCED-BA6202E25D3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47083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0455F25-CA13-43F8-BFCB-9B55746D1166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56E03A9-3AD2-4AE0-8249-3EE3FC94FAE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01591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1" y="274776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776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1E22941-B01C-4ADF-AFB4-C37ED4713672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D6B611D-46AE-4944-9F05-8334A50361EC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82457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8480" y="126764"/>
            <a:ext cx="9813120" cy="18232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7312356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545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47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66C7F3-C4DA-4611-8493-25E8645E71B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256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65310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8838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293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772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32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019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1011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295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510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99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42553-2714-4A7F-8F44-82D6AB41DB3B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2535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574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088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1180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49810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169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70195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0375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87888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3904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93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942F5-A063-4B6E-9ED0-1592D7C781EB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0438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1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2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3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5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5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6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A491BB4-94F9-4B67-98C1-771F19349066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474231C-CB84-4A88-A244-AAF2AE7ADA6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933900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7793FD7-DD65-4F01-BFF7-B5D7E4F750DB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F5C5DFB-64F6-4742-8AD2-B1D6A27B01D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4891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703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21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8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1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25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33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42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5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59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6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6DA6A59-EDB4-4F63-B324-38D95DDED67C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C76CA96-F2A0-47D8-9CC1-702B575DCB6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9038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4064806-61CA-4A77-A054-09DA71454B66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A02022C-ADE0-44A0-B8B5-8D0E07FDCB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5584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C2B5A55-1284-4403-A302-EAE368ECAD0E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CC57E99-EB34-42F6-8505-5DBC0B0732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05076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33F4097-281B-43BD-8BB6-430C2735A1D0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CDB7EC2-DF34-4104-923D-95B24D53057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34081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32656C0-1734-464F-8006-0BC82D5DF982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2309CDB-D3BC-44DC-97A3-7935977CE3A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2001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40" y="27318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962C848-1235-4B2C-B820-6608E8E2FF95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D73E5EB-B72A-43FA-904E-3BA9FCD634A1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97512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843" indent="0">
              <a:buNone/>
              <a:defRPr sz="2800"/>
            </a:lvl2pPr>
            <a:lvl3pPr marL="901691" indent="0">
              <a:buNone/>
              <a:defRPr sz="2400"/>
            </a:lvl3pPr>
            <a:lvl4pPr marL="1352537" indent="0">
              <a:buNone/>
              <a:defRPr sz="2000"/>
            </a:lvl4pPr>
            <a:lvl5pPr marL="1803388" indent="0">
              <a:buNone/>
              <a:defRPr sz="2000"/>
            </a:lvl5pPr>
            <a:lvl6pPr marL="2254237" indent="0">
              <a:buNone/>
              <a:defRPr sz="2000"/>
            </a:lvl6pPr>
            <a:lvl7pPr marL="2705066" indent="0">
              <a:buNone/>
              <a:defRPr sz="2000"/>
            </a:lvl7pPr>
            <a:lvl8pPr marL="3155912" indent="0">
              <a:buNone/>
              <a:defRPr sz="2000"/>
            </a:lvl8pPr>
            <a:lvl9pPr marL="3606762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A92F132-E8C8-47E4-A212-98AAF0091C72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361ABD9-7B69-4567-BCED-BA6202E25D3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5642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0455F25-CA13-43F8-BFCB-9B55746D1166}" type="datetimeFigureOut">
              <a:rPr lang="ko-KR" altLang="en-US" smtClean="0"/>
              <a:pPr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56E03A9-3AD2-4AE0-8249-3EE3FC94FAE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4542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764E76-2DDA-42EE-96F6-F5BD2E5A878B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77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3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4AFA35-02FF-4838-AB6C-89106D33BC3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C0369-B7DC-4CE0-8EC1-AA95BE9984A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177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FA35-02FF-4838-AB6C-89106D33BC3B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53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2025-08-08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02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79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7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defTabSz="914354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7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xStyles>
    <p:titleStyle>
      <a:lvl1pPr algn="ctr" defTabSz="914354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1D6342-5798-48BB-B27F-25D1D2964B74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50C3-C0CE-43ED-B82C-EA48C691DC6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775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  <p:sldLayoutId id="2147484057" r:id="rId12"/>
  </p:sldLayoutIdLst>
  <p:txStyles>
    <p:titleStyle>
      <a:lvl1pPr algn="ctr" defTabSz="90011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6550" indent="-336550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838" indent="-28098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638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23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9649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050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135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184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43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691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388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2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066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591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676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94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2025-08-08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3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1D6342-5798-48BB-B27F-25D1D2964B74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50C3-C0CE-43ED-B82C-EA48C691DC6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430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  <p:sldLayoutId id="2147484120" r:id="rId12"/>
  </p:sldLayoutIdLst>
  <p:txStyles>
    <p:titleStyle>
      <a:lvl1pPr algn="ctr" defTabSz="90011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6550" indent="-336550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838" indent="-28098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638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23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9649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050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135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184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43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691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388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2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066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591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676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wkang@cau.ac.kr" TargetMode="External"/><Relationship Id="rId1" Type="http://schemas.openxmlformats.org/officeDocument/2006/relationships/slideLayout" Target="../slideLayouts/slideLayout12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6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5.xml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18" Type="http://schemas.openxmlformats.org/officeDocument/2006/relationships/image" Target="../media/image45.png"/><Relationship Id="rId3" Type="http://schemas.openxmlformats.org/officeDocument/2006/relationships/image" Target="../media/image38.png"/><Relationship Id="rId7" Type="http://schemas.openxmlformats.org/officeDocument/2006/relationships/image" Target="NULL"/><Relationship Id="rId12" Type="http://schemas.openxmlformats.org/officeDocument/2006/relationships/image" Target="../media/image41.png"/><Relationship Id="rId17" Type="http://schemas.openxmlformats.org/officeDocument/2006/relationships/image" Target="../media/image44.png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43.png"/><Relationship Id="rId1" Type="http://schemas.openxmlformats.org/officeDocument/2006/relationships/tags" Target="../tags/tag6.xml"/><Relationship Id="rId11" Type="http://schemas.openxmlformats.org/officeDocument/2006/relationships/image" Target="../media/image40.png"/><Relationship Id="rId15" Type="http://schemas.openxmlformats.org/officeDocument/2006/relationships/image" Target="../media/image42.png"/><Relationship Id="rId10" Type="http://schemas.openxmlformats.org/officeDocument/2006/relationships/image" Target="NULL"/><Relationship Id="rId19" Type="http://schemas.openxmlformats.org/officeDocument/2006/relationships/image" Target="../media/image46.png"/><Relationship Id="rId4" Type="http://schemas.openxmlformats.org/officeDocument/2006/relationships/image" Target="../media/image16.emf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6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png"/><Relationship Id="rId18" Type="http://schemas.openxmlformats.org/officeDocument/2006/relationships/image" Target="../media/image54.png"/><Relationship Id="rId12" Type="http://schemas.openxmlformats.org/officeDocument/2006/relationships/image" Target="../media/image60.png"/><Relationship Id="rId17" Type="http://schemas.openxmlformats.org/officeDocument/2006/relationships/image" Target="../media/image53.png"/><Relationship Id="rId2" Type="http://schemas.openxmlformats.org/officeDocument/2006/relationships/image" Target="../media/image17.emf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96.xml"/><Relationship Id="rId11" Type="http://schemas.openxmlformats.org/officeDocument/2006/relationships/image" Target="../media/image59.png"/><Relationship Id="rId15" Type="http://schemas.openxmlformats.org/officeDocument/2006/relationships/image" Target="../media/image51.png"/><Relationship Id="rId1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png"/><Relationship Id="rId18" Type="http://schemas.openxmlformats.org/officeDocument/2006/relationships/image" Target="../media/image1100.png"/><Relationship Id="rId21" Type="http://schemas.openxmlformats.org/officeDocument/2006/relationships/image" Target="../media/image19.png"/><Relationship Id="rId12" Type="http://schemas.openxmlformats.org/officeDocument/2006/relationships/image" Target="../media/image60.png"/><Relationship Id="rId17" Type="http://schemas.openxmlformats.org/officeDocument/2006/relationships/image" Target="../media/image64.png"/><Relationship Id="rId2" Type="http://schemas.openxmlformats.org/officeDocument/2006/relationships/image" Target="../media/image17.emf"/><Relationship Id="rId16" Type="http://schemas.openxmlformats.org/officeDocument/2006/relationships/image" Target="../media/image1010.png"/><Relationship Id="rId20" Type="http://schemas.openxmlformats.org/officeDocument/2006/relationships/image" Target="../media/image1120.png"/><Relationship Id="rId1" Type="http://schemas.openxmlformats.org/officeDocument/2006/relationships/slideLayout" Target="../slideLayouts/slideLayout96.xml"/><Relationship Id="rId11" Type="http://schemas.openxmlformats.org/officeDocument/2006/relationships/image" Target="../media/image59.png"/><Relationship Id="rId15" Type="http://schemas.openxmlformats.org/officeDocument/2006/relationships/image" Target="../media/image63.png"/><Relationship Id="rId19" Type="http://schemas.openxmlformats.org/officeDocument/2006/relationships/image" Target="../media/image65.png"/><Relationship Id="rId14" Type="http://schemas.openxmlformats.org/officeDocument/2006/relationships/image" Target="../media/image62.png"/><Relationship Id="rId2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0.png"/><Relationship Id="rId13" Type="http://schemas.openxmlformats.org/officeDocument/2006/relationships/image" Target="../media/image1060.png"/><Relationship Id="rId12" Type="http://schemas.openxmlformats.org/officeDocument/2006/relationships/image" Target="../media/image1050.png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7.xml"/><Relationship Id="rId6" Type="http://schemas.openxmlformats.org/officeDocument/2006/relationships/image" Target="../media/image20.gif"/><Relationship Id="rId11" Type="http://schemas.openxmlformats.org/officeDocument/2006/relationships/image" Target="../media/image1040.png"/><Relationship Id="rId5" Type="http://schemas.openxmlformats.org/officeDocument/2006/relationships/image" Target="../media/image970.png"/><Relationship Id="rId15" Type="http://schemas.openxmlformats.org/officeDocument/2006/relationships/image" Target="../media/image14.gif"/><Relationship Id="rId10" Type="http://schemas.openxmlformats.org/officeDocument/2006/relationships/image" Target="../media/image1030.png"/><Relationship Id="rId9" Type="http://schemas.openxmlformats.org/officeDocument/2006/relationships/image" Target="../media/image1020.png"/><Relationship Id="rId1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slideLayout" Target="../slideLayouts/slideLayout103.xml"/><Relationship Id="rId1" Type="http://schemas.openxmlformats.org/officeDocument/2006/relationships/tags" Target="../tags/tag8.xml"/><Relationship Id="rId4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0.png"/><Relationship Id="rId13" Type="http://schemas.openxmlformats.org/officeDocument/2006/relationships/image" Target="../media/image75.png"/><Relationship Id="rId7" Type="http://schemas.openxmlformats.org/officeDocument/2006/relationships/image" Target="../media/image1100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1090.png"/><Relationship Id="rId11" Type="http://schemas.openxmlformats.org/officeDocument/2006/relationships/image" Target="../media/image73.png"/><Relationship Id="rId5" Type="http://schemas.openxmlformats.org/officeDocument/2006/relationships/image" Target="../media/image1010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4" Type="http://schemas.openxmlformats.org/officeDocument/2006/relationships/image" Target="../media/image1080.png"/><Relationship Id="rId9" Type="http://schemas.openxmlformats.org/officeDocument/2006/relationships/image" Target="../media/image1120.png"/><Relationship Id="rId14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1.avi"/><Relationship Id="rId7" Type="http://schemas.openxmlformats.org/officeDocument/2006/relationships/image" Target="../media/image9.png"/><Relationship Id="rId2" Type="http://schemas.microsoft.com/office/2007/relationships/media" Target="../media/media1.avi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4.xml"/><Relationship Id="rId5" Type="http://schemas.openxmlformats.org/officeDocument/2006/relationships/video" Target="../media/media2.avi"/><Relationship Id="rId4" Type="http://schemas.microsoft.com/office/2007/relationships/media" Target="../media/media2.avi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_XxC1vRZrE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82600" y="2146299"/>
            <a:ext cx="11125200" cy="14732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ko-KR" sz="4400" b="1" dirty="0">
                <a:solidFill>
                  <a:srgbClr val="0000FF"/>
                </a:solidFill>
              </a:rPr>
              <a:t>Black Hole Thermodynamics:</a:t>
            </a:r>
            <a:br>
              <a:rPr lang="en-US" altLang="ko-KR" sz="4400" b="1" dirty="0">
                <a:solidFill>
                  <a:srgbClr val="0000FF"/>
                </a:solidFill>
              </a:rPr>
            </a:br>
            <a:r>
              <a:rPr lang="en-US" altLang="ko-KR" sz="4400" b="1" dirty="0">
                <a:solidFill>
                  <a:srgbClr val="0000FF"/>
                </a:solidFill>
              </a:rPr>
              <a:t>Arena for Exploring Quantum Gravity</a:t>
            </a:r>
            <a:endParaRPr lang="ko-KR" altLang="en-US" sz="4400" b="1" dirty="0">
              <a:solidFill>
                <a:srgbClr val="0000FF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76300" y="4419601"/>
            <a:ext cx="10121900" cy="13462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3200" dirty="0"/>
              <a:t>강 궁 원 </a:t>
            </a:r>
            <a:r>
              <a:rPr lang="en-US" altLang="ko-KR" sz="3200" dirty="0"/>
              <a:t>(Kang, </a:t>
            </a:r>
            <a:r>
              <a:rPr lang="en-US" altLang="ko-KR" sz="3200" dirty="0" err="1"/>
              <a:t>Gungwon</a:t>
            </a:r>
            <a:r>
              <a:rPr lang="en-US" altLang="ko-KR" sz="3200" dirty="0"/>
              <a:t>)</a:t>
            </a:r>
          </a:p>
          <a:p>
            <a:pPr>
              <a:lnSpc>
                <a:spcPct val="100000"/>
              </a:lnSpc>
            </a:pPr>
            <a:r>
              <a:rPr lang="en-US" altLang="ko-KR" sz="3200" dirty="0"/>
              <a:t>(</a:t>
            </a:r>
            <a:r>
              <a:rPr lang="ko-KR" altLang="en-US" sz="3200" dirty="0"/>
              <a:t>중앙대 물리학과</a:t>
            </a:r>
            <a:r>
              <a:rPr lang="en-US" altLang="ko-KR" sz="3200" dirty="0"/>
              <a:t>, </a:t>
            </a:r>
            <a:r>
              <a:rPr lang="en-US" altLang="ko-KR" sz="3200" dirty="0">
                <a:hlinkClick r:id="rId2"/>
              </a:rPr>
              <a:t>gwkang@cau.ac.kr</a:t>
            </a:r>
            <a:r>
              <a:rPr lang="en-US" altLang="ko-KR" sz="3200" dirty="0"/>
              <a:t>) </a:t>
            </a:r>
            <a:endParaRPr lang="ko-KR" altLang="en-US" sz="3200" dirty="0"/>
          </a:p>
        </p:txBody>
      </p:sp>
      <p:sp>
        <p:nvSpPr>
          <p:cNvPr id="5" name="TextBox 3"/>
          <p:cNvSpPr txBox="1"/>
          <p:nvPr/>
        </p:nvSpPr>
        <p:spPr>
          <a:xfrm>
            <a:off x="7416800" y="248334"/>
            <a:ext cx="451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 Summer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Institute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for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Theoretical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Physics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at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KIAS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during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4-14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August,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326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076329" y="2821837"/>
                <a:ext cx="6337510" cy="2939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Tx/>
                  <a:buChar char="-"/>
                </a:pPr>
                <a:r>
                  <a:rPr lang="en-US" altLang="ko-KR" sz="2000" b="1" dirty="0">
                    <a:solidFill>
                      <a:prstClr val="black"/>
                    </a:solidFill>
                  </a:rPr>
                  <a:t>In-going light: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𝑑𝑟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𝑑𝑡</m:t>
                        </m:r>
                      </m:den>
                    </m:f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/>
                        <a:sym typeface="Wingdings" panose="05000000000000000000" pitchFamily="2" charset="2"/>
                      </a:rPr>
                      <m:t>=−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  </m:t>
                    </m:r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≫2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 −1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</a:rPr>
                  <a:t>,   </a:t>
                </a:r>
                <a14:m>
                  <m:oMath xmlns:m="http://schemas.openxmlformats.org/officeDocument/2006/math"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ko-KR" sz="20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altLang="ko-KR" sz="2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~</m:t>
                        </m:r>
                        <m:sSup>
                          <m:sSupPr>
                            <m:ctrlP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</m:sup>
                        </m:sSup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−0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</a:rPr>
                  <a:t>,   </a:t>
                </a:r>
                <a14:m>
                  <m:oMath xmlns:m="http://schemas.openxmlformats.org/officeDocument/2006/math"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altLang="ko-KR" sz="20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altLang="ko-KR" sz="2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~</m:t>
                        </m:r>
                        <m:sSup>
                          <m:sSupPr>
                            <m:ctrlP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</m:sup>
                        </m:sSup>
                      </m:e>
                    </m:groupChr>
                    <m:r>
                      <a:rPr lang="en-US" altLang="ko-KR" sz="2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</a:rPr>
                  <a:t>,  </a:t>
                </a:r>
                <a:r>
                  <a:rPr lang="ko-KR" altLang="en-US" sz="20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~0</m:t>
                        </m:r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 +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ko-KR" altLang="en-US" sz="2000" dirty="0">
                  <a:solidFill>
                    <a:prstClr val="black"/>
                  </a:solidFill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en-US" altLang="ko-KR" sz="2000" b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Out-going light: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𝑑𝑟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𝑑𝑡</m:t>
                        </m:r>
                      </m:den>
                    </m:f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/>
                        <a:sym typeface="Wingdings" panose="05000000000000000000" pitchFamily="2" charset="2"/>
                      </a:rPr>
                      <m:t>=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+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≫2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+1,  </m:t>
                    </m:r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~2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brk m:alnAt="2"/>
                              </m:r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𝑀</m:t>
                            </m:r>
                          </m:e>
                          <m:sup>
                            <m:r>
                              <m:rPr>
                                <m:brk m:alnAt="2"/>
                              </m:r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+</m:t>
                            </m:r>
                          </m:sup>
                        </m:sSup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+0,  </m:t>
                    </m:r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~2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brk m:alnAt="2"/>
                              </m:r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𝑀</m:t>
                            </m:r>
                          </m:e>
                          <m:sup>
                            <m:r>
                              <m:rPr>
                                <m:brk m:alnAt="2"/>
                              </m:r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−</m:t>
                            </m:r>
                          </m:sup>
                        </m:sSup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−0,  </m:t>
                    </m:r>
                    <m:groupChr>
                      <m:groupChrPr>
                        <m:chr m:val="⇒"/>
                        <m:vertJc m:val="bot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~0</m:t>
                        </m:r>
                      </m:e>
                    </m:groupCh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−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altLang="ko-KR" sz="2000" b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329" y="2821837"/>
                <a:ext cx="6337510" cy="2939523"/>
              </a:xfrm>
              <a:prstGeom prst="rect">
                <a:avLst/>
              </a:prstGeom>
              <a:blipFill>
                <a:blip r:embed="rId4"/>
                <a:stretch>
                  <a:fillRect l="-134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458702" y="4477007"/>
            <a:ext cx="506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r=0</a:t>
            </a:r>
            <a:endParaRPr lang="ko-KR" altLang="en-US" sz="140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08167" y="4498412"/>
            <a:ext cx="697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r=2M</a:t>
            </a:r>
            <a:endParaRPr lang="ko-KR" altLang="en-US" sz="140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DDFA056-2A5C-405B-A47F-1AFB70E32592}"/>
              </a:ext>
            </a:extLst>
          </p:cNvPr>
          <p:cNvSpPr txBox="1"/>
          <p:nvPr/>
        </p:nvSpPr>
        <p:spPr>
          <a:xfrm>
            <a:off x="5693370" y="4339096"/>
            <a:ext cx="309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r</a:t>
            </a:r>
            <a:endParaRPr lang="ko-KR" altLang="en-US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13" name="직선 화살표 연결선 12">
            <a:extLst>
              <a:ext uri="{FF2B5EF4-FFF2-40B4-BE49-F238E27FC236}">
                <a16:creationId xmlns:a16="http://schemas.microsoft.com/office/drawing/2014/main" id="{F32812C9-53B9-4ED4-8781-E9073DE69FD7}"/>
              </a:ext>
            </a:extLst>
          </p:cNvPr>
          <p:cNvCxnSpPr/>
          <p:nvPr/>
        </p:nvCxnSpPr>
        <p:spPr>
          <a:xfrm>
            <a:off x="522972" y="4528225"/>
            <a:ext cx="511256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D1163A74-89EF-438B-A3BA-9B398A1FADBA}"/>
              </a:ext>
            </a:extLst>
          </p:cNvPr>
          <p:cNvCxnSpPr/>
          <p:nvPr/>
        </p:nvCxnSpPr>
        <p:spPr>
          <a:xfrm flipV="1">
            <a:off x="904838" y="2256042"/>
            <a:ext cx="0" cy="35537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B17174C1-7069-4BA5-BEF6-56E2EB0DA55F}"/>
              </a:ext>
            </a:extLst>
          </p:cNvPr>
          <p:cNvCxnSpPr/>
          <p:nvPr/>
        </p:nvCxnSpPr>
        <p:spPr>
          <a:xfrm flipV="1">
            <a:off x="2044562" y="2054307"/>
            <a:ext cx="45436" cy="376830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EC182AF6-31F7-40E1-976D-190721662F64}"/>
              </a:ext>
            </a:extLst>
          </p:cNvPr>
          <p:cNvSpPr txBox="1"/>
          <p:nvPr/>
        </p:nvSpPr>
        <p:spPr>
          <a:xfrm>
            <a:off x="738690" y="1836278"/>
            <a:ext cx="309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t</a:t>
            </a:r>
            <a:endParaRPr lang="ko-KR" altLang="en-US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8AC0D28F-25F2-4D03-B2A7-A7FD637AA4C6}"/>
              </a:ext>
            </a:extLst>
          </p:cNvPr>
          <p:cNvCxnSpPr>
            <a:cxnSpLocks/>
          </p:cNvCxnSpPr>
          <p:nvPr/>
        </p:nvCxnSpPr>
        <p:spPr>
          <a:xfrm flipH="1" flipV="1">
            <a:off x="915882" y="2658190"/>
            <a:ext cx="3586310" cy="363763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47048A86-BFE8-445D-ACFD-C3252F86FB2C}"/>
              </a:ext>
            </a:extLst>
          </p:cNvPr>
          <p:cNvSpPr/>
          <p:nvPr/>
        </p:nvSpPr>
        <p:spPr>
          <a:xfrm>
            <a:off x="2135042" y="2206430"/>
            <a:ext cx="2206487" cy="3916017"/>
          </a:xfrm>
          <a:custGeom>
            <a:avLst/>
            <a:gdLst>
              <a:gd name="connsiteX0" fmla="*/ 2206487 w 2206487"/>
              <a:gd name="connsiteY0" fmla="*/ 3916017 h 3916017"/>
              <a:gd name="connsiteX1" fmla="*/ 1570382 w 2206487"/>
              <a:gd name="connsiteY1" fmla="*/ 3269974 h 3916017"/>
              <a:gd name="connsiteX2" fmla="*/ 944217 w 2206487"/>
              <a:gd name="connsiteY2" fmla="*/ 2594113 h 3916017"/>
              <a:gd name="connsiteX3" fmla="*/ 347869 w 2206487"/>
              <a:gd name="connsiteY3" fmla="*/ 1818861 h 3916017"/>
              <a:gd name="connsiteX4" fmla="*/ 129208 w 2206487"/>
              <a:gd name="connsiteY4" fmla="*/ 1262269 h 3916017"/>
              <a:gd name="connsiteX5" fmla="*/ 39756 w 2206487"/>
              <a:gd name="connsiteY5" fmla="*/ 616226 h 3916017"/>
              <a:gd name="connsiteX6" fmla="*/ 0 w 2206487"/>
              <a:gd name="connsiteY6" fmla="*/ 0 h 391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487" h="3916017">
                <a:moveTo>
                  <a:pt x="2206487" y="3916017"/>
                </a:moveTo>
                <a:cubicBezTo>
                  <a:pt x="1993623" y="3703154"/>
                  <a:pt x="1780760" y="3490291"/>
                  <a:pt x="1570382" y="3269974"/>
                </a:cubicBezTo>
                <a:cubicBezTo>
                  <a:pt x="1360004" y="3049657"/>
                  <a:pt x="1147969" y="2835965"/>
                  <a:pt x="944217" y="2594113"/>
                </a:cubicBezTo>
                <a:cubicBezTo>
                  <a:pt x="740465" y="2352261"/>
                  <a:pt x="483704" y="2040835"/>
                  <a:pt x="347869" y="1818861"/>
                </a:cubicBezTo>
                <a:cubicBezTo>
                  <a:pt x="212034" y="1596887"/>
                  <a:pt x="180560" y="1462708"/>
                  <a:pt x="129208" y="1262269"/>
                </a:cubicBezTo>
                <a:cubicBezTo>
                  <a:pt x="77856" y="1061830"/>
                  <a:pt x="61291" y="826604"/>
                  <a:pt x="39756" y="616226"/>
                </a:cubicBezTo>
                <a:cubicBezTo>
                  <a:pt x="18221" y="405848"/>
                  <a:pt x="9110" y="202924"/>
                  <a:pt x="0" y="0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5BBECCA1-5069-4F6A-9C0B-A5E82BCE7328}"/>
              </a:ext>
            </a:extLst>
          </p:cNvPr>
          <p:cNvSpPr/>
          <p:nvPr/>
        </p:nvSpPr>
        <p:spPr>
          <a:xfrm>
            <a:off x="932404" y="2226305"/>
            <a:ext cx="1093304" cy="2305878"/>
          </a:xfrm>
          <a:custGeom>
            <a:avLst/>
            <a:gdLst>
              <a:gd name="connsiteX0" fmla="*/ 1093304 w 1093304"/>
              <a:gd name="connsiteY0" fmla="*/ 0 h 2305878"/>
              <a:gd name="connsiteX1" fmla="*/ 1073426 w 1093304"/>
              <a:gd name="connsiteY1" fmla="*/ 685800 h 2305878"/>
              <a:gd name="connsiteX2" fmla="*/ 993913 w 1093304"/>
              <a:gd name="connsiteY2" fmla="*/ 1461052 h 2305878"/>
              <a:gd name="connsiteX3" fmla="*/ 775252 w 1093304"/>
              <a:gd name="connsiteY3" fmla="*/ 2007704 h 2305878"/>
              <a:gd name="connsiteX4" fmla="*/ 417443 w 1093304"/>
              <a:gd name="connsiteY4" fmla="*/ 2246243 h 2305878"/>
              <a:gd name="connsiteX5" fmla="*/ 0 w 1093304"/>
              <a:gd name="connsiteY5" fmla="*/ 2305878 h 2305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304" h="2305878">
                <a:moveTo>
                  <a:pt x="1093304" y="0"/>
                </a:moveTo>
                <a:cubicBezTo>
                  <a:pt x="1091647" y="221145"/>
                  <a:pt x="1089991" y="442291"/>
                  <a:pt x="1073426" y="685800"/>
                </a:cubicBezTo>
                <a:cubicBezTo>
                  <a:pt x="1056861" y="929309"/>
                  <a:pt x="1043609" y="1240735"/>
                  <a:pt x="993913" y="1461052"/>
                </a:cubicBezTo>
                <a:cubicBezTo>
                  <a:pt x="944217" y="1681369"/>
                  <a:pt x="871330" y="1876839"/>
                  <a:pt x="775252" y="2007704"/>
                </a:cubicBezTo>
                <a:cubicBezTo>
                  <a:pt x="679174" y="2138569"/>
                  <a:pt x="546652" y="2196547"/>
                  <a:pt x="417443" y="2246243"/>
                </a:cubicBezTo>
                <a:cubicBezTo>
                  <a:pt x="288234" y="2295939"/>
                  <a:pt x="144117" y="2300908"/>
                  <a:pt x="0" y="2305878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52CD0073-7872-4624-9192-34519AFAD1CD}"/>
              </a:ext>
            </a:extLst>
          </p:cNvPr>
          <p:cNvCxnSpPr/>
          <p:nvPr/>
        </p:nvCxnSpPr>
        <p:spPr>
          <a:xfrm flipV="1">
            <a:off x="4015360" y="5177010"/>
            <a:ext cx="936104" cy="9454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D234D2F-263B-487D-A055-6FABB9E54D3C}"/>
                  </a:ext>
                </a:extLst>
              </p:cNvPr>
              <p:cNvSpPr txBox="1"/>
              <p:nvPr/>
            </p:nvSpPr>
            <p:spPr>
              <a:xfrm>
                <a:off x="1682067" y="1575121"/>
                <a:ext cx="10071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altLang="ko-KR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→∞</m:t>
                    </m:r>
                  </m:oMath>
                </a14:m>
                <a:r>
                  <a:rPr lang="en-US" altLang="ko-KR" b="1" dirty="0">
                    <a:solidFill>
                      <a:srgbClr val="FF0000"/>
                    </a:solidFill>
                    <a:latin typeface="맑은 고딕"/>
                    <a:ea typeface="맑은 고딕" panose="020B0503020000020004" pitchFamily="50" charset="-127"/>
                  </a:rPr>
                  <a:t> ?</a:t>
                </a:r>
                <a:endParaRPr lang="ko-KR" altLang="en-US" b="1" dirty="0">
                  <a:solidFill>
                    <a:srgbClr val="FF0000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D234D2F-263B-487D-A055-6FABB9E54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2067" y="1575121"/>
                <a:ext cx="1007133" cy="369332"/>
              </a:xfrm>
              <a:prstGeom prst="rect">
                <a:avLst/>
              </a:prstGeom>
              <a:blipFill>
                <a:blip r:embed="rId7"/>
                <a:stretch>
                  <a:fillRect t="-8197" r="-1818" b="-245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6" name="그룹 125"/>
          <p:cNvGrpSpPr/>
          <p:nvPr/>
        </p:nvGrpSpPr>
        <p:grpSpPr>
          <a:xfrm>
            <a:off x="1144982" y="2440706"/>
            <a:ext cx="3034275" cy="3508514"/>
            <a:chOff x="866563" y="2710409"/>
            <a:chExt cx="3034275" cy="3508514"/>
          </a:xfrm>
        </p:grpSpPr>
        <p:grpSp>
          <p:nvGrpSpPr>
            <p:cNvPr id="122" name="그룹 121"/>
            <p:cNvGrpSpPr/>
            <p:nvPr/>
          </p:nvGrpSpPr>
          <p:grpSpPr>
            <a:xfrm>
              <a:off x="3612806" y="5950769"/>
              <a:ext cx="288032" cy="268154"/>
              <a:chOff x="3612806" y="5950769"/>
              <a:chExt cx="288032" cy="268154"/>
            </a:xfrm>
          </p:grpSpPr>
          <p:cxnSp>
            <p:nvCxnSpPr>
              <p:cNvPr id="27" name="직선 화살표 연결선 26">
                <a:extLst>
                  <a:ext uri="{FF2B5EF4-FFF2-40B4-BE49-F238E27FC236}">
                    <a16:creationId xmlns:a16="http://schemas.microsoft.com/office/drawing/2014/main" id="{69F82AF0-5E82-4F8A-9C81-7ED1482306C8}"/>
                  </a:ext>
                </a:extLst>
              </p:cNvPr>
              <p:cNvCxnSpPr/>
              <p:nvPr/>
            </p:nvCxnSpPr>
            <p:spPr>
              <a:xfrm flipH="1">
                <a:off x="3612806" y="6218923"/>
                <a:ext cx="28803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화살표 연결선 29">
                <a:extLst>
                  <a:ext uri="{FF2B5EF4-FFF2-40B4-BE49-F238E27FC236}">
                    <a16:creationId xmlns:a16="http://schemas.microsoft.com/office/drawing/2014/main" id="{7A78B809-0613-404B-9B54-6EBF2C80ECE5}"/>
                  </a:ext>
                </a:extLst>
              </p:cNvPr>
              <p:cNvCxnSpPr/>
              <p:nvPr/>
            </p:nvCxnSpPr>
            <p:spPr>
              <a:xfrm flipV="1">
                <a:off x="3632684" y="5950769"/>
                <a:ext cx="0" cy="26815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그룹 122"/>
            <p:cNvGrpSpPr/>
            <p:nvPr/>
          </p:nvGrpSpPr>
          <p:grpSpPr>
            <a:xfrm>
              <a:off x="1866562" y="2710409"/>
              <a:ext cx="307910" cy="1512168"/>
              <a:chOff x="1866562" y="2710409"/>
              <a:chExt cx="307910" cy="1512168"/>
            </a:xfrm>
          </p:grpSpPr>
          <p:cxnSp>
            <p:nvCxnSpPr>
              <p:cNvPr id="61" name="직선 화살표 연결선 60">
                <a:extLst>
                  <a:ext uri="{FF2B5EF4-FFF2-40B4-BE49-F238E27FC236}">
                    <a16:creationId xmlns:a16="http://schemas.microsoft.com/office/drawing/2014/main" id="{47AD371D-C28C-4F6C-826E-E0E86960075B}"/>
                  </a:ext>
                </a:extLst>
              </p:cNvPr>
              <p:cNvCxnSpPr/>
              <p:nvPr/>
            </p:nvCxnSpPr>
            <p:spPr>
              <a:xfrm flipH="1">
                <a:off x="1886440" y="4222577"/>
                <a:ext cx="28803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화살표 연결선 31">
                <a:extLst>
                  <a:ext uri="{FF2B5EF4-FFF2-40B4-BE49-F238E27FC236}">
                    <a16:creationId xmlns:a16="http://schemas.microsoft.com/office/drawing/2014/main" id="{EBA9A2E7-3500-41EC-B6A1-8670128B01EE}"/>
                  </a:ext>
                </a:extLst>
              </p:cNvPr>
              <p:cNvCxnSpPr/>
              <p:nvPr/>
            </p:nvCxnSpPr>
            <p:spPr>
              <a:xfrm flipH="1" flipV="1">
                <a:off x="1866562" y="2710409"/>
                <a:ext cx="29817" cy="151216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그룹 123"/>
            <p:cNvGrpSpPr/>
            <p:nvPr/>
          </p:nvGrpSpPr>
          <p:grpSpPr>
            <a:xfrm>
              <a:off x="1437866" y="3142457"/>
              <a:ext cx="288032" cy="1361255"/>
              <a:chOff x="1437866" y="3142457"/>
              <a:chExt cx="288032" cy="1361255"/>
            </a:xfrm>
          </p:grpSpPr>
          <p:cxnSp>
            <p:nvCxnSpPr>
              <p:cNvPr id="62" name="직선 화살표 연결선 61">
                <a:extLst>
                  <a:ext uri="{FF2B5EF4-FFF2-40B4-BE49-F238E27FC236}">
                    <a16:creationId xmlns:a16="http://schemas.microsoft.com/office/drawing/2014/main" id="{87E140C1-58A6-4289-BB3D-DF5A54A8D469}"/>
                  </a:ext>
                </a:extLst>
              </p:cNvPr>
              <p:cNvCxnSpPr/>
              <p:nvPr/>
            </p:nvCxnSpPr>
            <p:spPr>
              <a:xfrm flipH="1">
                <a:off x="1437866" y="3142457"/>
                <a:ext cx="28803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화살표 연결선 35">
                <a:extLst>
                  <a:ext uri="{FF2B5EF4-FFF2-40B4-BE49-F238E27FC236}">
                    <a16:creationId xmlns:a16="http://schemas.microsoft.com/office/drawing/2014/main" id="{F96E2FA6-7ED4-4AB9-9103-B251F340F4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9118" y="3142457"/>
                <a:ext cx="8626" cy="136125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그룹 124"/>
            <p:cNvGrpSpPr/>
            <p:nvPr/>
          </p:nvGrpSpPr>
          <p:grpSpPr>
            <a:xfrm>
              <a:off x="866563" y="4672875"/>
              <a:ext cx="288032" cy="158018"/>
              <a:chOff x="866563" y="4672875"/>
              <a:chExt cx="288032" cy="158018"/>
            </a:xfrm>
          </p:grpSpPr>
          <p:cxnSp>
            <p:nvCxnSpPr>
              <p:cNvPr id="63" name="직선 화살표 연결선 62">
                <a:extLst>
                  <a:ext uri="{FF2B5EF4-FFF2-40B4-BE49-F238E27FC236}">
                    <a16:creationId xmlns:a16="http://schemas.microsoft.com/office/drawing/2014/main" id="{C0A14D91-BB98-4CC1-A7AB-BE6BB7BF8E17}"/>
                  </a:ext>
                </a:extLst>
              </p:cNvPr>
              <p:cNvCxnSpPr/>
              <p:nvPr/>
            </p:nvCxnSpPr>
            <p:spPr>
              <a:xfrm flipH="1">
                <a:off x="866563" y="4712631"/>
                <a:ext cx="28803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화살표 연결선 39">
                <a:extLst>
                  <a:ext uri="{FF2B5EF4-FFF2-40B4-BE49-F238E27FC236}">
                    <a16:creationId xmlns:a16="http://schemas.microsoft.com/office/drawing/2014/main" id="{5500547E-7870-4B9B-BBEC-F63EEF3013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8998" y="4672875"/>
                <a:ext cx="0" cy="15801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타원 1"/>
          <p:cNvSpPr/>
          <p:nvPr/>
        </p:nvSpPr>
        <p:spPr>
          <a:xfrm>
            <a:off x="3900652" y="5664134"/>
            <a:ext cx="554563" cy="64069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grpSp>
        <p:nvGrpSpPr>
          <p:cNvPr id="110" name="그룹 109"/>
          <p:cNvGrpSpPr/>
          <p:nvPr/>
        </p:nvGrpSpPr>
        <p:grpSpPr>
          <a:xfrm>
            <a:off x="2887312" y="4527052"/>
            <a:ext cx="307041" cy="273488"/>
            <a:chOff x="2608893" y="4796755"/>
            <a:chExt cx="307041" cy="273488"/>
          </a:xfrm>
        </p:grpSpPr>
        <p:cxnSp>
          <p:nvCxnSpPr>
            <p:cNvPr id="5" name="직선 화살표 연결선 4"/>
            <p:cNvCxnSpPr>
              <a:stCxn id="21" idx="2"/>
            </p:cNvCxnSpPr>
            <p:nvPr/>
          </p:nvCxnSpPr>
          <p:spPr>
            <a:xfrm flipV="1">
              <a:off x="2800840" y="4797928"/>
              <a:ext cx="114976" cy="27231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타원 36"/>
            <p:cNvSpPr/>
            <p:nvPr/>
          </p:nvSpPr>
          <p:spPr>
            <a:xfrm>
              <a:off x="2608893" y="4796755"/>
              <a:ext cx="307041" cy="7184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314689" y="3621339"/>
            <a:ext cx="194757" cy="337126"/>
            <a:chOff x="2028498" y="3876065"/>
            <a:chExt cx="201580" cy="365462"/>
          </a:xfrm>
        </p:grpSpPr>
        <p:cxnSp>
          <p:nvCxnSpPr>
            <p:cNvPr id="78" name="직선 화살표 연결선 77"/>
            <p:cNvCxnSpPr/>
            <p:nvPr/>
          </p:nvCxnSpPr>
          <p:spPr>
            <a:xfrm flipV="1">
              <a:off x="2161902" y="3891426"/>
              <a:ext cx="63901" cy="35010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타원 78"/>
            <p:cNvSpPr/>
            <p:nvPr/>
          </p:nvSpPr>
          <p:spPr>
            <a:xfrm>
              <a:off x="2028498" y="3876065"/>
              <a:ext cx="201580" cy="4956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2123531" y="2203767"/>
            <a:ext cx="165148" cy="618886"/>
            <a:chOff x="1989478" y="3674744"/>
            <a:chExt cx="170935" cy="670903"/>
          </a:xfrm>
        </p:grpSpPr>
        <p:cxnSp>
          <p:nvCxnSpPr>
            <p:cNvPr id="81" name="직선 화살표 연결선 80"/>
            <p:cNvCxnSpPr>
              <a:stCxn id="21" idx="5"/>
              <a:endCxn id="82" idx="6"/>
            </p:cNvCxnSpPr>
            <p:nvPr/>
          </p:nvCxnSpPr>
          <p:spPr>
            <a:xfrm flipV="1">
              <a:off x="2042538" y="3699525"/>
              <a:ext cx="117875" cy="64612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타원 81"/>
            <p:cNvSpPr/>
            <p:nvPr/>
          </p:nvSpPr>
          <p:spPr>
            <a:xfrm>
              <a:off x="1989478" y="3674744"/>
              <a:ext cx="170935" cy="49562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95" name="그룹 94"/>
          <p:cNvGrpSpPr/>
          <p:nvPr/>
        </p:nvGrpSpPr>
        <p:grpSpPr>
          <a:xfrm>
            <a:off x="1854638" y="2734775"/>
            <a:ext cx="124886" cy="1141583"/>
            <a:chOff x="1576222" y="3004475"/>
            <a:chExt cx="124886" cy="1141583"/>
          </a:xfrm>
        </p:grpSpPr>
        <p:cxnSp>
          <p:nvCxnSpPr>
            <p:cNvPr id="86" name="직선 화살표 연결선 85"/>
            <p:cNvCxnSpPr/>
            <p:nvPr/>
          </p:nvCxnSpPr>
          <p:spPr>
            <a:xfrm flipH="1" flipV="1">
              <a:off x="1604732" y="3004475"/>
              <a:ext cx="96376" cy="53544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타원 90"/>
            <p:cNvSpPr/>
            <p:nvPr/>
          </p:nvSpPr>
          <p:spPr>
            <a:xfrm>
              <a:off x="1576222" y="3031252"/>
              <a:ext cx="45719" cy="111480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96" name="그룹 95"/>
          <p:cNvGrpSpPr/>
          <p:nvPr/>
        </p:nvGrpSpPr>
        <p:grpSpPr>
          <a:xfrm>
            <a:off x="1488970" y="4076547"/>
            <a:ext cx="211675" cy="303062"/>
            <a:chOff x="1510060" y="3295605"/>
            <a:chExt cx="191048" cy="387418"/>
          </a:xfrm>
        </p:grpSpPr>
        <p:cxnSp>
          <p:nvCxnSpPr>
            <p:cNvPr id="97" name="직선 화살표 연결선 96"/>
            <p:cNvCxnSpPr/>
            <p:nvPr/>
          </p:nvCxnSpPr>
          <p:spPr>
            <a:xfrm flipH="1" flipV="1">
              <a:off x="1548657" y="3295605"/>
              <a:ext cx="152451" cy="24431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타원 97"/>
            <p:cNvSpPr/>
            <p:nvPr/>
          </p:nvSpPr>
          <p:spPr>
            <a:xfrm>
              <a:off x="1510060" y="3295605"/>
              <a:ext cx="58398" cy="387418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11" name="그룹 110"/>
          <p:cNvGrpSpPr/>
          <p:nvPr/>
        </p:nvGrpSpPr>
        <p:grpSpPr>
          <a:xfrm>
            <a:off x="899491" y="4434958"/>
            <a:ext cx="223027" cy="85943"/>
            <a:chOff x="621072" y="4704658"/>
            <a:chExt cx="223027" cy="85943"/>
          </a:xfrm>
        </p:grpSpPr>
        <p:cxnSp>
          <p:nvCxnSpPr>
            <p:cNvPr id="101" name="직선 화살표 연결선 100"/>
            <p:cNvCxnSpPr/>
            <p:nvPr/>
          </p:nvCxnSpPr>
          <p:spPr>
            <a:xfrm flipH="1" flipV="1">
              <a:off x="646843" y="4704658"/>
              <a:ext cx="197256" cy="8573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타원 101"/>
            <p:cNvSpPr/>
            <p:nvPr/>
          </p:nvSpPr>
          <p:spPr>
            <a:xfrm>
              <a:off x="621072" y="4712631"/>
              <a:ext cx="45719" cy="77970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4F2CB5F2-5F5A-4CE0-815C-3FFDEA021909}"/>
              </a:ext>
            </a:extLst>
          </p:cNvPr>
          <p:cNvGrpSpPr/>
          <p:nvPr/>
        </p:nvGrpSpPr>
        <p:grpSpPr>
          <a:xfrm>
            <a:off x="3022406" y="2145022"/>
            <a:ext cx="541408" cy="783731"/>
            <a:chOff x="2743990" y="2414722"/>
            <a:chExt cx="541408" cy="783731"/>
          </a:xfrm>
        </p:grpSpPr>
        <p:pic>
          <p:nvPicPr>
            <p:cNvPr id="136" name="내용 개체 틀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990" y="2414722"/>
              <a:ext cx="522813" cy="676815"/>
            </a:xfrm>
            <a:prstGeom prst="rect">
              <a:avLst/>
            </a:prstGeom>
          </p:spPr>
        </p:pic>
        <p:sp>
          <p:nvSpPr>
            <p:cNvPr id="137" name="TextBox 136"/>
            <p:cNvSpPr txBox="1"/>
            <p:nvPr/>
          </p:nvSpPr>
          <p:spPr>
            <a:xfrm>
              <a:off x="2774440" y="2952232"/>
              <a:ext cx="5109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rPr>
                <a:t>r=2M</a:t>
              </a:r>
              <a:endParaRPr lang="ko-KR" altLang="en-US" sz="100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38" name="순서도: 연결자 137"/>
          <p:cNvSpPr/>
          <p:nvPr/>
        </p:nvSpPr>
        <p:spPr>
          <a:xfrm>
            <a:off x="4406848" y="2464766"/>
            <a:ext cx="45719" cy="45719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BFDA59A-50A1-4B1F-A7CB-15CA876BC0ED}"/>
              </a:ext>
            </a:extLst>
          </p:cNvPr>
          <p:cNvSpPr/>
          <p:nvPr/>
        </p:nvSpPr>
        <p:spPr>
          <a:xfrm>
            <a:off x="3798612" y="2283371"/>
            <a:ext cx="4154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  <a:latin typeface="맑은 고딕"/>
                <a:ea typeface="맑은 고딕" panose="020B0503020000020004" pitchFamily="50" charset="-127"/>
              </a:rPr>
              <a:t>??</a:t>
            </a:r>
            <a:endParaRPr lang="ko-KR" altLang="en-US" sz="200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3942362A-6670-462E-9683-1DE6B4BF6B22}"/>
              </a:ext>
            </a:extLst>
          </p:cNvPr>
          <p:cNvCxnSpPr>
            <a:cxnSpLocks/>
          </p:cNvCxnSpPr>
          <p:nvPr/>
        </p:nvCxnSpPr>
        <p:spPr>
          <a:xfrm>
            <a:off x="4331590" y="6112508"/>
            <a:ext cx="340199" cy="339637"/>
          </a:xfrm>
          <a:prstGeom prst="line">
            <a:avLst/>
          </a:prstGeom>
          <a:ln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76202" y="432173"/>
                <a:ext cx="42063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ko-KR" altLang="en-US" sz="3200" b="1" dirty="0"/>
                  <a:t>광뿔 구조</a:t>
                </a:r>
                <a:r>
                  <a:rPr lang="en-US" altLang="ko-KR" sz="3200" b="1" dirty="0"/>
                  <a:t>: </a:t>
                </a:r>
                <a14:m>
                  <m:oMath xmlns:m="http://schemas.openxmlformats.org/officeDocument/2006/math">
                    <m:r>
                      <a:rPr lang="en-US" altLang="ko-KR" sz="20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𝐺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=1=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𝑐</m:t>
                    </m:r>
                  </m:oMath>
                </a14:m>
                <a:endParaRPr lang="ko-KR" altLang="en-US" sz="3200" i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202" y="432173"/>
                <a:ext cx="4206357" cy="584775"/>
              </a:xfrm>
              <a:prstGeom prst="rect">
                <a:avLst/>
              </a:prstGeom>
              <a:blipFill>
                <a:blip r:embed="rId9"/>
                <a:stretch>
                  <a:fillRect l="-3333" t="-14583" b="-322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직사각형 9"/>
              <p:cNvSpPr/>
              <p:nvPr/>
            </p:nvSpPr>
            <p:spPr>
              <a:xfrm>
                <a:off x="5635540" y="1300580"/>
                <a:ext cx="5560818" cy="68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</a:rPr>
                      <m:t>𝑑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−</m:t>
                    </m:r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𝑑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𝑀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/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</m:den>
                    </m:f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𝑑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=0</m:t>
                    </m:r>
                  </m:oMath>
                </a14:m>
                <a:r>
                  <a:rPr lang="en-US" altLang="ko-KR" sz="2400" dirty="0">
                    <a:solidFill>
                      <a:prstClr val="black"/>
                    </a:solidFill>
                  </a:rPr>
                  <a:t> </a:t>
                </a:r>
                <a:endParaRPr lang="ko-KR" altLang="en-US" sz="2400" dirty="0"/>
              </a:p>
            </p:txBody>
          </p:sp>
        </mc:Choice>
        <mc:Fallback xmlns="">
          <p:sp>
            <p:nvSpPr>
              <p:cNvPr id="10" name="직사각형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540" y="1300580"/>
                <a:ext cx="5560818" cy="68108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직사각형 10"/>
              <p:cNvSpPr/>
              <p:nvPr/>
            </p:nvSpPr>
            <p:spPr>
              <a:xfrm>
                <a:off x="3398742" y="5620843"/>
                <a:ext cx="5307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𝑑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</m:oMath>
                  </m:oMathPara>
                </a14:m>
                <a:endParaRPr lang="ko-KR" altLang="en-US" sz="2000" dirty="0"/>
              </a:p>
            </p:txBody>
          </p:sp>
        </mc:Choice>
        <mc:Fallback xmlns="">
          <p:sp>
            <p:nvSpPr>
              <p:cNvPr id="11" name="직사각형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8742" y="5620843"/>
                <a:ext cx="530786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직사각형 58"/>
              <p:cNvSpPr/>
              <p:nvPr/>
            </p:nvSpPr>
            <p:spPr>
              <a:xfrm>
                <a:off x="3560213" y="5966222"/>
                <a:ext cx="89229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𝑑𝑟</m:t>
                      </m:r>
                    </m:oMath>
                  </m:oMathPara>
                </a14:m>
                <a:endParaRPr lang="en-US" altLang="ko-KR" sz="2000" b="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(&lt;0)</m:t>
                      </m:r>
                    </m:oMath>
                  </m:oMathPara>
                </a14:m>
                <a:endParaRPr lang="en-US" altLang="ko-KR" sz="2000" b="0" dirty="0">
                  <a:solidFill>
                    <a:prstClr val="black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9" name="직사각형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0213" y="5966222"/>
                <a:ext cx="892296" cy="707886"/>
              </a:xfrm>
              <a:prstGeom prst="rect">
                <a:avLst/>
              </a:prstGeom>
              <a:blipFill>
                <a:blip r:embed="rId12"/>
                <a:stretch>
                  <a:fillRect b="-948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4313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364"/>
    </mc:Choice>
    <mc:Fallback xmlns="">
      <p:transition spd="slow" advTm="3493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22222E-6 L -0.07487 0.003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8" grpId="1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6B95E04-3053-41A6-91A3-3AF6B9DF899F}"/>
                  </a:ext>
                </a:extLst>
              </p:cNvPr>
              <p:cNvSpPr txBox="1"/>
              <p:nvPr/>
            </p:nvSpPr>
            <p:spPr>
              <a:xfrm>
                <a:off x="1704138" y="502230"/>
                <a:ext cx="6426462" cy="12466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𝑑𝑠</m:t>
                        </m:r>
                      </m:e>
                      <m:sup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−</m:t>
                    </m:r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𝑑</m:t>
                    </m:r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𝑀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/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𝑟</m:t>
                        </m:r>
                      </m:den>
                    </m:f>
                    <m:r>
                      <m:rPr>
                        <m:nor/>
                      </m:rPr>
                      <a:rPr lang="en-US" altLang="ko-KR" sz="1600" dirty="0">
                        <a:solidFill>
                          <a:prstClr val="black"/>
                        </a:solidFill>
                        <a:latin typeface="맑은 고딕"/>
                        <a:ea typeface="맑은 고딕" panose="020B0503020000020004" pitchFamily="50" charset="-127"/>
                      </a:rPr>
                      <m:t>+</m:t>
                    </m:r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ko-KR" sz="1600" dirty="0">
                            <a:solidFill>
                              <a:prstClr val="black"/>
                            </a:solidFill>
                            <a:latin typeface="맑은 고딕"/>
                            <a:ea typeface="맑은 고딕" panose="020B0503020000020004" pitchFamily="50" charset="-127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160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/>
                    <a:ea typeface="Cambria Math"/>
                  </a:rPr>
                  <a:t>     in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</m:d>
                  </m:oMath>
                </a14:m>
                <a:r>
                  <a:rPr lang="en-US" altLang="ko-KR" sz="160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/>
                  </a:rPr>
                  <a:t>        </a:t>
                </a:r>
              </a:p>
              <a:p>
                <a:r>
                  <a:rPr lang="en-US" altLang="ko-KR" sz="1600" dirty="0">
                    <a:solidFill>
                      <a:prstClr val="black"/>
                    </a:solidFill>
                    <a:latin typeface="맑은 고딕"/>
                    <a:ea typeface="Cambria Math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=</m:t>
                    </m:r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𝑑𝑣</m:t>
                    </m:r>
                    <m:d>
                      <m:dPr>
                        <m:ctrlP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𝑑𝑣</m:t>
                        </m:r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num>
                          <m:den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16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6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6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num>
                              <m:den>
                                <m:r>
                                  <a:rPr lang="en-US" altLang="ko-KR" sz="16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altLang="ko-KR" sz="1600" dirty="0">
                        <a:solidFill>
                          <a:prstClr val="black"/>
                        </a:solidFill>
                        <a:latin typeface="맑은 고딕"/>
                        <a:ea typeface="맑은 고딕" panose="020B0503020000020004" pitchFamily="50" charset="-127"/>
                      </a:rPr>
                      <m:t>+</m:t>
                    </m:r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ko-KR" sz="1600" dirty="0">
                            <a:solidFill>
                              <a:prstClr val="black"/>
                            </a:solidFill>
                            <a:latin typeface="맑은 고딕"/>
                            <a:ea typeface="맑은 고딕" panose="020B0503020000020004" pitchFamily="50" charset="-127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160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altLang="ko-KR" sz="1600" dirty="0">
                  <a:solidFill>
                    <a:prstClr val="black"/>
                  </a:solidFill>
                  <a:latin typeface="맑은 고딕"/>
                  <a:ea typeface="Cambria Math"/>
                </a:endParaRPr>
              </a:p>
              <a:p>
                <a:r>
                  <a:rPr lang="en-US" altLang="ko-KR" sz="1600" dirty="0">
                    <a:solidFill>
                      <a:prstClr val="black"/>
                    </a:solidFill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altLang="ko-KR" sz="1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𝑑𝑣</m:t>
                    </m:r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𝑑𝑟</m:t>
                    </m:r>
                    <m:r>
                      <m:rPr>
                        <m:nor/>
                      </m:rPr>
                      <a:rPr lang="en-US" altLang="ko-KR" sz="1600" dirty="0">
                        <a:solidFill>
                          <a:prstClr val="black"/>
                        </a:solidFill>
                      </a:rPr>
                      <m:t>+</m:t>
                    </m:r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ko-KR" sz="1600" dirty="0">
                            <a:solidFill>
                              <a:prstClr val="black"/>
                            </a:solidFill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160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/>
                    <a:ea typeface="Cambria Math"/>
                  </a:rPr>
                  <a:t>     in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ko-KR" alt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</m:d>
                  </m:oMath>
                </a14:m>
                <a:endParaRPr lang="en-US" altLang="ko-KR" sz="1600" dirty="0">
                  <a:solidFill>
                    <a:prstClr val="black"/>
                  </a:solidFill>
                  <a:latin typeface="맑은 고딕"/>
                  <a:ea typeface="Cambria Math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6B95E04-3053-41A6-91A3-3AF6B9DF8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138" y="502230"/>
                <a:ext cx="6426462" cy="1246623"/>
              </a:xfrm>
              <a:prstGeom prst="rect">
                <a:avLst/>
              </a:prstGeom>
              <a:blipFill>
                <a:blip r:embed="rId3"/>
                <a:stretch>
                  <a:fillRect l="-1139" b="-390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0" name="그룹 59">
            <a:extLst>
              <a:ext uri="{FF2B5EF4-FFF2-40B4-BE49-F238E27FC236}">
                <a16:creationId xmlns:a16="http://schemas.microsoft.com/office/drawing/2014/main" id="{DD4389A2-6F4F-4ACF-AAEB-02F58F889D66}"/>
              </a:ext>
            </a:extLst>
          </p:cNvPr>
          <p:cNvGrpSpPr/>
          <p:nvPr/>
        </p:nvGrpSpPr>
        <p:grpSpPr>
          <a:xfrm>
            <a:off x="2871686" y="2348883"/>
            <a:ext cx="7688810" cy="4323013"/>
            <a:chOff x="916656" y="2315730"/>
            <a:chExt cx="7688810" cy="4323013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6656" y="2315730"/>
              <a:ext cx="6120680" cy="4274159"/>
            </a:xfrm>
            <a:prstGeom prst="rect">
              <a:avLst/>
            </a:prstGeom>
          </p:spPr>
        </p:pic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FA062737-2510-4DDF-91B1-FDF48C84A3BB}"/>
                </a:ext>
              </a:extLst>
            </p:cNvPr>
            <p:cNvCxnSpPr>
              <a:cxnSpLocks/>
            </p:cNvCxnSpPr>
            <p:nvPr/>
          </p:nvCxnSpPr>
          <p:spPr>
            <a:xfrm>
              <a:off x="1691680" y="4197384"/>
              <a:ext cx="3312368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F32F0724-67BD-4BE5-B4D1-AAA44C1CAED7}"/>
                </a:ext>
              </a:extLst>
            </p:cNvPr>
            <p:cNvCxnSpPr>
              <a:cxnSpLocks/>
            </p:cNvCxnSpPr>
            <p:nvPr/>
          </p:nvCxnSpPr>
          <p:spPr>
            <a:xfrm>
              <a:off x="2861288" y="3072913"/>
              <a:ext cx="3312368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F3662B68-1CFB-4385-8A92-2155B30785A0}"/>
                </a:ext>
              </a:extLst>
            </p:cNvPr>
            <p:cNvCxnSpPr>
              <a:cxnSpLocks/>
            </p:cNvCxnSpPr>
            <p:nvPr/>
          </p:nvCxnSpPr>
          <p:spPr>
            <a:xfrm>
              <a:off x="1996480" y="3249960"/>
              <a:ext cx="3312368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143056B1-6D6A-4614-9644-70A8524D3933}"/>
                </a:ext>
              </a:extLst>
            </p:cNvPr>
            <p:cNvCxnSpPr>
              <a:cxnSpLocks/>
            </p:cNvCxnSpPr>
            <p:nvPr/>
          </p:nvCxnSpPr>
          <p:spPr>
            <a:xfrm>
              <a:off x="1662184" y="3612680"/>
              <a:ext cx="2953098" cy="1932899"/>
            </a:xfrm>
            <a:prstGeom prst="line">
              <a:avLst/>
            </a:prstGeom>
            <a:ln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6B5DA36F-D827-469C-9FEB-66AD82544D37}"/>
                </a:ext>
              </a:extLst>
            </p:cNvPr>
            <p:cNvCxnSpPr>
              <a:cxnSpLocks/>
            </p:cNvCxnSpPr>
            <p:nvPr/>
          </p:nvCxnSpPr>
          <p:spPr>
            <a:xfrm>
              <a:off x="1691680" y="4797152"/>
              <a:ext cx="2825792" cy="18415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F84A277F-061D-4C4E-8F0E-BA7A72F18C28}"/>
                </a:ext>
              </a:extLst>
            </p:cNvPr>
            <p:cNvCxnSpPr>
              <a:cxnSpLocks/>
            </p:cNvCxnSpPr>
            <p:nvPr/>
          </p:nvCxnSpPr>
          <p:spPr>
            <a:xfrm>
              <a:off x="5293098" y="2643552"/>
              <a:ext cx="3312368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DF1F8BBE-803B-4C0E-8DD0-E2E12AD3E192}"/>
                </a:ext>
              </a:extLst>
            </p:cNvPr>
            <p:cNvCxnSpPr>
              <a:cxnSpLocks/>
            </p:cNvCxnSpPr>
            <p:nvPr/>
          </p:nvCxnSpPr>
          <p:spPr>
            <a:xfrm>
              <a:off x="4615282" y="2858470"/>
              <a:ext cx="3312368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6EF68DD0-189E-4487-AA51-8B5A090AE79A}"/>
                </a:ext>
              </a:extLst>
            </p:cNvPr>
            <p:cNvCxnSpPr>
              <a:cxnSpLocks/>
            </p:cNvCxnSpPr>
            <p:nvPr/>
          </p:nvCxnSpPr>
          <p:spPr>
            <a:xfrm>
              <a:off x="3814485" y="3033505"/>
              <a:ext cx="3312368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8B519584-B416-4890-90CD-570215B90650}"/>
                </a:ext>
              </a:extLst>
            </p:cNvPr>
            <p:cNvSpPr/>
            <p:nvPr/>
          </p:nvSpPr>
          <p:spPr>
            <a:xfrm>
              <a:off x="2494481" y="4587088"/>
              <a:ext cx="5567971" cy="2006940"/>
            </a:xfrm>
            <a:custGeom>
              <a:avLst/>
              <a:gdLst>
                <a:gd name="connsiteX0" fmla="*/ 5567971 w 5567971"/>
                <a:gd name="connsiteY0" fmla="*/ 69077 h 2006940"/>
                <a:gd name="connsiteX1" fmla="*/ 2696951 w 5567971"/>
                <a:gd name="connsiteY1" fmla="*/ 251 h 2006940"/>
                <a:gd name="connsiteX2" fmla="*/ 1684229 w 5567971"/>
                <a:gd name="connsiteY2" fmla="*/ 59245 h 2006940"/>
                <a:gd name="connsiteX3" fmla="*/ 986138 w 5567971"/>
                <a:gd name="connsiteY3" fmla="*/ 334548 h 2006940"/>
                <a:gd name="connsiteX4" fmla="*/ 356874 w 5567971"/>
                <a:gd name="connsiteY4" fmla="*/ 835993 h 2006940"/>
                <a:gd name="connsiteX5" fmla="*/ 42242 w 5567971"/>
                <a:gd name="connsiteY5" fmla="*/ 1524251 h 2006940"/>
                <a:gd name="connsiteX6" fmla="*/ 2913 w 5567971"/>
                <a:gd name="connsiteY6" fmla="*/ 1976535 h 2006940"/>
                <a:gd name="connsiteX7" fmla="*/ 2913 w 5567971"/>
                <a:gd name="connsiteY7" fmla="*/ 1966703 h 2006940"/>
                <a:gd name="connsiteX8" fmla="*/ 2913 w 5567971"/>
                <a:gd name="connsiteY8" fmla="*/ 1966703 h 2006940"/>
                <a:gd name="connsiteX9" fmla="*/ 2913 w 5567971"/>
                <a:gd name="connsiteY9" fmla="*/ 1966703 h 200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67971" h="2006940">
                  <a:moveTo>
                    <a:pt x="5567971" y="69077"/>
                  </a:moveTo>
                  <a:lnTo>
                    <a:pt x="2696951" y="251"/>
                  </a:lnTo>
                  <a:cubicBezTo>
                    <a:pt x="2049661" y="-1388"/>
                    <a:pt x="1969364" y="3529"/>
                    <a:pt x="1684229" y="59245"/>
                  </a:cubicBezTo>
                  <a:cubicBezTo>
                    <a:pt x="1399094" y="114961"/>
                    <a:pt x="1207364" y="205090"/>
                    <a:pt x="986138" y="334548"/>
                  </a:cubicBezTo>
                  <a:cubicBezTo>
                    <a:pt x="764912" y="464006"/>
                    <a:pt x="514190" y="637709"/>
                    <a:pt x="356874" y="835993"/>
                  </a:cubicBezTo>
                  <a:cubicBezTo>
                    <a:pt x="199558" y="1034277"/>
                    <a:pt x="101235" y="1334161"/>
                    <a:pt x="42242" y="1524251"/>
                  </a:cubicBezTo>
                  <a:cubicBezTo>
                    <a:pt x="-16751" y="1714341"/>
                    <a:pt x="9468" y="1902793"/>
                    <a:pt x="2913" y="1976535"/>
                  </a:cubicBezTo>
                  <a:cubicBezTo>
                    <a:pt x="-3642" y="2050277"/>
                    <a:pt x="2913" y="1966703"/>
                    <a:pt x="2913" y="1966703"/>
                  </a:cubicBezTo>
                  <a:lnTo>
                    <a:pt x="2913" y="1966703"/>
                  </a:lnTo>
                  <a:lnTo>
                    <a:pt x="2913" y="1966703"/>
                  </a:lnTo>
                </a:path>
              </a:pathLst>
            </a:custGeom>
            <a:noFill/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F20FE482-907E-480A-99CA-BECA284FF1D4}"/>
                </a:ext>
              </a:extLst>
            </p:cNvPr>
            <p:cNvSpPr/>
            <p:nvPr/>
          </p:nvSpPr>
          <p:spPr>
            <a:xfrm>
              <a:off x="2379406" y="3365501"/>
              <a:ext cx="5542188" cy="3040806"/>
            </a:xfrm>
            <a:custGeom>
              <a:avLst/>
              <a:gdLst>
                <a:gd name="connsiteX0" fmla="*/ 4011562 w 4011562"/>
                <a:gd name="connsiteY0" fmla="*/ 51800 h 3040806"/>
                <a:gd name="connsiteX1" fmla="*/ 2566220 w 4011562"/>
                <a:gd name="connsiteY1" fmla="*/ 2638 h 3040806"/>
                <a:gd name="connsiteX2" fmla="*/ 2212259 w 4011562"/>
                <a:gd name="connsiteY2" fmla="*/ 12471 h 3040806"/>
                <a:gd name="connsiteX3" fmla="*/ 1818968 w 4011562"/>
                <a:gd name="connsiteY3" fmla="*/ 61632 h 3040806"/>
                <a:gd name="connsiteX4" fmla="*/ 1307691 w 4011562"/>
                <a:gd name="connsiteY4" fmla="*/ 268109 h 3040806"/>
                <a:gd name="connsiteX5" fmla="*/ 786581 w 4011562"/>
                <a:gd name="connsiteY5" fmla="*/ 779387 h 3040806"/>
                <a:gd name="connsiteX6" fmla="*/ 511278 w 4011562"/>
                <a:gd name="connsiteY6" fmla="*/ 1212006 h 3040806"/>
                <a:gd name="connsiteX7" fmla="*/ 245807 w 4011562"/>
                <a:gd name="connsiteY7" fmla="*/ 1733116 h 3040806"/>
                <a:gd name="connsiteX8" fmla="*/ 58994 w 4011562"/>
                <a:gd name="connsiteY8" fmla="*/ 2362380 h 3040806"/>
                <a:gd name="connsiteX9" fmla="*/ 0 w 4011562"/>
                <a:gd name="connsiteY9" fmla="*/ 3040806 h 3040806"/>
                <a:gd name="connsiteX0" fmla="*/ 5542188 w 5542188"/>
                <a:gd name="connsiteY0" fmla="*/ 91557 h 3040806"/>
                <a:gd name="connsiteX1" fmla="*/ 2566220 w 5542188"/>
                <a:gd name="connsiteY1" fmla="*/ 2638 h 3040806"/>
                <a:gd name="connsiteX2" fmla="*/ 2212259 w 5542188"/>
                <a:gd name="connsiteY2" fmla="*/ 12471 h 3040806"/>
                <a:gd name="connsiteX3" fmla="*/ 1818968 w 5542188"/>
                <a:gd name="connsiteY3" fmla="*/ 61632 h 3040806"/>
                <a:gd name="connsiteX4" fmla="*/ 1307691 w 5542188"/>
                <a:gd name="connsiteY4" fmla="*/ 268109 h 3040806"/>
                <a:gd name="connsiteX5" fmla="*/ 786581 w 5542188"/>
                <a:gd name="connsiteY5" fmla="*/ 779387 h 3040806"/>
                <a:gd name="connsiteX6" fmla="*/ 511278 w 5542188"/>
                <a:gd name="connsiteY6" fmla="*/ 1212006 h 3040806"/>
                <a:gd name="connsiteX7" fmla="*/ 245807 w 5542188"/>
                <a:gd name="connsiteY7" fmla="*/ 1733116 h 3040806"/>
                <a:gd name="connsiteX8" fmla="*/ 58994 w 5542188"/>
                <a:gd name="connsiteY8" fmla="*/ 2362380 h 3040806"/>
                <a:gd name="connsiteX9" fmla="*/ 0 w 5542188"/>
                <a:gd name="connsiteY9" fmla="*/ 3040806 h 304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42188" h="3040806">
                  <a:moveTo>
                    <a:pt x="5542188" y="91557"/>
                  </a:moveTo>
                  <a:lnTo>
                    <a:pt x="2566220" y="2638"/>
                  </a:lnTo>
                  <a:cubicBezTo>
                    <a:pt x="2266336" y="-3917"/>
                    <a:pt x="2336801" y="2639"/>
                    <a:pt x="2212259" y="12471"/>
                  </a:cubicBezTo>
                  <a:cubicBezTo>
                    <a:pt x="2087717" y="22303"/>
                    <a:pt x="1969729" y="19026"/>
                    <a:pt x="1818968" y="61632"/>
                  </a:cubicBezTo>
                  <a:cubicBezTo>
                    <a:pt x="1668207" y="104238"/>
                    <a:pt x="1479755" y="148483"/>
                    <a:pt x="1307691" y="268109"/>
                  </a:cubicBezTo>
                  <a:cubicBezTo>
                    <a:pt x="1135627" y="387735"/>
                    <a:pt x="919317" y="622071"/>
                    <a:pt x="786581" y="779387"/>
                  </a:cubicBezTo>
                  <a:cubicBezTo>
                    <a:pt x="653845" y="936703"/>
                    <a:pt x="601407" y="1053051"/>
                    <a:pt x="511278" y="1212006"/>
                  </a:cubicBezTo>
                  <a:cubicBezTo>
                    <a:pt x="421149" y="1370961"/>
                    <a:pt x="321188" y="1541387"/>
                    <a:pt x="245807" y="1733116"/>
                  </a:cubicBezTo>
                  <a:cubicBezTo>
                    <a:pt x="170426" y="1924845"/>
                    <a:pt x="99962" y="2144432"/>
                    <a:pt x="58994" y="2362380"/>
                  </a:cubicBezTo>
                  <a:cubicBezTo>
                    <a:pt x="18026" y="2580328"/>
                    <a:pt x="9013" y="2810567"/>
                    <a:pt x="0" y="3040806"/>
                  </a:cubicBezTo>
                </a:path>
              </a:pathLst>
            </a:custGeom>
            <a:noFill/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8390304" y="85115"/>
            <a:ext cx="1892636" cy="866444"/>
            <a:chOff x="7216697" y="-23102"/>
            <a:chExt cx="1892636" cy="866444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7216697" y="267278"/>
              <a:ext cx="126258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7220258" y="411294"/>
              <a:ext cx="126258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7226277" y="572078"/>
              <a:ext cx="126258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/>
            <p:nvPr/>
          </p:nvCxnSpPr>
          <p:spPr>
            <a:xfrm>
              <a:off x="7226277" y="724478"/>
              <a:ext cx="126258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7370293" y="125494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7586317" y="123262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>
              <a:off x="7802341" y="123262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8018365" y="123262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8234389" y="123262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49952B13-F612-4687-B07C-82D5EA0BBC05}"/>
                    </a:ext>
                  </a:extLst>
                </p:cNvPr>
                <p:cNvSpPr txBox="1"/>
                <p:nvPr/>
              </p:nvSpPr>
              <p:spPr>
                <a:xfrm>
                  <a:off x="7658172" y="-23102"/>
                  <a:ext cx="630047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𝐶𝑜𝑛𝑠𝑡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ko-KR" altLang="en-US" sz="1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49952B13-F612-4687-B07C-82D5EA0BBC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58172" y="-23102"/>
                  <a:ext cx="630047" cy="153888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1942" b="-800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49952B13-F612-4687-B07C-82D5EA0BBC05}"/>
                    </a:ext>
                  </a:extLst>
                </p:cNvPr>
                <p:cNvSpPr txBox="1"/>
                <p:nvPr/>
              </p:nvSpPr>
              <p:spPr>
                <a:xfrm>
                  <a:off x="8479286" y="490942"/>
                  <a:ext cx="630047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𝐶𝑜𝑛𝑠𝑡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ko-KR" altLang="en-US" sz="1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49952B13-F612-4687-B07C-82D5EA0BBC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79286" y="490942"/>
                  <a:ext cx="630047" cy="153888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2885" b="-7692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5" name="그룹 74"/>
          <p:cNvGrpSpPr/>
          <p:nvPr/>
        </p:nvGrpSpPr>
        <p:grpSpPr>
          <a:xfrm>
            <a:off x="7773331" y="1083590"/>
            <a:ext cx="2617109" cy="1035633"/>
            <a:chOff x="6189043" y="1054759"/>
            <a:chExt cx="2617109" cy="10356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49952B13-F612-4687-B07C-82D5EA0BBC05}"/>
                    </a:ext>
                  </a:extLst>
                </p:cNvPr>
                <p:cNvSpPr txBox="1"/>
                <p:nvPr/>
              </p:nvSpPr>
              <p:spPr>
                <a:xfrm>
                  <a:off x="7285659" y="1054759"/>
                  <a:ext cx="630047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𝐶𝑜𝑛𝑠𝑡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ko-KR" altLang="en-US" sz="1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49952B13-F612-4687-B07C-82D5EA0BBC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85659" y="1054759"/>
                  <a:ext cx="630047" cy="153888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971" b="-800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2" name="직선 연결선 61"/>
            <p:cNvCxnSpPr/>
            <p:nvPr/>
          </p:nvCxnSpPr>
          <p:spPr>
            <a:xfrm>
              <a:off x="7001028" y="1223376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>
              <a:off x="7217052" y="1221144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>
              <a:off x="7433076" y="1221144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/>
            <p:nvPr/>
          </p:nvCxnSpPr>
          <p:spPr>
            <a:xfrm>
              <a:off x="7649100" y="1221144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>
              <a:off x="7865124" y="1221144"/>
              <a:ext cx="0" cy="7178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49952B13-F612-4687-B07C-82D5EA0BBC05}"/>
                    </a:ext>
                  </a:extLst>
                </p:cNvPr>
                <p:cNvSpPr txBox="1"/>
                <p:nvPr/>
              </p:nvSpPr>
              <p:spPr>
                <a:xfrm>
                  <a:off x="8110020" y="1936504"/>
                  <a:ext cx="630047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𝐶𝑜𝑛𝑠𝑡</m:t>
                        </m:r>
                        <m:r>
                          <a:rPr lang="en-US" altLang="ko-KR" sz="1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ko-KR" altLang="en-US" sz="1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49952B13-F612-4687-B07C-82D5EA0BBC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10020" y="1936504"/>
                  <a:ext cx="630047" cy="153888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1923" b="-7692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직선 연결선 22"/>
            <p:cNvCxnSpPr/>
            <p:nvPr/>
          </p:nvCxnSpPr>
          <p:spPr>
            <a:xfrm>
              <a:off x="7423496" y="1241830"/>
              <a:ext cx="1096616" cy="681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/>
            <p:nvPr/>
          </p:nvCxnSpPr>
          <p:spPr>
            <a:xfrm>
              <a:off x="7072883" y="1231750"/>
              <a:ext cx="1096616" cy="681719"/>
            </a:xfrm>
            <a:prstGeom prst="line">
              <a:avLst/>
            </a:prstGeom>
            <a:ln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/>
            <p:cNvCxnSpPr/>
            <p:nvPr/>
          </p:nvCxnSpPr>
          <p:spPr>
            <a:xfrm>
              <a:off x="6800297" y="1272722"/>
              <a:ext cx="1096616" cy="681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6527553" y="1303510"/>
              <a:ext cx="1096616" cy="681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>
              <a:off x="7709536" y="1228913"/>
              <a:ext cx="1096616" cy="681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/>
            <p:nvPr/>
          </p:nvCxnSpPr>
          <p:spPr>
            <a:xfrm>
              <a:off x="6189043" y="1320941"/>
              <a:ext cx="1096616" cy="681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74E02CD1-9841-4677-8C57-B312B67A8147}"/>
                  </a:ext>
                </a:extLst>
              </p:cNvPr>
              <p:cNvSpPr/>
              <p:nvPr/>
            </p:nvSpPr>
            <p:spPr>
              <a:xfrm>
                <a:off x="2768590" y="1845936"/>
                <a:ext cx="4684809" cy="437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func>
                      <m:func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1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num>
                              <m:den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𝑀</m:t>
                                </m:r>
                              </m:den>
                            </m:f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func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≫2</m:t>
                        </m:r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</m:groupCh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ko-KR" altLang="en-US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or  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ko-KR" altLang="en-US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74E02CD1-9841-4677-8C57-B312B67A81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590" y="1845936"/>
                <a:ext cx="4684809" cy="4378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89927BA9-6741-46DB-93E9-26B18CBCE841}"/>
                  </a:ext>
                </a:extLst>
              </p:cNvPr>
              <p:cNvSpPr/>
              <p:nvPr/>
            </p:nvSpPr>
            <p:spPr>
              <a:xfrm>
                <a:off x="2403714" y="6404073"/>
                <a:ext cx="5079724" cy="437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Note: 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−2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func>
                      <m:func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1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num>
                              <m:den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𝑀</m:t>
                                </m:r>
                              </m:den>
                            </m:f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func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→2</m:t>
                        </m:r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</m:groupCh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∞</m:t>
                    </m:r>
                  </m:oMath>
                </a14:m>
                <a:r>
                  <a:rPr lang="ko-KR" altLang="en-US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at 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𝐶𝑜𝑛𝑠𝑡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89927BA9-6741-46DB-93E9-26B18CBCE8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3714" y="6404073"/>
                <a:ext cx="5079724" cy="437877"/>
              </a:xfrm>
              <a:prstGeom prst="rect">
                <a:avLst/>
              </a:prstGeom>
              <a:blipFill>
                <a:blip r:embed="rId12"/>
                <a:stretch>
                  <a:fillRect l="-360" t="-2817" b="-1267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그룹 40">
            <a:extLst>
              <a:ext uri="{FF2B5EF4-FFF2-40B4-BE49-F238E27FC236}">
                <a16:creationId xmlns:a16="http://schemas.microsoft.com/office/drawing/2014/main" id="{2D130D77-0E26-4385-A6F0-9CC4E03C76F7}"/>
              </a:ext>
            </a:extLst>
          </p:cNvPr>
          <p:cNvGrpSpPr/>
          <p:nvPr/>
        </p:nvGrpSpPr>
        <p:grpSpPr>
          <a:xfrm>
            <a:off x="1646545" y="2993294"/>
            <a:ext cx="1888003" cy="1947877"/>
            <a:chOff x="122542" y="2777267"/>
            <a:chExt cx="1888003" cy="1947877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31403BCB-E72E-476D-A961-5067426011FC}"/>
                </a:ext>
              </a:extLst>
            </p:cNvPr>
            <p:cNvGrpSpPr/>
            <p:nvPr/>
          </p:nvGrpSpPr>
          <p:grpSpPr>
            <a:xfrm>
              <a:off x="199390" y="2933583"/>
              <a:ext cx="1811155" cy="1690449"/>
              <a:chOff x="76885" y="2910551"/>
              <a:chExt cx="1811155" cy="1690449"/>
            </a:xfrm>
          </p:grpSpPr>
          <p:grpSp>
            <p:nvGrpSpPr>
              <p:cNvPr id="59" name="그룹 58">
                <a:extLst>
                  <a:ext uri="{FF2B5EF4-FFF2-40B4-BE49-F238E27FC236}">
                    <a16:creationId xmlns:a16="http://schemas.microsoft.com/office/drawing/2014/main" id="{D49B1A6F-22B9-4C09-BAB7-4E0283028CF2}"/>
                  </a:ext>
                </a:extLst>
              </p:cNvPr>
              <p:cNvGrpSpPr/>
              <p:nvPr/>
            </p:nvGrpSpPr>
            <p:grpSpPr>
              <a:xfrm>
                <a:off x="76885" y="2910551"/>
                <a:ext cx="1811155" cy="1690449"/>
                <a:chOff x="7081325" y="5050919"/>
                <a:chExt cx="1811155" cy="1690449"/>
              </a:xfrm>
            </p:grpSpPr>
            <p:cxnSp>
              <p:nvCxnSpPr>
                <p:cNvPr id="21" name="직선 연결선 20">
                  <a:extLst>
                    <a:ext uri="{FF2B5EF4-FFF2-40B4-BE49-F238E27FC236}">
                      <a16:creationId xmlns:a16="http://schemas.microsoft.com/office/drawing/2014/main" id="{7F4D826C-DF78-47D6-A55A-B9D68C8177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81325" y="5749772"/>
                  <a:ext cx="1622592" cy="9915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직선 연결선 23">
                  <a:extLst>
                    <a:ext uri="{FF2B5EF4-FFF2-40B4-BE49-F238E27FC236}">
                      <a16:creationId xmlns:a16="http://schemas.microsoft.com/office/drawing/2014/main" id="{7F094EC3-2D9C-4416-AC8A-C5C89AE999FF}"/>
                    </a:ext>
                  </a:extLst>
                </p:cNvPr>
                <p:cNvCxnSpPr/>
                <p:nvPr/>
              </p:nvCxnSpPr>
              <p:spPr>
                <a:xfrm>
                  <a:off x="8460432" y="5368780"/>
                  <a:ext cx="0" cy="1328316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>
                  <a:extLst>
                    <a:ext uri="{FF2B5EF4-FFF2-40B4-BE49-F238E27FC236}">
                      <a16:creationId xmlns:a16="http://schemas.microsoft.com/office/drawing/2014/main" id="{7D79C5DB-78AB-43AE-9C42-AAB9F724C9EE}"/>
                    </a:ext>
                  </a:extLst>
                </p:cNvPr>
                <p:cNvCxnSpPr/>
                <p:nvPr/>
              </p:nvCxnSpPr>
              <p:spPr>
                <a:xfrm>
                  <a:off x="8091723" y="5351815"/>
                  <a:ext cx="0" cy="13283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직선 연결선 25">
                  <a:extLst>
                    <a:ext uri="{FF2B5EF4-FFF2-40B4-BE49-F238E27FC236}">
                      <a16:creationId xmlns:a16="http://schemas.microsoft.com/office/drawing/2014/main" id="{7CB1A222-59C6-442F-870E-CA97E253142F}"/>
                    </a:ext>
                  </a:extLst>
                </p:cNvPr>
                <p:cNvCxnSpPr/>
                <p:nvPr/>
              </p:nvCxnSpPr>
              <p:spPr>
                <a:xfrm>
                  <a:off x="7740352" y="5351815"/>
                  <a:ext cx="0" cy="13283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>
                  <a:extLst>
                    <a:ext uri="{FF2B5EF4-FFF2-40B4-BE49-F238E27FC236}">
                      <a16:creationId xmlns:a16="http://schemas.microsoft.com/office/drawing/2014/main" id="{D4AB00B3-B814-44D1-859A-3A2C7F0978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93858" y="5229200"/>
                  <a:ext cx="0" cy="1328316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>
                  <a:extLst>
                    <a:ext uri="{FF2B5EF4-FFF2-40B4-BE49-F238E27FC236}">
                      <a16:creationId xmlns:a16="http://schemas.microsoft.com/office/drawing/2014/main" id="{6A81C279-D4EB-4FF8-B828-0B39E5095F4B}"/>
                    </a:ext>
                  </a:extLst>
                </p:cNvPr>
                <p:cNvCxnSpPr/>
                <p:nvPr/>
              </p:nvCxnSpPr>
              <p:spPr>
                <a:xfrm flipV="1">
                  <a:off x="8460432" y="6245570"/>
                  <a:ext cx="0" cy="310391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>
                  <a:extLst>
                    <a:ext uri="{FF2B5EF4-FFF2-40B4-BE49-F238E27FC236}">
                      <a16:creationId xmlns:a16="http://schemas.microsoft.com/office/drawing/2014/main" id="{4BDAE149-5AF6-46A4-BC34-C5F73E3FAE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177527" y="6400765"/>
                  <a:ext cx="281457" cy="18912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타원 32">
                  <a:extLst>
                    <a:ext uri="{FF2B5EF4-FFF2-40B4-BE49-F238E27FC236}">
                      <a16:creationId xmlns:a16="http://schemas.microsoft.com/office/drawing/2014/main" id="{20E5FAA0-C419-4E6F-90BA-D1B75E9F8294}"/>
                    </a:ext>
                  </a:extLst>
                </p:cNvPr>
                <p:cNvSpPr/>
                <p:nvPr/>
              </p:nvSpPr>
              <p:spPr>
                <a:xfrm rot="19636285">
                  <a:off x="8162188" y="6269218"/>
                  <a:ext cx="304210" cy="126835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  <p:cxnSp>
              <p:nvCxnSpPr>
                <p:cNvPr id="34" name="직선 연결선 33">
                  <a:extLst>
                    <a:ext uri="{FF2B5EF4-FFF2-40B4-BE49-F238E27FC236}">
                      <a16:creationId xmlns:a16="http://schemas.microsoft.com/office/drawing/2014/main" id="{BD7A8DBD-3C8F-48F5-AC70-900E32BEF936}"/>
                    </a:ext>
                  </a:extLst>
                </p:cNvPr>
                <p:cNvCxnSpPr>
                  <a:cxnSpLocks/>
                  <a:endCxn id="36" idx="6"/>
                </p:cNvCxnSpPr>
                <p:nvPr/>
              </p:nvCxnSpPr>
              <p:spPr>
                <a:xfrm flipH="1" flipV="1">
                  <a:off x="7988993" y="5657464"/>
                  <a:ext cx="110721" cy="36234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>
                  <a:extLst>
                    <a:ext uri="{FF2B5EF4-FFF2-40B4-BE49-F238E27FC236}">
                      <a16:creationId xmlns:a16="http://schemas.microsoft.com/office/drawing/2014/main" id="{23BEFCFA-2D05-464A-9184-8CBC432C86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807730" y="5810594"/>
                  <a:ext cx="281457" cy="18912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타원 35">
                  <a:extLst>
                    <a:ext uri="{FF2B5EF4-FFF2-40B4-BE49-F238E27FC236}">
                      <a16:creationId xmlns:a16="http://schemas.microsoft.com/office/drawing/2014/main" id="{A59E0662-4D5A-4294-ABF1-78DA776F5721}"/>
                    </a:ext>
                  </a:extLst>
                </p:cNvPr>
                <p:cNvSpPr/>
                <p:nvPr/>
              </p:nvSpPr>
              <p:spPr>
                <a:xfrm rot="18807150">
                  <a:off x="7778275" y="5707122"/>
                  <a:ext cx="249703" cy="81954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  <p:cxnSp>
              <p:nvCxnSpPr>
                <p:cNvPr id="37" name="직선 연결선 36">
                  <a:extLst>
                    <a:ext uri="{FF2B5EF4-FFF2-40B4-BE49-F238E27FC236}">
                      <a16:creationId xmlns:a16="http://schemas.microsoft.com/office/drawing/2014/main" id="{8982BA1E-3F32-4D1A-8A50-7D7D3421F8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36296" y="5482525"/>
                  <a:ext cx="1622592" cy="9915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>
                  <a:extLst>
                    <a:ext uri="{FF2B5EF4-FFF2-40B4-BE49-F238E27FC236}">
                      <a16:creationId xmlns:a16="http://schemas.microsoft.com/office/drawing/2014/main" id="{EB15A729-2F2D-4A4F-A884-5CA4B035C7BD}"/>
                    </a:ext>
                  </a:extLst>
                </p:cNvPr>
                <p:cNvCxnSpPr>
                  <a:cxnSpLocks/>
                  <a:endCxn id="44" idx="5"/>
                </p:cNvCxnSpPr>
                <p:nvPr/>
              </p:nvCxnSpPr>
              <p:spPr>
                <a:xfrm flipH="1" flipV="1">
                  <a:off x="7538809" y="5409123"/>
                  <a:ext cx="222599" cy="278483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직선 연결선 42">
                  <a:extLst>
                    <a:ext uri="{FF2B5EF4-FFF2-40B4-BE49-F238E27FC236}">
                      <a16:creationId xmlns:a16="http://schemas.microsoft.com/office/drawing/2014/main" id="{EBBD6F00-4B42-460B-A13B-37AB298A78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447690" y="5476550"/>
                  <a:ext cx="281457" cy="18912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타원 43">
                  <a:extLst>
                    <a:ext uri="{FF2B5EF4-FFF2-40B4-BE49-F238E27FC236}">
                      <a16:creationId xmlns:a16="http://schemas.microsoft.com/office/drawing/2014/main" id="{03FC0B8E-345D-4A5E-9499-78275D674268}"/>
                    </a:ext>
                  </a:extLst>
                </p:cNvPr>
                <p:cNvSpPr/>
                <p:nvPr/>
              </p:nvSpPr>
              <p:spPr>
                <a:xfrm rot="17370636">
                  <a:off x="7434271" y="5429014"/>
                  <a:ext cx="144482" cy="45719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  <p:cxnSp>
              <p:nvCxnSpPr>
                <p:cNvPr id="45" name="직선 연결선 44">
                  <a:extLst>
                    <a:ext uri="{FF2B5EF4-FFF2-40B4-BE49-F238E27FC236}">
                      <a16:creationId xmlns:a16="http://schemas.microsoft.com/office/drawing/2014/main" id="{3235C90A-A99D-4540-82AF-B1E59A761C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69888" y="5386548"/>
                  <a:ext cx="1622592" cy="99159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자유형: 도형 54">
                  <a:extLst>
                    <a:ext uri="{FF2B5EF4-FFF2-40B4-BE49-F238E27FC236}">
                      <a16:creationId xmlns:a16="http://schemas.microsoft.com/office/drawing/2014/main" id="{39751B76-59E6-41A2-8F5A-FA4B09692C92}"/>
                    </a:ext>
                  </a:extLst>
                </p:cNvPr>
                <p:cNvSpPr/>
                <p:nvPr/>
              </p:nvSpPr>
              <p:spPr>
                <a:xfrm>
                  <a:off x="7393857" y="5338916"/>
                  <a:ext cx="1110831" cy="1376624"/>
                </a:xfrm>
                <a:custGeom>
                  <a:avLst/>
                  <a:gdLst>
                    <a:gd name="connsiteX0" fmla="*/ 1130710 w 1130710"/>
                    <a:gd name="connsiteY0" fmla="*/ 1366684 h 1366684"/>
                    <a:gd name="connsiteX1" fmla="*/ 1061884 w 1130710"/>
                    <a:gd name="connsiteY1" fmla="*/ 1248697 h 1366684"/>
                    <a:gd name="connsiteX2" fmla="*/ 796413 w 1130710"/>
                    <a:gd name="connsiteY2" fmla="*/ 855407 h 1366684"/>
                    <a:gd name="connsiteX3" fmla="*/ 698090 w 1130710"/>
                    <a:gd name="connsiteY3" fmla="*/ 658761 h 1366684"/>
                    <a:gd name="connsiteX4" fmla="*/ 334297 w 1130710"/>
                    <a:gd name="connsiteY4" fmla="*/ 324465 h 1366684"/>
                    <a:gd name="connsiteX5" fmla="*/ 0 w 1130710"/>
                    <a:gd name="connsiteY5" fmla="*/ 0 h 1366684"/>
                    <a:gd name="connsiteX6" fmla="*/ 0 w 1130710"/>
                    <a:gd name="connsiteY6" fmla="*/ 0 h 1366684"/>
                    <a:gd name="connsiteX0" fmla="*/ 1130710 w 1130710"/>
                    <a:gd name="connsiteY0" fmla="*/ 1366684 h 1366684"/>
                    <a:gd name="connsiteX1" fmla="*/ 1061884 w 1130710"/>
                    <a:gd name="connsiteY1" fmla="*/ 1248697 h 1366684"/>
                    <a:gd name="connsiteX2" fmla="*/ 816078 w 1130710"/>
                    <a:gd name="connsiteY2" fmla="*/ 855407 h 1366684"/>
                    <a:gd name="connsiteX3" fmla="*/ 698090 w 1130710"/>
                    <a:gd name="connsiteY3" fmla="*/ 658761 h 1366684"/>
                    <a:gd name="connsiteX4" fmla="*/ 334297 w 1130710"/>
                    <a:gd name="connsiteY4" fmla="*/ 324465 h 1366684"/>
                    <a:gd name="connsiteX5" fmla="*/ 0 w 1130710"/>
                    <a:gd name="connsiteY5" fmla="*/ 0 h 1366684"/>
                    <a:gd name="connsiteX6" fmla="*/ 0 w 1130710"/>
                    <a:gd name="connsiteY6" fmla="*/ 0 h 1366684"/>
                    <a:gd name="connsiteX0" fmla="*/ 1130710 w 1130710"/>
                    <a:gd name="connsiteY0" fmla="*/ 1366684 h 1366684"/>
                    <a:gd name="connsiteX1" fmla="*/ 1061884 w 1130710"/>
                    <a:gd name="connsiteY1" fmla="*/ 1248697 h 1366684"/>
                    <a:gd name="connsiteX2" fmla="*/ 885652 w 1130710"/>
                    <a:gd name="connsiteY2" fmla="*/ 875285 h 1366684"/>
                    <a:gd name="connsiteX3" fmla="*/ 698090 w 1130710"/>
                    <a:gd name="connsiteY3" fmla="*/ 658761 h 1366684"/>
                    <a:gd name="connsiteX4" fmla="*/ 334297 w 1130710"/>
                    <a:gd name="connsiteY4" fmla="*/ 324465 h 1366684"/>
                    <a:gd name="connsiteX5" fmla="*/ 0 w 1130710"/>
                    <a:gd name="connsiteY5" fmla="*/ 0 h 1366684"/>
                    <a:gd name="connsiteX6" fmla="*/ 0 w 1130710"/>
                    <a:gd name="connsiteY6" fmla="*/ 0 h 1366684"/>
                    <a:gd name="connsiteX0" fmla="*/ 1130710 w 1130710"/>
                    <a:gd name="connsiteY0" fmla="*/ 1366684 h 1366684"/>
                    <a:gd name="connsiteX1" fmla="*/ 1061884 w 1130710"/>
                    <a:gd name="connsiteY1" fmla="*/ 1248697 h 1366684"/>
                    <a:gd name="connsiteX2" fmla="*/ 1008764 w 1130710"/>
                    <a:gd name="connsiteY2" fmla="*/ 1064822 h 1366684"/>
                    <a:gd name="connsiteX3" fmla="*/ 885652 w 1130710"/>
                    <a:gd name="connsiteY3" fmla="*/ 875285 h 1366684"/>
                    <a:gd name="connsiteX4" fmla="*/ 698090 w 1130710"/>
                    <a:gd name="connsiteY4" fmla="*/ 658761 h 1366684"/>
                    <a:gd name="connsiteX5" fmla="*/ 334297 w 1130710"/>
                    <a:gd name="connsiteY5" fmla="*/ 324465 h 1366684"/>
                    <a:gd name="connsiteX6" fmla="*/ 0 w 1130710"/>
                    <a:gd name="connsiteY6" fmla="*/ 0 h 1366684"/>
                    <a:gd name="connsiteX7" fmla="*/ 0 w 1130710"/>
                    <a:gd name="connsiteY7" fmla="*/ 0 h 1366684"/>
                    <a:gd name="connsiteX0" fmla="*/ 1110831 w 1110831"/>
                    <a:gd name="connsiteY0" fmla="*/ 1376624 h 1376624"/>
                    <a:gd name="connsiteX1" fmla="*/ 1061884 w 1110831"/>
                    <a:gd name="connsiteY1" fmla="*/ 1248697 h 1376624"/>
                    <a:gd name="connsiteX2" fmla="*/ 1008764 w 1110831"/>
                    <a:gd name="connsiteY2" fmla="*/ 1064822 h 1376624"/>
                    <a:gd name="connsiteX3" fmla="*/ 885652 w 1110831"/>
                    <a:gd name="connsiteY3" fmla="*/ 875285 h 1376624"/>
                    <a:gd name="connsiteX4" fmla="*/ 698090 w 1110831"/>
                    <a:gd name="connsiteY4" fmla="*/ 658761 h 1376624"/>
                    <a:gd name="connsiteX5" fmla="*/ 334297 w 1110831"/>
                    <a:gd name="connsiteY5" fmla="*/ 324465 h 1376624"/>
                    <a:gd name="connsiteX6" fmla="*/ 0 w 1110831"/>
                    <a:gd name="connsiteY6" fmla="*/ 0 h 1376624"/>
                    <a:gd name="connsiteX7" fmla="*/ 0 w 1110831"/>
                    <a:gd name="connsiteY7" fmla="*/ 0 h 1376624"/>
                    <a:gd name="connsiteX0" fmla="*/ 1110831 w 1110831"/>
                    <a:gd name="connsiteY0" fmla="*/ 1376624 h 1376624"/>
                    <a:gd name="connsiteX1" fmla="*/ 1061884 w 1110831"/>
                    <a:gd name="connsiteY1" fmla="*/ 1248697 h 1376624"/>
                    <a:gd name="connsiteX2" fmla="*/ 998825 w 1110831"/>
                    <a:gd name="connsiteY2" fmla="*/ 1054883 h 1376624"/>
                    <a:gd name="connsiteX3" fmla="*/ 885652 w 1110831"/>
                    <a:gd name="connsiteY3" fmla="*/ 875285 h 1376624"/>
                    <a:gd name="connsiteX4" fmla="*/ 698090 w 1110831"/>
                    <a:gd name="connsiteY4" fmla="*/ 658761 h 1376624"/>
                    <a:gd name="connsiteX5" fmla="*/ 334297 w 1110831"/>
                    <a:gd name="connsiteY5" fmla="*/ 324465 h 1376624"/>
                    <a:gd name="connsiteX6" fmla="*/ 0 w 1110831"/>
                    <a:gd name="connsiteY6" fmla="*/ 0 h 1376624"/>
                    <a:gd name="connsiteX7" fmla="*/ 0 w 1110831"/>
                    <a:gd name="connsiteY7" fmla="*/ 0 h 1376624"/>
                    <a:gd name="connsiteX0" fmla="*/ 1110831 w 1110831"/>
                    <a:gd name="connsiteY0" fmla="*/ 1376624 h 1376624"/>
                    <a:gd name="connsiteX1" fmla="*/ 1061884 w 1110831"/>
                    <a:gd name="connsiteY1" fmla="*/ 1248697 h 1376624"/>
                    <a:gd name="connsiteX2" fmla="*/ 998825 w 1110831"/>
                    <a:gd name="connsiteY2" fmla="*/ 1054883 h 1376624"/>
                    <a:gd name="connsiteX3" fmla="*/ 865774 w 1110831"/>
                    <a:gd name="connsiteY3" fmla="*/ 875285 h 1376624"/>
                    <a:gd name="connsiteX4" fmla="*/ 698090 w 1110831"/>
                    <a:gd name="connsiteY4" fmla="*/ 658761 h 1376624"/>
                    <a:gd name="connsiteX5" fmla="*/ 334297 w 1110831"/>
                    <a:gd name="connsiteY5" fmla="*/ 324465 h 1376624"/>
                    <a:gd name="connsiteX6" fmla="*/ 0 w 1110831"/>
                    <a:gd name="connsiteY6" fmla="*/ 0 h 1376624"/>
                    <a:gd name="connsiteX7" fmla="*/ 0 w 1110831"/>
                    <a:gd name="connsiteY7" fmla="*/ 0 h 1376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0831" h="1376624">
                      <a:moveTo>
                        <a:pt x="1110831" y="1376624"/>
                      </a:moveTo>
                      <a:cubicBezTo>
                        <a:pt x="1104276" y="1360237"/>
                        <a:pt x="1080552" y="1302321"/>
                        <a:pt x="1061884" y="1248697"/>
                      </a:cubicBezTo>
                      <a:cubicBezTo>
                        <a:pt x="1043216" y="1195074"/>
                        <a:pt x="1028197" y="1117118"/>
                        <a:pt x="998825" y="1054883"/>
                      </a:cubicBezTo>
                      <a:cubicBezTo>
                        <a:pt x="969453" y="992648"/>
                        <a:pt x="915896" y="941305"/>
                        <a:pt x="865774" y="875285"/>
                      </a:cubicBezTo>
                      <a:cubicBezTo>
                        <a:pt x="815652" y="809265"/>
                        <a:pt x="786670" y="750564"/>
                        <a:pt x="698090" y="658761"/>
                      </a:cubicBezTo>
                      <a:cubicBezTo>
                        <a:pt x="609511" y="566958"/>
                        <a:pt x="450645" y="434259"/>
                        <a:pt x="334297" y="324465"/>
                      </a:cubicBezTo>
                      <a:cubicBezTo>
                        <a:pt x="217949" y="214671"/>
                        <a:pt x="0" y="0"/>
                        <a:pt x="0" y="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19050">
                  <a:solidFill>
                    <a:srgbClr val="0000FF"/>
                  </a:solidFill>
                  <a:headEnd type="none" w="med" len="med"/>
                  <a:tailEnd type="triangl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7" name="TextBox 56">
                      <a:extLst>
                        <a:ext uri="{FF2B5EF4-FFF2-40B4-BE49-F238E27FC236}">
                          <a16:creationId xmlns:a16="http://schemas.microsoft.com/office/drawing/2014/main" id="{49952B13-F612-4687-B07C-82D5EA0BBC0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58458" y="5050919"/>
                      <a:ext cx="41755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oMath>
                        </m:oMathPara>
                      </a14:m>
                      <a:endParaRPr lang="ko-KR" altLang="en-US" sz="1200" dirty="0">
                        <a:solidFill>
                          <a:prstClr val="black"/>
                        </a:solidFill>
                        <a:latin typeface="맑은 고딕"/>
                        <a:ea typeface="맑은 고딕" panose="020B0503020000020004" pitchFamily="50" charset="-127"/>
                      </a:endParaRPr>
                    </a:p>
                  </p:txBody>
                </p:sp>
              </mc:Choice>
              <mc:Fallback xmlns="">
                <p:sp>
                  <p:nvSpPr>
                    <p:cNvPr id="57" name="TextBox 56">
                      <a:extLst>
                        <a:ext uri="{FF2B5EF4-FFF2-40B4-BE49-F238E27FC236}">
                          <a16:creationId xmlns:a16="http://schemas.microsoft.com/office/drawing/2014/main" id="{49952B13-F612-4687-B07C-82D5EA0BBC0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158458" y="5050919"/>
                      <a:ext cx="417550" cy="184666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 l="-1449" r="-5797" b="-645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ko-KR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8" name="TextBox 57">
                      <a:extLst>
                        <a:ext uri="{FF2B5EF4-FFF2-40B4-BE49-F238E27FC236}">
                          <a16:creationId xmlns:a16="http://schemas.microsoft.com/office/drawing/2014/main" id="{E9F76518-C4A5-40E2-8E64-E5398644234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14293" y="5052809"/>
                      <a:ext cx="274691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oMath>
                        </m:oMathPara>
                      </a14:m>
                      <a:endParaRPr lang="ko-KR" altLang="en-US" sz="1200" dirty="0">
                        <a:solidFill>
                          <a:prstClr val="black"/>
                        </a:solidFill>
                        <a:latin typeface="맑은 고딕"/>
                        <a:ea typeface="맑은 고딕" panose="020B0503020000020004" pitchFamily="50" charset="-127"/>
                      </a:endParaRPr>
                    </a:p>
                  </p:txBody>
                </p:sp>
              </mc:Choice>
              <mc:Fallback xmlns="">
                <p:sp>
                  <p:nvSpPr>
                    <p:cNvPr id="58" name="TextBox 57">
                      <a:extLst>
                        <a:ext uri="{FF2B5EF4-FFF2-40B4-BE49-F238E27FC236}">
                          <a16:creationId xmlns:a16="http://schemas.microsoft.com/office/drawing/2014/main" id="{E9F76518-C4A5-40E2-8E64-E5398644234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314293" y="5052809"/>
                      <a:ext cx="274691" cy="184666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l="-8889" r="-8889" b="-1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ko-KR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65EA2751-C8AD-45EF-A8AC-F64C4FA55A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1629" y="3062628"/>
                <a:ext cx="1622592" cy="99159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말풍선: 모서리가 둥근 사각형 31">
              <a:extLst>
                <a:ext uri="{FF2B5EF4-FFF2-40B4-BE49-F238E27FC236}">
                  <a16:creationId xmlns:a16="http://schemas.microsoft.com/office/drawing/2014/main" id="{59BB6C15-9110-4AAD-A53E-0AF683117E5F}"/>
                </a:ext>
              </a:extLst>
            </p:cNvPr>
            <p:cNvSpPr/>
            <p:nvPr/>
          </p:nvSpPr>
          <p:spPr>
            <a:xfrm>
              <a:off x="122542" y="2777267"/>
              <a:ext cx="1711118" cy="1947877"/>
            </a:xfrm>
            <a:prstGeom prst="wedgeRoundRectCallout">
              <a:avLst>
                <a:gd name="adj1" fmla="val 92862"/>
                <a:gd name="adj2" fmla="val 1184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직사각형 51">
                <a:extLst>
                  <a:ext uri="{FF2B5EF4-FFF2-40B4-BE49-F238E27FC236}">
                    <a16:creationId xmlns:a16="http://schemas.microsoft.com/office/drawing/2014/main" id="{5DF5ADBA-0536-4792-8EA8-D6C432F4E135}"/>
                  </a:ext>
                </a:extLst>
              </p:cNvPr>
              <p:cNvSpPr/>
              <p:nvPr/>
            </p:nvSpPr>
            <p:spPr>
              <a:xfrm>
                <a:off x="8752979" y="4382245"/>
                <a:ext cx="131003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𝐶𝑜𝑛𝑠𝑡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2" name="직사각형 51">
                <a:extLst>
                  <a:ext uri="{FF2B5EF4-FFF2-40B4-BE49-F238E27FC236}">
                    <a16:creationId xmlns:a16="http://schemas.microsoft.com/office/drawing/2014/main" id="{5DF5ADBA-0536-4792-8EA8-D6C432F4E1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979" y="4382245"/>
                <a:ext cx="1310039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직사각형 52">
                <a:extLst>
                  <a:ext uri="{FF2B5EF4-FFF2-40B4-BE49-F238E27FC236}">
                    <a16:creationId xmlns:a16="http://schemas.microsoft.com/office/drawing/2014/main" id="{DA5A8FE0-6ECD-416B-B54E-D15ED8F5EB77}"/>
                  </a:ext>
                </a:extLst>
              </p:cNvPr>
              <p:cNvSpPr/>
              <p:nvPr/>
            </p:nvSpPr>
            <p:spPr>
              <a:xfrm>
                <a:off x="7184531" y="5258557"/>
                <a:ext cx="13463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𝐶𝑜𝑛𝑠𝑡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3" name="직사각형 52">
                <a:extLst>
                  <a:ext uri="{FF2B5EF4-FFF2-40B4-BE49-F238E27FC236}">
                    <a16:creationId xmlns:a16="http://schemas.microsoft.com/office/drawing/2014/main" id="{DA5A8FE0-6ECD-416B-B54E-D15ED8F5EB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4531" y="5258557"/>
                <a:ext cx="134639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67EE169C-8F91-444B-A14C-C2E0AE5CFB18}"/>
              </a:ext>
            </a:extLst>
          </p:cNvPr>
          <p:cNvCxnSpPr/>
          <p:nvPr/>
        </p:nvCxnSpPr>
        <p:spPr>
          <a:xfrm>
            <a:off x="4284741" y="3283110"/>
            <a:ext cx="0" cy="324223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연결선 77">
            <a:extLst>
              <a:ext uri="{FF2B5EF4-FFF2-40B4-BE49-F238E27FC236}">
                <a16:creationId xmlns:a16="http://schemas.microsoft.com/office/drawing/2014/main" id="{4FC2D01D-408C-4D2A-869D-C56334FF6D05}"/>
              </a:ext>
            </a:extLst>
          </p:cNvPr>
          <p:cNvCxnSpPr/>
          <p:nvPr/>
        </p:nvCxnSpPr>
        <p:spPr>
          <a:xfrm>
            <a:off x="3637789" y="3275045"/>
            <a:ext cx="0" cy="324223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직선 연결선 78">
            <a:extLst>
              <a:ext uri="{FF2B5EF4-FFF2-40B4-BE49-F238E27FC236}">
                <a16:creationId xmlns:a16="http://schemas.microsoft.com/office/drawing/2014/main" id="{91FA067F-50B5-457A-8A38-C10C681C5784}"/>
              </a:ext>
            </a:extLst>
          </p:cNvPr>
          <p:cNvCxnSpPr>
            <a:cxnSpLocks/>
          </p:cNvCxnSpPr>
          <p:nvPr/>
        </p:nvCxnSpPr>
        <p:spPr>
          <a:xfrm>
            <a:off x="8667174" y="2388639"/>
            <a:ext cx="0" cy="41745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38834C4A-1DCA-4632-B76F-6B76944B7D75}"/>
              </a:ext>
            </a:extLst>
          </p:cNvPr>
          <p:cNvCxnSpPr>
            <a:cxnSpLocks/>
          </p:cNvCxnSpPr>
          <p:nvPr/>
        </p:nvCxnSpPr>
        <p:spPr>
          <a:xfrm>
            <a:off x="7094173" y="2566824"/>
            <a:ext cx="0" cy="41745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>
            <a:extLst>
              <a:ext uri="{FF2B5EF4-FFF2-40B4-BE49-F238E27FC236}">
                <a16:creationId xmlns:a16="http://schemas.microsoft.com/office/drawing/2014/main" id="{4E3754B3-DA03-4EA9-B4E2-A90BACF76D3C}"/>
              </a:ext>
            </a:extLst>
          </p:cNvPr>
          <p:cNvCxnSpPr>
            <a:cxnSpLocks/>
          </p:cNvCxnSpPr>
          <p:nvPr/>
        </p:nvCxnSpPr>
        <p:spPr>
          <a:xfrm>
            <a:off x="6076122" y="2564907"/>
            <a:ext cx="0" cy="41745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id="{A2D02004-C460-4EC7-A3F5-F8F9C9623EEB}"/>
                  </a:ext>
                </a:extLst>
              </p:cNvPr>
              <p:cNvSpPr/>
              <p:nvPr/>
            </p:nvSpPr>
            <p:spPr>
              <a:xfrm>
                <a:off x="5673087" y="2204864"/>
                <a:ext cx="13286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𝐶𝑜𝑛𝑠𝑡</m:t>
                      </m:r>
                      <m:r>
                        <a:rPr lang="en-US" altLang="ko-KR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id="{A2D02004-C460-4EC7-A3F5-F8F9C9623E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3087" y="2204864"/>
                <a:ext cx="1328697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자유형: 도형 83">
            <a:extLst>
              <a:ext uri="{FF2B5EF4-FFF2-40B4-BE49-F238E27FC236}">
                <a16:creationId xmlns:a16="http://schemas.microsoft.com/office/drawing/2014/main" id="{881AB633-5987-424D-8E8A-9F45ADB20414}"/>
              </a:ext>
            </a:extLst>
          </p:cNvPr>
          <p:cNvSpPr/>
          <p:nvPr/>
        </p:nvSpPr>
        <p:spPr>
          <a:xfrm>
            <a:off x="4364100" y="3932079"/>
            <a:ext cx="5478955" cy="2597930"/>
          </a:xfrm>
          <a:custGeom>
            <a:avLst/>
            <a:gdLst>
              <a:gd name="connsiteX0" fmla="*/ 3958268 w 3958268"/>
              <a:gd name="connsiteY0" fmla="*/ 0 h 2594113"/>
              <a:gd name="connsiteX1" fmla="*/ 2984233 w 3958268"/>
              <a:gd name="connsiteY1" fmla="*/ 0 h 2594113"/>
              <a:gd name="connsiteX2" fmla="*/ 2636364 w 3958268"/>
              <a:gd name="connsiteY2" fmla="*/ 19878 h 2594113"/>
              <a:gd name="connsiteX3" fmla="*/ 2288494 w 3958268"/>
              <a:gd name="connsiteY3" fmla="*/ 49695 h 2594113"/>
              <a:gd name="connsiteX4" fmla="*/ 1950564 w 3958268"/>
              <a:gd name="connsiteY4" fmla="*/ 129208 h 2594113"/>
              <a:gd name="connsiteX5" fmla="*/ 1562938 w 3958268"/>
              <a:gd name="connsiteY5" fmla="*/ 278295 h 2594113"/>
              <a:gd name="connsiteX6" fmla="*/ 1254825 w 3958268"/>
              <a:gd name="connsiteY6" fmla="*/ 437321 h 2594113"/>
              <a:gd name="connsiteX7" fmla="*/ 1026225 w 3958268"/>
              <a:gd name="connsiteY7" fmla="*/ 566530 h 2594113"/>
              <a:gd name="connsiteX8" fmla="*/ 698233 w 3958268"/>
              <a:gd name="connsiteY8" fmla="*/ 854765 h 2594113"/>
              <a:gd name="connsiteX9" fmla="*/ 350364 w 3958268"/>
              <a:gd name="connsiteY9" fmla="*/ 1262269 h 2594113"/>
              <a:gd name="connsiteX10" fmla="*/ 141642 w 3958268"/>
              <a:gd name="connsiteY10" fmla="*/ 1649895 h 2594113"/>
              <a:gd name="connsiteX11" fmla="*/ 12433 w 3958268"/>
              <a:gd name="connsiteY11" fmla="*/ 2286000 h 2594113"/>
              <a:gd name="connsiteX12" fmla="*/ 12433 w 3958268"/>
              <a:gd name="connsiteY12" fmla="*/ 2594113 h 2594113"/>
              <a:gd name="connsiteX0" fmla="*/ 5478955 w 5478955"/>
              <a:gd name="connsiteY0" fmla="*/ 103209 h 2597930"/>
              <a:gd name="connsiteX1" fmla="*/ 2984233 w 5478955"/>
              <a:gd name="connsiteY1" fmla="*/ 3817 h 2597930"/>
              <a:gd name="connsiteX2" fmla="*/ 2636364 w 5478955"/>
              <a:gd name="connsiteY2" fmla="*/ 23695 h 2597930"/>
              <a:gd name="connsiteX3" fmla="*/ 2288494 w 5478955"/>
              <a:gd name="connsiteY3" fmla="*/ 53512 h 2597930"/>
              <a:gd name="connsiteX4" fmla="*/ 1950564 w 5478955"/>
              <a:gd name="connsiteY4" fmla="*/ 133025 h 2597930"/>
              <a:gd name="connsiteX5" fmla="*/ 1562938 w 5478955"/>
              <a:gd name="connsiteY5" fmla="*/ 282112 h 2597930"/>
              <a:gd name="connsiteX6" fmla="*/ 1254825 w 5478955"/>
              <a:gd name="connsiteY6" fmla="*/ 441138 h 2597930"/>
              <a:gd name="connsiteX7" fmla="*/ 1026225 w 5478955"/>
              <a:gd name="connsiteY7" fmla="*/ 570347 h 2597930"/>
              <a:gd name="connsiteX8" fmla="*/ 698233 w 5478955"/>
              <a:gd name="connsiteY8" fmla="*/ 858582 h 2597930"/>
              <a:gd name="connsiteX9" fmla="*/ 350364 w 5478955"/>
              <a:gd name="connsiteY9" fmla="*/ 1266086 h 2597930"/>
              <a:gd name="connsiteX10" fmla="*/ 141642 w 5478955"/>
              <a:gd name="connsiteY10" fmla="*/ 1653712 h 2597930"/>
              <a:gd name="connsiteX11" fmla="*/ 12433 w 5478955"/>
              <a:gd name="connsiteY11" fmla="*/ 2289817 h 2597930"/>
              <a:gd name="connsiteX12" fmla="*/ 12433 w 5478955"/>
              <a:gd name="connsiteY12" fmla="*/ 2597930 h 259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78955" h="2597930">
                <a:moveTo>
                  <a:pt x="5478955" y="103209"/>
                </a:moveTo>
                <a:lnTo>
                  <a:pt x="2984233" y="3817"/>
                </a:lnTo>
                <a:cubicBezTo>
                  <a:pt x="2510468" y="-9435"/>
                  <a:pt x="2752320" y="15413"/>
                  <a:pt x="2636364" y="23695"/>
                </a:cubicBezTo>
                <a:cubicBezTo>
                  <a:pt x="2520407" y="31978"/>
                  <a:pt x="2402794" y="35290"/>
                  <a:pt x="2288494" y="53512"/>
                </a:cubicBezTo>
                <a:cubicBezTo>
                  <a:pt x="2174194" y="71734"/>
                  <a:pt x="2071490" y="94925"/>
                  <a:pt x="1950564" y="133025"/>
                </a:cubicBezTo>
                <a:cubicBezTo>
                  <a:pt x="1829638" y="171125"/>
                  <a:pt x="1678894" y="230760"/>
                  <a:pt x="1562938" y="282112"/>
                </a:cubicBezTo>
                <a:cubicBezTo>
                  <a:pt x="1446982" y="333464"/>
                  <a:pt x="1344277" y="393099"/>
                  <a:pt x="1254825" y="441138"/>
                </a:cubicBezTo>
                <a:cubicBezTo>
                  <a:pt x="1165373" y="489177"/>
                  <a:pt x="1118990" y="500773"/>
                  <a:pt x="1026225" y="570347"/>
                </a:cubicBezTo>
                <a:cubicBezTo>
                  <a:pt x="933460" y="639921"/>
                  <a:pt x="810876" y="742626"/>
                  <a:pt x="698233" y="858582"/>
                </a:cubicBezTo>
                <a:cubicBezTo>
                  <a:pt x="585590" y="974538"/>
                  <a:pt x="443129" y="1133564"/>
                  <a:pt x="350364" y="1266086"/>
                </a:cubicBezTo>
                <a:cubicBezTo>
                  <a:pt x="257599" y="1398608"/>
                  <a:pt x="197964" y="1483090"/>
                  <a:pt x="141642" y="1653712"/>
                </a:cubicBezTo>
                <a:cubicBezTo>
                  <a:pt x="85320" y="1824334"/>
                  <a:pt x="33968" y="2132447"/>
                  <a:pt x="12433" y="2289817"/>
                </a:cubicBezTo>
                <a:cubicBezTo>
                  <a:pt x="-9102" y="2447187"/>
                  <a:pt x="1665" y="2522558"/>
                  <a:pt x="12433" y="2597930"/>
                </a:cubicBezTo>
              </a:path>
            </a:pathLst>
          </a:cu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85" name="자유형: 도형 84">
            <a:extLst>
              <a:ext uri="{FF2B5EF4-FFF2-40B4-BE49-F238E27FC236}">
                <a16:creationId xmlns:a16="http://schemas.microsoft.com/office/drawing/2014/main" id="{6237CCDF-C296-45B9-9D15-36EA01E69F5B}"/>
              </a:ext>
            </a:extLst>
          </p:cNvPr>
          <p:cNvSpPr/>
          <p:nvPr/>
        </p:nvSpPr>
        <p:spPr>
          <a:xfrm>
            <a:off x="4326838" y="2922104"/>
            <a:ext cx="5446643" cy="3458818"/>
          </a:xfrm>
          <a:custGeom>
            <a:avLst/>
            <a:gdLst>
              <a:gd name="connsiteX0" fmla="*/ 3935895 w 3935895"/>
              <a:gd name="connsiteY0" fmla="*/ 9939 h 3458818"/>
              <a:gd name="connsiteX1" fmla="*/ 3140765 w 3935895"/>
              <a:gd name="connsiteY1" fmla="*/ 0 h 3458818"/>
              <a:gd name="connsiteX2" fmla="*/ 3140765 w 3935895"/>
              <a:gd name="connsiteY2" fmla="*/ 0 h 3458818"/>
              <a:gd name="connsiteX3" fmla="*/ 2564295 w 3935895"/>
              <a:gd name="connsiteY3" fmla="*/ 9939 h 3458818"/>
              <a:gd name="connsiteX4" fmla="*/ 2335695 w 3935895"/>
              <a:gd name="connsiteY4" fmla="*/ 29818 h 3458818"/>
              <a:gd name="connsiteX5" fmla="*/ 2047461 w 3935895"/>
              <a:gd name="connsiteY5" fmla="*/ 89453 h 3458818"/>
              <a:gd name="connsiteX6" fmla="*/ 1759226 w 3935895"/>
              <a:gd name="connsiteY6" fmla="*/ 178905 h 3458818"/>
              <a:gd name="connsiteX7" fmla="*/ 1500808 w 3935895"/>
              <a:gd name="connsiteY7" fmla="*/ 288235 h 3458818"/>
              <a:gd name="connsiteX8" fmla="*/ 1162878 w 3935895"/>
              <a:gd name="connsiteY8" fmla="*/ 457200 h 3458818"/>
              <a:gd name="connsiteX9" fmla="*/ 854765 w 3935895"/>
              <a:gd name="connsiteY9" fmla="*/ 775253 h 3458818"/>
              <a:gd name="connsiteX10" fmla="*/ 626165 w 3935895"/>
              <a:gd name="connsiteY10" fmla="*/ 1043609 h 3458818"/>
              <a:gd name="connsiteX11" fmla="*/ 477078 w 3935895"/>
              <a:gd name="connsiteY11" fmla="*/ 1272209 h 3458818"/>
              <a:gd name="connsiteX12" fmla="*/ 327991 w 3935895"/>
              <a:gd name="connsiteY12" fmla="*/ 1530626 h 3458818"/>
              <a:gd name="connsiteX13" fmla="*/ 198782 w 3935895"/>
              <a:gd name="connsiteY13" fmla="*/ 1818861 h 3458818"/>
              <a:gd name="connsiteX14" fmla="*/ 59635 w 3935895"/>
              <a:gd name="connsiteY14" fmla="*/ 2325757 h 3458818"/>
              <a:gd name="connsiteX15" fmla="*/ 19878 w 3935895"/>
              <a:gd name="connsiteY15" fmla="*/ 2812774 h 3458818"/>
              <a:gd name="connsiteX16" fmla="*/ 9939 w 3935895"/>
              <a:gd name="connsiteY16" fmla="*/ 3130826 h 3458818"/>
              <a:gd name="connsiteX17" fmla="*/ 0 w 3935895"/>
              <a:gd name="connsiteY17" fmla="*/ 3458818 h 3458818"/>
              <a:gd name="connsiteX0" fmla="*/ 5446643 w 5446643"/>
              <a:gd name="connsiteY0" fmla="*/ 29818 h 3458818"/>
              <a:gd name="connsiteX1" fmla="*/ 3140765 w 5446643"/>
              <a:gd name="connsiteY1" fmla="*/ 0 h 3458818"/>
              <a:gd name="connsiteX2" fmla="*/ 3140765 w 5446643"/>
              <a:gd name="connsiteY2" fmla="*/ 0 h 3458818"/>
              <a:gd name="connsiteX3" fmla="*/ 2564295 w 5446643"/>
              <a:gd name="connsiteY3" fmla="*/ 9939 h 3458818"/>
              <a:gd name="connsiteX4" fmla="*/ 2335695 w 5446643"/>
              <a:gd name="connsiteY4" fmla="*/ 29818 h 3458818"/>
              <a:gd name="connsiteX5" fmla="*/ 2047461 w 5446643"/>
              <a:gd name="connsiteY5" fmla="*/ 89453 h 3458818"/>
              <a:gd name="connsiteX6" fmla="*/ 1759226 w 5446643"/>
              <a:gd name="connsiteY6" fmla="*/ 178905 h 3458818"/>
              <a:gd name="connsiteX7" fmla="*/ 1500808 w 5446643"/>
              <a:gd name="connsiteY7" fmla="*/ 288235 h 3458818"/>
              <a:gd name="connsiteX8" fmla="*/ 1162878 w 5446643"/>
              <a:gd name="connsiteY8" fmla="*/ 457200 h 3458818"/>
              <a:gd name="connsiteX9" fmla="*/ 854765 w 5446643"/>
              <a:gd name="connsiteY9" fmla="*/ 775253 h 3458818"/>
              <a:gd name="connsiteX10" fmla="*/ 626165 w 5446643"/>
              <a:gd name="connsiteY10" fmla="*/ 1043609 h 3458818"/>
              <a:gd name="connsiteX11" fmla="*/ 477078 w 5446643"/>
              <a:gd name="connsiteY11" fmla="*/ 1272209 h 3458818"/>
              <a:gd name="connsiteX12" fmla="*/ 327991 w 5446643"/>
              <a:gd name="connsiteY12" fmla="*/ 1530626 h 3458818"/>
              <a:gd name="connsiteX13" fmla="*/ 198782 w 5446643"/>
              <a:gd name="connsiteY13" fmla="*/ 1818861 h 3458818"/>
              <a:gd name="connsiteX14" fmla="*/ 59635 w 5446643"/>
              <a:gd name="connsiteY14" fmla="*/ 2325757 h 3458818"/>
              <a:gd name="connsiteX15" fmla="*/ 19878 w 5446643"/>
              <a:gd name="connsiteY15" fmla="*/ 2812774 h 3458818"/>
              <a:gd name="connsiteX16" fmla="*/ 9939 w 5446643"/>
              <a:gd name="connsiteY16" fmla="*/ 3130826 h 3458818"/>
              <a:gd name="connsiteX17" fmla="*/ 0 w 5446643"/>
              <a:gd name="connsiteY17" fmla="*/ 3458818 h 345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46643" h="3458818">
                <a:moveTo>
                  <a:pt x="5446643" y="29818"/>
                </a:moveTo>
                <a:lnTo>
                  <a:pt x="3140765" y="0"/>
                </a:lnTo>
                <a:lnTo>
                  <a:pt x="3140765" y="0"/>
                </a:lnTo>
                <a:lnTo>
                  <a:pt x="2564295" y="9939"/>
                </a:lnTo>
                <a:cubicBezTo>
                  <a:pt x="2430117" y="14909"/>
                  <a:pt x="2421834" y="16566"/>
                  <a:pt x="2335695" y="29818"/>
                </a:cubicBezTo>
                <a:cubicBezTo>
                  <a:pt x="2249556" y="43070"/>
                  <a:pt x="2143539" y="64605"/>
                  <a:pt x="2047461" y="89453"/>
                </a:cubicBezTo>
                <a:cubicBezTo>
                  <a:pt x="1951383" y="114301"/>
                  <a:pt x="1850335" y="145775"/>
                  <a:pt x="1759226" y="178905"/>
                </a:cubicBezTo>
                <a:cubicBezTo>
                  <a:pt x="1668117" y="212035"/>
                  <a:pt x="1600199" y="241853"/>
                  <a:pt x="1500808" y="288235"/>
                </a:cubicBezTo>
                <a:cubicBezTo>
                  <a:pt x="1401417" y="334617"/>
                  <a:pt x="1270552" y="376030"/>
                  <a:pt x="1162878" y="457200"/>
                </a:cubicBezTo>
                <a:cubicBezTo>
                  <a:pt x="1055204" y="538370"/>
                  <a:pt x="944217" y="677518"/>
                  <a:pt x="854765" y="775253"/>
                </a:cubicBezTo>
                <a:cubicBezTo>
                  <a:pt x="765313" y="872988"/>
                  <a:pt x="689113" y="960783"/>
                  <a:pt x="626165" y="1043609"/>
                </a:cubicBezTo>
                <a:cubicBezTo>
                  <a:pt x="563217" y="1126435"/>
                  <a:pt x="526774" y="1191040"/>
                  <a:pt x="477078" y="1272209"/>
                </a:cubicBezTo>
                <a:cubicBezTo>
                  <a:pt x="427382" y="1353378"/>
                  <a:pt x="374374" y="1439517"/>
                  <a:pt x="327991" y="1530626"/>
                </a:cubicBezTo>
                <a:cubicBezTo>
                  <a:pt x="281608" y="1621735"/>
                  <a:pt x="243508" y="1686339"/>
                  <a:pt x="198782" y="1818861"/>
                </a:cubicBezTo>
                <a:cubicBezTo>
                  <a:pt x="154056" y="1951383"/>
                  <a:pt x="89452" y="2160105"/>
                  <a:pt x="59635" y="2325757"/>
                </a:cubicBezTo>
                <a:cubicBezTo>
                  <a:pt x="29818" y="2491409"/>
                  <a:pt x="28161" y="2678596"/>
                  <a:pt x="19878" y="2812774"/>
                </a:cubicBezTo>
                <a:cubicBezTo>
                  <a:pt x="11595" y="2946952"/>
                  <a:pt x="13252" y="3023152"/>
                  <a:pt x="9939" y="3130826"/>
                </a:cubicBezTo>
                <a:cubicBezTo>
                  <a:pt x="6626" y="3238500"/>
                  <a:pt x="3313" y="3348659"/>
                  <a:pt x="0" y="3458818"/>
                </a:cubicBezTo>
              </a:path>
            </a:pathLst>
          </a:cu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직사각형 85">
                <a:extLst>
                  <a:ext uri="{FF2B5EF4-FFF2-40B4-BE49-F238E27FC236}">
                    <a16:creationId xmlns:a16="http://schemas.microsoft.com/office/drawing/2014/main" id="{D7C1D473-09B7-4AB1-81EB-78480C657E89}"/>
                  </a:ext>
                </a:extLst>
              </p:cNvPr>
              <p:cNvSpPr/>
              <p:nvPr/>
            </p:nvSpPr>
            <p:spPr>
              <a:xfrm>
                <a:off x="1823697" y="76562"/>
                <a:ext cx="65328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>
                  <a:buFontTx/>
                  <a:buChar char="-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  <m:r>
                          <a:rPr lang="en-US" altLang="ko-KR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</m:d>
                  </m:oMath>
                </a14:m>
                <a:r>
                  <a:rPr lang="ko-KR" altLang="en-US" sz="2000" b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b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coordinate system: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Edington-Finkelstein </a:t>
                </a:r>
                <a:r>
                  <a:rPr lang="en-US" altLang="ko-KR" sz="2000" dirty="0" err="1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c.s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.</a:t>
                </a:r>
                <a:r>
                  <a:rPr lang="en-US" altLang="ko-KR" sz="2000" b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endParaRPr lang="ko-KR" altLang="en-US" sz="2000" b="1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86" name="직사각형 85">
                <a:extLst>
                  <a:ext uri="{FF2B5EF4-FFF2-40B4-BE49-F238E27FC236}">
                    <a16:creationId xmlns:a16="http://schemas.microsoft.com/office/drawing/2014/main" id="{D7C1D473-09B7-4AB1-81EB-78480C657E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3697" y="76562"/>
                <a:ext cx="6532814" cy="400110"/>
              </a:xfrm>
              <a:prstGeom prst="rect">
                <a:avLst/>
              </a:prstGeom>
              <a:blipFill>
                <a:blip r:embed="rId18"/>
                <a:stretch>
                  <a:fillRect l="-933" t="-9231" b="-276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그룹 21">
            <a:extLst>
              <a:ext uri="{FF2B5EF4-FFF2-40B4-BE49-F238E27FC236}">
                <a16:creationId xmlns:a16="http://schemas.microsoft.com/office/drawing/2014/main" id="{4335EC85-8DE5-4CBF-8315-5E5FC2536585}"/>
              </a:ext>
            </a:extLst>
          </p:cNvPr>
          <p:cNvGrpSpPr/>
          <p:nvPr/>
        </p:nvGrpSpPr>
        <p:grpSpPr>
          <a:xfrm>
            <a:off x="8391939" y="188843"/>
            <a:ext cx="864704" cy="755374"/>
            <a:chOff x="6867939" y="188843"/>
            <a:chExt cx="864704" cy="755374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F47EFFFF-0892-4651-825A-3B03C8B2300D}"/>
                </a:ext>
              </a:extLst>
            </p:cNvPr>
            <p:cNvSpPr/>
            <p:nvPr/>
          </p:nvSpPr>
          <p:spPr>
            <a:xfrm>
              <a:off x="7255565" y="188843"/>
              <a:ext cx="477078" cy="755374"/>
            </a:xfrm>
            <a:custGeom>
              <a:avLst/>
              <a:gdLst>
                <a:gd name="connsiteX0" fmla="*/ 0 w 477078"/>
                <a:gd name="connsiteY0" fmla="*/ 0 h 755374"/>
                <a:gd name="connsiteX1" fmla="*/ 19878 w 477078"/>
                <a:gd name="connsiteY1" fmla="*/ 228600 h 755374"/>
                <a:gd name="connsiteX2" fmla="*/ 119270 w 477078"/>
                <a:gd name="connsiteY2" fmla="*/ 417444 h 755374"/>
                <a:gd name="connsiteX3" fmla="*/ 477078 w 477078"/>
                <a:gd name="connsiteY3" fmla="*/ 755374 h 75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078" h="755374">
                  <a:moveTo>
                    <a:pt x="0" y="0"/>
                  </a:moveTo>
                  <a:cubicBezTo>
                    <a:pt x="0" y="79513"/>
                    <a:pt x="0" y="159026"/>
                    <a:pt x="19878" y="228600"/>
                  </a:cubicBezTo>
                  <a:cubicBezTo>
                    <a:pt x="39756" y="298174"/>
                    <a:pt x="43070" y="329648"/>
                    <a:pt x="119270" y="417444"/>
                  </a:cubicBezTo>
                  <a:cubicBezTo>
                    <a:pt x="195470" y="505240"/>
                    <a:pt x="336274" y="630307"/>
                    <a:pt x="477078" y="755374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23A0BCAD-A09E-4E62-B440-169612235301}"/>
                </a:ext>
              </a:extLst>
            </p:cNvPr>
            <p:cNvSpPr/>
            <p:nvPr/>
          </p:nvSpPr>
          <p:spPr>
            <a:xfrm>
              <a:off x="6867939" y="188843"/>
              <a:ext cx="349748" cy="477079"/>
            </a:xfrm>
            <a:custGeom>
              <a:avLst/>
              <a:gdLst>
                <a:gd name="connsiteX0" fmla="*/ 347870 w 349748"/>
                <a:gd name="connsiteY0" fmla="*/ 0 h 477079"/>
                <a:gd name="connsiteX1" fmla="*/ 337931 w 349748"/>
                <a:gd name="connsiteY1" fmla="*/ 268357 h 477079"/>
                <a:gd name="connsiteX2" fmla="*/ 258418 w 349748"/>
                <a:gd name="connsiteY2" fmla="*/ 427383 h 477079"/>
                <a:gd name="connsiteX3" fmla="*/ 0 w 349748"/>
                <a:gd name="connsiteY3" fmla="*/ 477079 h 47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748" h="477079">
                  <a:moveTo>
                    <a:pt x="347870" y="0"/>
                  </a:moveTo>
                  <a:cubicBezTo>
                    <a:pt x="350355" y="98563"/>
                    <a:pt x="352840" y="197127"/>
                    <a:pt x="337931" y="268357"/>
                  </a:cubicBezTo>
                  <a:cubicBezTo>
                    <a:pt x="323022" y="339587"/>
                    <a:pt x="314740" y="392596"/>
                    <a:pt x="258418" y="427383"/>
                  </a:cubicBezTo>
                  <a:cubicBezTo>
                    <a:pt x="202096" y="462170"/>
                    <a:pt x="101048" y="469624"/>
                    <a:pt x="0" y="477079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직사각형 27">
                <a:extLst>
                  <a:ext uri="{FF2B5EF4-FFF2-40B4-BE49-F238E27FC236}">
                    <a16:creationId xmlns:a16="http://schemas.microsoft.com/office/drawing/2014/main" id="{DA6C89E7-9D53-4021-A51C-1615B4727A00}"/>
                  </a:ext>
                </a:extLst>
              </p:cNvPr>
              <p:cNvSpPr/>
              <p:nvPr/>
            </p:nvSpPr>
            <p:spPr>
              <a:xfrm>
                <a:off x="8801338" y="5311104"/>
                <a:ext cx="1759777" cy="1382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400" b="1" u="sng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Out-going light: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𝑑𝑟</m:t>
                        </m:r>
                      </m:num>
                      <m:den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𝑑𝑡</m:t>
                        </m:r>
                      </m:den>
                    </m:f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/>
                        <a:sym typeface="Wingdings" panose="05000000000000000000" pitchFamily="2" charset="2"/>
                      </a:rPr>
                      <m:t>=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+</m:t>
                    </m:r>
                    <m:d>
                      <m:d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4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/>
                      </a:rPr>
                      <m:t>,</m:t>
                    </m:r>
                  </m:oMath>
                </a14:m>
                <a:r>
                  <a:rPr lang="en-US" altLang="ko-KR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Or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𝑑𝑟</m:t>
                        </m:r>
                      </m:num>
                      <m:den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  <a:sym typeface="Wingdings" panose="05000000000000000000" pitchFamily="2" charset="2"/>
                          </a:rPr>
                          <m:t>𝑑</m:t>
                        </m:r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𝑣</m:t>
                        </m:r>
                      </m:den>
                    </m:f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/>
                        <a:sym typeface="Wingdings" panose="05000000000000000000" pitchFamily="2" charset="2"/>
                      </a:rPr>
                      <m:t>=</m:t>
                    </m:r>
                    <m:f>
                      <m:f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den>
                        </m:f>
                      </m:e>
                    </m:d>
                  </m:oMath>
                </a14:m>
                <a:r>
                  <a:rPr lang="ko-KR" altLang="en-US" sz="14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28" name="직사각형 27">
                <a:extLst>
                  <a:ext uri="{FF2B5EF4-FFF2-40B4-BE49-F238E27FC236}">
                    <a16:creationId xmlns:a16="http://schemas.microsoft.com/office/drawing/2014/main" id="{DA6C89E7-9D53-4021-A51C-1615B4727A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1338" y="5311104"/>
                <a:ext cx="1759777" cy="1382686"/>
              </a:xfrm>
              <a:prstGeom prst="rect">
                <a:avLst/>
              </a:prstGeom>
              <a:blipFill>
                <a:blip r:embed="rId19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6531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733"/>
    </mc:Choice>
    <mc:Fallback xmlns="">
      <p:transition spd="slow" advTm="480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45" x="1343025" y="5030788"/>
          <p14:tracePt t="51" x="1376363" y="5064125"/>
          <p14:tracePt t="60" x="1401763" y="5091113"/>
          <p14:tracePt t="66" x="1427163" y="5116513"/>
          <p14:tracePt t="78" x="1444625" y="5124450"/>
          <p14:tracePt t="81" x="1462088" y="5132388"/>
          <p14:tracePt t="114" x="1470025" y="5132388"/>
          <p14:tracePt t="121" x="1477963" y="5132388"/>
          <p14:tracePt t="138" x="1487488" y="5141913"/>
          <p14:tracePt t="153" x="1487488" y="5149850"/>
          <p14:tracePt t="162" x="1512888" y="5149850"/>
          <p14:tracePt t="169" x="1520825" y="5157788"/>
          <p14:tracePt t="178" x="1538288" y="5157788"/>
          <p14:tracePt t="298" x="1546225" y="5167313"/>
          <p14:tracePt t="306" x="1546225" y="5192713"/>
          <p14:tracePt t="314" x="1546225" y="5218113"/>
          <p14:tracePt t="322" x="1546225" y="5243513"/>
          <p14:tracePt t="330" x="1530350" y="5260975"/>
          <p14:tracePt t="338" x="1512888" y="5276850"/>
          <p14:tracePt t="354" x="1504950" y="5286375"/>
          <p14:tracePt t="362" x="1477963" y="5286375"/>
          <p14:tracePt t="378" x="1470025" y="5286375"/>
          <p14:tracePt t="386" x="1452563" y="5286375"/>
          <p14:tracePt t="402" x="1444625" y="5286375"/>
          <p14:tracePt t="443" x="1436688" y="5276850"/>
          <p14:tracePt t="449" x="1436688" y="5268913"/>
          <p14:tracePt t="466" x="1427163" y="5260975"/>
          <p14:tracePt t="481" x="1411288" y="5260975"/>
          <p14:tracePt t="489" x="1401763" y="5260975"/>
          <p14:tracePt t="497" x="1401763" y="5251450"/>
          <p14:tracePt t="529" x="1401763" y="5243513"/>
          <p14:tracePt t="537" x="1401763" y="5235575"/>
          <p14:tracePt t="546" x="1401763" y="5226050"/>
          <p14:tracePt t="554" x="1393825" y="5218113"/>
          <p14:tracePt t="562" x="1368425" y="5192713"/>
          <p14:tracePt t="570" x="1343025" y="5175250"/>
          <p14:tracePt t="579" x="1300163" y="5149850"/>
          <p14:tracePt t="586" x="1249363" y="5124450"/>
          <p14:tracePt t="595" x="1216025" y="5099050"/>
          <p14:tracePt t="601" x="1198563" y="5091113"/>
          <p14:tracePt t="682" x="1173163" y="5091113"/>
          <p14:tracePt t="689" x="1155700" y="5091113"/>
          <p14:tracePt t="697" x="1122363" y="5091113"/>
          <p14:tracePt t="705" x="1096963" y="5091113"/>
          <p14:tracePt t="713" x="1096963" y="5073650"/>
          <p14:tracePt t="721" x="1087438" y="5064125"/>
          <p14:tracePt t="729" x="1079500" y="5038725"/>
          <p14:tracePt t="737" x="1069975" y="5013325"/>
          <p14:tracePt t="746" x="1054100" y="4987925"/>
          <p14:tracePt t="753" x="1054100" y="4962525"/>
          <p14:tracePt t="762" x="1054100" y="4937125"/>
          <p14:tracePt t="769" x="1054100" y="4903788"/>
          <p14:tracePt t="786" x="1054100" y="4868863"/>
          <p14:tracePt t="795" x="1062038" y="4868863"/>
          <p14:tracePt t="802" x="1062038" y="4843463"/>
          <p14:tracePt t="811" x="1087438" y="4818063"/>
          <p14:tracePt t="818" x="1096963" y="4818063"/>
          <p14:tracePt t="827" x="1112838" y="4792663"/>
          <p14:tracePt t="833" x="1163638" y="4749800"/>
          <p14:tracePt t="844" x="1206500" y="4716463"/>
          <p14:tracePt t="850" x="1223963" y="4665663"/>
          <p14:tracePt t="861" x="1231900" y="4605338"/>
          <p14:tracePt t="865" x="1266825" y="4529138"/>
          <p14:tracePt t="873" x="1274763" y="4486275"/>
          <p14:tracePt t="882" x="1300163" y="4410075"/>
          <p14:tracePt t="898" x="1376363" y="4308475"/>
          <p14:tracePt t="906" x="1401763" y="4283075"/>
          <p14:tracePt t="914" x="1427163" y="4257675"/>
          <p14:tracePt t="921" x="1436688" y="4249738"/>
          <p14:tracePt t="930" x="1452563" y="4232275"/>
          <p14:tracePt t="938" x="1470025" y="4214813"/>
          <p14:tracePt t="946" x="1495425" y="4214813"/>
          <p14:tracePt t="954" x="1538288" y="4214813"/>
          <p14:tracePt t="962" x="1597025" y="4214813"/>
          <p14:tracePt t="970" x="1665288" y="4214813"/>
          <p14:tracePt t="978" x="1725613" y="4214813"/>
          <p14:tracePt t="986" x="1784350" y="4206875"/>
          <p14:tracePt t="995" x="1835150" y="4164013"/>
          <p14:tracePt t="1002" x="1895475" y="4121150"/>
          <p14:tracePt t="1012" x="1946275" y="4079875"/>
          <p14:tracePt t="1018" x="1971675" y="4062413"/>
          <p14:tracePt t="1027" x="2005013" y="4027488"/>
          <p14:tracePt t="1034" x="2047875" y="3994150"/>
          <p14:tracePt t="1045" x="2082800" y="3951288"/>
          <p14:tracePt t="1050" x="2149475" y="3883025"/>
          <p14:tracePt t="1060" x="2227263" y="3816350"/>
          <p14:tracePt t="1066" x="2311400" y="3773488"/>
          <p14:tracePt t="1073" x="2371725" y="3722688"/>
          <p14:tracePt t="1082" x="2413000" y="3697288"/>
          <p14:tracePt t="1090" x="2430463" y="3671888"/>
          <p14:tracePt t="1098" x="2438400" y="3662363"/>
          <p14:tracePt t="1106" x="2455863" y="3654425"/>
          <p14:tracePt t="1234" x="2430463" y="3654425"/>
          <p14:tracePt t="1241" x="2379663" y="3654425"/>
          <p14:tracePt t="1250" x="2293938" y="3654425"/>
          <p14:tracePt t="1258" x="2217738" y="3679825"/>
          <p14:tracePt t="1266" x="2141538" y="3705225"/>
          <p14:tracePt t="1273" x="2124075" y="3705225"/>
          <p14:tracePt t="1314" x="2108200" y="3705225"/>
          <p14:tracePt t="1386" x="2098675" y="3722688"/>
          <p14:tracePt t="1395" x="2098675" y="3748088"/>
          <p14:tracePt t="1402" x="2108200" y="3781425"/>
          <p14:tracePt t="1411" x="2141538" y="3832225"/>
          <p14:tracePt t="1418" x="2149475" y="3857625"/>
          <p14:tracePt t="1428" x="2149475" y="3908425"/>
          <p14:tracePt t="1434" x="2149475" y="3951288"/>
          <p14:tracePt t="1445" x="2149475" y="3994150"/>
          <p14:tracePt t="1449" x="2149475" y="4037013"/>
          <p14:tracePt t="1462" x="2159000" y="4095750"/>
          <p14:tracePt t="1466" x="2159000" y="4138613"/>
          <p14:tracePt t="1482" x="2159000" y="4146550"/>
          <p14:tracePt t="2034" x="2166938" y="4164013"/>
          <p14:tracePt t="2050" x="2184400" y="4171950"/>
          <p14:tracePt t="2058" x="2192338" y="4197350"/>
          <p14:tracePt t="2114" x="2192338" y="4206875"/>
          <p14:tracePt t="2122" x="2192338" y="4164013"/>
          <p14:tracePt t="2130" x="2227263" y="4130675"/>
          <p14:tracePt t="2138" x="2235200" y="4087813"/>
          <p14:tracePt t="2148" x="2252663" y="4019550"/>
          <p14:tracePt t="2154" x="2286000" y="3976688"/>
          <p14:tracePt t="2164" x="2286000" y="3917950"/>
          <p14:tracePt t="2169" x="2286000" y="3857625"/>
          <p14:tracePt t="2179" x="2286000" y="3790950"/>
          <p14:tracePt t="2186" x="2286000" y="3730625"/>
          <p14:tracePt t="2195" x="2286000" y="3687763"/>
          <p14:tracePt t="2202" x="2286000" y="3611563"/>
          <p14:tracePt t="2212" x="2286000" y="3543300"/>
          <p14:tracePt t="2218" x="2286000" y="3502025"/>
          <p14:tracePt t="2228" x="2286000" y="3449638"/>
          <p14:tracePt t="2234" x="2286000" y="3408363"/>
          <p14:tracePt t="2243" x="2286000" y="3373438"/>
          <p14:tracePt t="2250" x="2319338" y="3330575"/>
          <p14:tracePt t="2258" x="2344738" y="3289300"/>
          <p14:tracePt t="2265" x="2379663" y="3254375"/>
          <p14:tracePt t="2273" x="2422525" y="3186113"/>
          <p14:tracePt t="2282" x="2455863" y="3135313"/>
          <p14:tracePt t="2290" x="2498725" y="3084513"/>
          <p14:tracePt t="2298" x="2549525" y="3033713"/>
          <p14:tracePt t="2305" x="2582863" y="2982913"/>
          <p14:tracePt t="2314" x="2600325" y="2940050"/>
          <p14:tracePt t="2322" x="2600325" y="2897188"/>
          <p14:tracePt t="2330" x="2600325" y="2846388"/>
          <p14:tracePt t="2338" x="2600325" y="2830513"/>
          <p14:tracePt t="2346" x="2600325" y="2820988"/>
          <p14:tracePt t="2354" x="2617788" y="2813050"/>
          <p14:tracePt t="2395" x="2625725" y="2813050"/>
          <p14:tracePt t="2826" x="2633663" y="2813050"/>
          <p14:tracePt t="2834" x="2633663" y="2805113"/>
          <p14:tracePt t="2881" x="2643188" y="2813050"/>
          <p14:tracePt t="2890" x="2643188" y="2820988"/>
          <p14:tracePt t="2897" x="2643188" y="2830513"/>
          <p14:tracePt t="2914" x="2633663" y="2863850"/>
          <p14:tracePt t="2922" x="2633663" y="2871788"/>
          <p14:tracePt t="2930" x="2625725" y="2881313"/>
          <p14:tracePt t="2994" x="2643188" y="2881313"/>
          <p14:tracePt t="3002" x="2701925" y="2881313"/>
          <p14:tracePt t="3010" x="2770188" y="2881313"/>
          <p14:tracePt t="3018" x="2871788" y="2881313"/>
          <p14:tracePt t="3029" x="3025775" y="2906713"/>
          <p14:tracePt t="3034" x="3144838" y="2914650"/>
          <p14:tracePt t="3045" x="3271838" y="2914650"/>
          <p14:tracePt t="3051" x="3314700" y="2914650"/>
          <p14:tracePt t="3058" x="3322638" y="2914650"/>
          <p14:tracePt t="3202" x="3330575" y="2914650"/>
          <p14:tracePt t="3218" x="3340100" y="2914650"/>
          <p14:tracePt t="3226" x="3271838" y="2863850"/>
          <p14:tracePt t="3234" x="3144838" y="2787650"/>
          <p14:tracePt t="3242" x="3008313" y="2744788"/>
          <p14:tracePt t="3250" x="2881313" y="2693988"/>
          <p14:tracePt t="3258" x="2686050" y="2625725"/>
          <p14:tracePt t="3266" x="2362200" y="2481263"/>
          <p14:tracePt t="3274" x="2133600" y="2328863"/>
          <p14:tracePt t="3282" x="1844675" y="2149475"/>
          <p14:tracePt t="3290" x="1631950" y="1989138"/>
          <p14:tracePt t="3298" x="1401763" y="1827213"/>
          <p14:tracePt t="3305" x="1241425" y="1682750"/>
          <p14:tracePt t="3314" x="1087438" y="1555750"/>
          <p14:tracePt t="3322" x="977900" y="1477963"/>
          <p14:tracePt t="3330" x="884238" y="1411288"/>
          <p14:tracePt t="3338" x="841375" y="1385888"/>
          <p14:tracePt t="3346" x="815975" y="1368425"/>
          <p14:tracePt t="3354" x="781050" y="1350963"/>
          <p14:tracePt t="3425" x="773113" y="1350963"/>
          <p14:tracePt t="3442" x="765175" y="1350963"/>
          <p14:tracePt t="3570" x="755650" y="1350963"/>
          <p14:tracePt t="3579" x="747713" y="1350963"/>
          <p14:tracePt t="3586" x="739775" y="1350963"/>
          <p14:tracePt t="3594" x="730250" y="1350963"/>
          <p14:tracePt t="3698" x="790575" y="1360488"/>
          <p14:tracePt t="3706" x="849313" y="1368425"/>
          <p14:tracePt t="3714" x="892175" y="1401763"/>
          <p14:tracePt t="3722" x="909638" y="1401763"/>
          <p14:tracePt t="3738" x="917575" y="1401763"/>
          <p14:tracePt t="3770" x="900113" y="1401763"/>
          <p14:tracePt t="3786" x="892175" y="1401763"/>
          <p14:tracePt t="4546" x="874713" y="1401763"/>
          <p14:tracePt t="4563" x="874713" y="1411288"/>
          <p14:tracePt t="4579" x="866775" y="1411288"/>
          <p14:tracePt t="4594" x="858838" y="1411288"/>
          <p14:tracePt t="4618" x="849313" y="1411288"/>
          <p14:tracePt t="4666" x="841375" y="1419225"/>
          <p14:tracePt t="4875" x="858838" y="1419225"/>
          <p14:tracePt t="4882" x="909638" y="1419225"/>
          <p14:tracePt t="4890" x="993775" y="1401763"/>
          <p14:tracePt t="4898" x="1181100" y="1333500"/>
          <p14:tracePt t="4906" x="1520825" y="1257300"/>
          <p14:tracePt t="4915" x="2082800" y="1198563"/>
          <p14:tracePt t="4921" x="2686050" y="1198563"/>
          <p14:tracePt t="4931" x="3289300" y="1198563"/>
          <p14:tracePt t="4938" x="3917950" y="1198563"/>
          <p14:tracePt t="4947" x="4564063" y="1249363"/>
          <p14:tracePt t="4953" x="5208588" y="1343025"/>
          <p14:tracePt t="4964" x="5659438" y="1419225"/>
          <p14:tracePt t="4970" x="6024563" y="1487488"/>
          <p14:tracePt t="4980" x="6221413" y="1530350"/>
          <p14:tracePt t="4986" x="6272213" y="1563688"/>
          <p14:tracePt t="4995" x="6323013" y="1571625"/>
          <p14:tracePt t="5018" x="6297613" y="1571625"/>
          <p14:tracePt t="5026" x="6194425" y="1571625"/>
          <p14:tracePt t="5034" x="6110288" y="1571625"/>
          <p14:tracePt t="5041" x="5999163" y="1555750"/>
          <p14:tracePt t="5050" x="5905500" y="1538288"/>
          <p14:tracePt t="5058" x="5846763" y="1520825"/>
          <p14:tracePt t="5066" x="5803900" y="1504950"/>
          <p14:tracePt t="5074" x="5778500" y="1487488"/>
          <p14:tracePt t="5083" x="5761038" y="1477963"/>
          <p14:tracePt t="5090" x="5745163" y="1470025"/>
          <p14:tracePt t="5130" x="5745163" y="1462088"/>
          <p14:tracePt t="5146" x="5735638" y="1452563"/>
          <p14:tracePt t="5154" x="5735638" y="1444625"/>
          <p14:tracePt t="5163" x="5719763" y="1419225"/>
          <p14:tracePt t="5170" x="5702300" y="1393825"/>
          <p14:tracePt t="5180" x="5676900" y="1333500"/>
          <p14:tracePt t="5186" x="5651500" y="1317625"/>
          <p14:tracePt t="5196" x="5600700" y="1249363"/>
          <p14:tracePt t="5202" x="5557838" y="1206500"/>
          <p14:tracePt t="5211" x="5514975" y="1155700"/>
          <p14:tracePt t="5217" x="5489575" y="1122363"/>
          <p14:tracePt t="5226" x="5464175" y="1087438"/>
          <p14:tracePt t="5234" x="5456238" y="1054100"/>
          <p14:tracePt t="5242" x="5438775" y="1019175"/>
          <p14:tracePt t="5250" x="5430838" y="1011238"/>
          <p14:tracePt t="5257" x="5430838" y="993775"/>
          <p14:tracePt t="5266" x="5430838" y="985838"/>
          <p14:tracePt t="5282" x="5430838" y="968375"/>
          <p14:tracePt t="5290" x="5430838" y="960438"/>
          <p14:tracePt t="5297" x="5430838" y="952500"/>
          <p14:tracePt t="5306" x="5430838" y="942975"/>
          <p14:tracePt t="5314" x="5430838" y="925513"/>
          <p14:tracePt t="5321" x="5430838" y="917575"/>
          <p14:tracePt t="5337" x="5430838" y="909638"/>
          <p14:tracePt t="5347" x="5430838" y="900113"/>
          <p14:tracePt t="5354" x="5430838" y="892175"/>
          <p14:tracePt t="5514" x="5464175" y="892175"/>
          <p14:tracePt t="5522" x="5524500" y="892175"/>
          <p14:tracePt t="5530" x="5626100" y="900113"/>
          <p14:tracePt t="5537" x="5753100" y="917575"/>
          <p14:tracePt t="5547" x="5864225" y="917575"/>
          <p14:tracePt t="5554" x="5991225" y="935038"/>
          <p14:tracePt t="5564" x="6084888" y="952500"/>
          <p14:tracePt t="5570" x="6169025" y="952500"/>
          <p14:tracePt t="5580" x="6211888" y="960438"/>
          <p14:tracePt t="5586" x="6237288" y="960438"/>
          <p14:tracePt t="5596" x="6246813" y="968375"/>
          <p14:tracePt t="5658" x="6229350" y="952500"/>
          <p14:tracePt t="5675" x="6221413" y="942975"/>
          <p14:tracePt t="5682" x="6211888" y="942975"/>
          <p14:tracePt t="6138" x="6194425" y="942975"/>
          <p14:tracePt t="6155" x="6186488" y="942975"/>
          <p14:tracePt t="6164" x="6127750" y="935038"/>
          <p14:tracePt t="6170" x="6067425" y="909638"/>
          <p14:tracePt t="6177" x="5999163" y="909638"/>
          <p14:tracePt t="6186" x="5880100" y="900113"/>
          <p14:tracePt t="6198" x="5770563" y="874713"/>
          <p14:tracePt t="6202" x="5668963" y="849313"/>
          <p14:tracePt t="6210" x="5565775" y="841375"/>
          <p14:tracePt t="6218" x="5481638" y="833438"/>
          <p14:tracePt t="6225" x="5380038" y="798513"/>
          <p14:tracePt t="6234" x="5302250" y="790575"/>
          <p14:tracePt t="6242" x="5243513" y="765175"/>
          <p14:tracePt t="6250" x="5192713" y="747713"/>
          <p14:tracePt t="6258" x="5175250" y="739775"/>
          <p14:tracePt t="6266" x="5167313" y="739775"/>
          <p14:tracePt t="6273" x="5157788" y="730250"/>
          <p14:tracePt t="6442" x="5167313" y="730250"/>
          <p14:tracePt t="6466" x="5167313" y="739775"/>
          <p14:tracePt t="6474" x="5167313" y="747713"/>
          <p14:tracePt t="6482" x="5141913" y="773113"/>
          <p14:tracePt t="6490" x="5091113" y="808038"/>
          <p14:tracePt t="6498" x="5048250" y="823913"/>
          <p14:tracePt t="6505" x="4979988" y="849313"/>
          <p14:tracePt t="6514" x="4878388" y="884238"/>
          <p14:tracePt t="6522" x="4792663" y="892175"/>
          <p14:tracePt t="6531" x="4691063" y="900113"/>
          <p14:tracePt t="6537" x="4579938" y="909638"/>
          <p14:tracePt t="6548" x="4478338" y="909638"/>
          <p14:tracePt t="6553" x="4368800" y="909638"/>
          <p14:tracePt t="6564" x="4257675" y="909638"/>
          <p14:tracePt t="6569" x="4171950" y="909638"/>
          <p14:tracePt t="6581" x="4095750" y="909638"/>
          <p14:tracePt t="6586" x="4002088" y="909638"/>
          <p14:tracePt t="6598" x="3943350" y="909638"/>
          <p14:tracePt t="6601" x="3867150" y="909638"/>
          <p14:tracePt t="6609" x="3816350" y="909638"/>
          <p14:tracePt t="6617" x="3738563" y="909638"/>
          <p14:tracePt t="6625" x="3671888" y="909638"/>
          <p14:tracePt t="6633" x="3594100" y="909638"/>
          <p14:tracePt t="6641" x="3484563" y="909638"/>
          <p14:tracePt t="6649" x="3365500" y="884238"/>
          <p14:tracePt t="6657" x="3271838" y="874713"/>
          <p14:tracePt t="6666" x="3144838" y="866775"/>
          <p14:tracePt t="6674" x="3016250" y="849313"/>
          <p14:tracePt t="6682" x="2914650" y="833438"/>
          <p14:tracePt t="6690" x="2820988" y="815975"/>
          <p14:tracePt t="6700" x="2762250" y="808038"/>
          <p14:tracePt t="6706" x="2719388" y="798513"/>
          <p14:tracePt t="6715" x="2701925" y="798513"/>
          <p14:tracePt t="6722" x="2686050" y="790575"/>
          <p14:tracePt t="6731" x="2660650" y="773113"/>
          <p14:tracePt t="6748" x="2643188" y="773113"/>
          <p14:tracePt t="6754" x="2617788" y="765175"/>
          <p14:tracePt t="6762" x="2600325" y="755650"/>
          <p14:tracePt t="6769" x="2592388" y="747713"/>
          <p14:tracePt t="6781" x="2574925" y="747713"/>
          <p14:tracePt t="6786" x="2574925" y="739775"/>
          <p14:tracePt t="6881" x="2566988" y="739775"/>
          <p14:tracePt t="6986" x="2592388" y="739775"/>
          <p14:tracePt t="6994" x="2600325" y="739775"/>
          <p14:tracePt t="7001" x="2625725" y="739775"/>
          <p14:tracePt t="7009" x="2668588" y="739775"/>
          <p14:tracePt t="7017" x="2711450" y="739775"/>
          <p14:tracePt t="7026" x="2752725" y="739775"/>
          <p14:tracePt t="7034" x="2820988" y="747713"/>
          <p14:tracePt t="7042" x="2881313" y="755650"/>
          <p14:tracePt t="7051" x="2990850" y="781050"/>
          <p14:tracePt t="7057" x="3119438" y="823913"/>
          <p14:tracePt t="7066" x="3314700" y="892175"/>
          <p14:tracePt t="7074" x="3552825" y="993775"/>
          <p14:tracePt t="7082" x="3790950" y="1069975"/>
          <p14:tracePt t="7089" x="4062413" y="1189038"/>
          <p14:tracePt t="7099" x="4232275" y="1231900"/>
          <p14:tracePt t="7106" x="4394200" y="1308100"/>
          <p14:tracePt t="7115" x="4486275" y="1360488"/>
          <p14:tracePt t="7122" x="4579938" y="1401763"/>
          <p14:tracePt t="7131" x="4648200" y="1436688"/>
          <p14:tracePt t="7138" x="4691063" y="1452563"/>
          <p14:tracePt t="7147" x="4724400" y="1477963"/>
          <p14:tracePt t="7154" x="4749800" y="1504950"/>
          <p14:tracePt t="7164" x="4810125" y="1546225"/>
          <p14:tracePt t="7169" x="4860925" y="1563688"/>
          <p14:tracePt t="7180" x="4894263" y="1597025"/>
          <p14:tracePt t="7186" x="4962525" y="1614488"/>
          <p14:tracePt t="7198" x="4997450" y="1631950"/>
          <p14:tracePt t="7202" x="5038725" y="1649413"/>
          <p14:tracePt t="7210" x="5056188" y="1657350"/>
          <p14:tracePt t="7218" x="5081588" y="1674813"/>
          <p14:tracePt t="7282" x="5106988" y="1674813"/>
          <p14:tracePt t="7290" x="5116513" y="1674813"/>
          <p14:tracePt t="7299" x="5149850" y="1682750"/>
          <p14:tracePt t="7305" x="5175250" y="1682750"/>
          <p14:tracePt t="7315" x="5200650" y="1682750"/>
          <p14:tracePt t="7322" x="5243513" y="1682750"/>
          <p14:tracePt t="7331" x="5286375" y="1682750"/>
          <p14:tracePt t="7338" x="5337175" y="1682750"/>
          <p14:tracePt t="7347" x="5362575" y="1682750"/>
          <p14:tracePt t="7354" x="5413375" y="1674813"/>
          <p14:tracePt t="7364" x="5430838" y="1665288"/>
          <p14:tracePt t="7370" x="5456238" y="1649413"/>
          <p14:tracePt t="7380" x="5472113" y="1631950"/>
          <p14:tracePt t="7386" x="5489575" y="1622425"/>
          <p14:tracePt t="7394" x="5497513" y="1622425"/>
          <p14:tracePt t="7442" x="5497513" y="1606550"/>
          <p14:tracePt t="7458" x="5497513" y="1597025"/>
          <p14:tracePt t="7482" x="5497513" y="1589088"/>
          <p14:tracePt t="7490" x="5497513" y="1571625"/>
          <p14:tracePt t="7522" x="5497513" y="1563688"/>
          <p14:tracePt t="7618" x="5497513" y="1555750"/>
          <p14:tracePt t="7634" x="5514975" y="1546225"/>
          <p14:tracePt t="7642" x="5540375" y="1546225"/>
          <p14:tracePt t="7650" x="5557838" y="1546225"/>
          <p14:tracePt t="7658" x="5600700" y="1546225"/>
          <p14:tracePt t="7666" x="5659438" y="1546225"/>
          <p14:tracePt t="7673" x="5702300" y="1546225"/>
          <p14:tracePt t="7682" x="5745163" y="1546225"/>
          <p14:tracePt t="7690" x="5795963" y="1546225"/>
          <p14:tracePt t="7699" x="5838825" y="1546225"/>
          <p14:tracePt t="7706" x="5880100" y="1546225"/>
          <p14:tracePt t="7715" x="5922963" y="1546225"/>
          <p14:tracePt t="7722" x="5999163" y="1546225"/>
          <p14:tracePt t="7731" x="6024563" y="1546225"/>
          <p14:tracePt t="7738" x="6067425" y="1546225"/>
          <p14:tracePt t="7748" x="6110288" y="1571625"/>
          <p14:tracePt t="7754" x="6127750" y="1571625"/>
          <p14:tracePt t="7764" x="6143625" y="1571625"/>
          <p14:tracePt t="7770" x="6153150" y="1571625"/>
          <p14:tracePt t="7986" x="6143625" y="1571625"/>
          <p14:tracePt t="7994" x="6110288" y="1571625"/>
          <p14:tracePt t="8002" x="6059488" y="1571625"/>
          <p14:tracePt t="8009" x="5983288" y="1571625"/>
          <p14:tracePt t="8018" x="5889625" y="1571625"/>
          <p14:tracePt t="8025" x="5788025" y="1571625"/>
          <p14:tracePt t="8033" x="5659438" y="1571625"/>
          <p14:tracePt t="8041" x="5532438" y="1581150"/>
          <p14:tracePt t="8050" x="5380038" y="1589088"/>
          <p14:tracePt t="8057" x="5235575" y="1631950"/>
          <p14:tracePt t="8066" x="5081588" y="1639888"/>
          <p14:tracePt t="8074" x="4903788" y="1649413"/>
          <p14:tracePt t="8083" x="4749800" y="1649413"/>
          <p14:tracePt t="8089" x="4622800" y="1649413"/>
          <p14:tracePt t="8099" x="4521200" y="1649413"/>
          <p14:tracePt t="8105" x="4478338" y="1649413"/>
          <p14:tracePt t="8115" x="4445000" y="1649413"/>
          <p14:tracePt t="8131" x="4435475" y="1649413"/>
          <p14:tracePt t="8154" x="4427538" y="1649413"/>
          <p14:tracePt t="8169" x="4427538" y="1639888"/>
          <p14:tracePt t="8186" x="4427538" y="1614488"/>
          <p14:tracePt t="8194" x="4427538" y="1606550"/>
          <p14:tracePt t="8226" x="4427538" y="1589088"/>
          <p14:tracePt t="8234" x="4427538" y="1581150"/>
          <p14:tracePt t="8242" x="4435475" y="1581150"/>
          <p14:tracePt t="8250" x="4452938" y="1571625"/>
          <p14:tracePt t="8258" x="4470400" y="1571625"/>
          <p14:tracePt t="8266" x="4478338" y="1571625"/>
          <p14:tracePt t="8273" x="4513263" y="1571625"/>
          <p14:tracePt t="8282" x="4546600" y="1571625"/>
          <p14:tracePt t="8290" x="4572000" y="1571625"/>
          <p14:tracePt t="8298" x="4605338" y="1571625"/>
          <p14:tracePt t="8306" x="4657725" y="1571625"/>
          <p14:tracePt t="8315" x="4724400" y="1571625"/>
          <p14:tracePt t="8322" x="4784725" y="1571625"/>
          <p14:tracePt t="8331" x="4843463" y="1571625"/>
          <p14:tracePt t="8338" x="4886325" y="1571625"/>
          <p14:tracePt t="8347" x="4929188" y="1571625"/>
          <p14:tracePt t="8354" x="4954588" y="1571625"/>
          <p14:tracePt t="8458" x="4919663" y="1571625"/>
          <p14:tracePt t="8466" x="4868863" y="1571625"/>
          <p14:tracePt t="8474" x="4843463" y="1571625"/>
          <p14:tracePt t="8482" x="4810125" y="1563688"/>
          <p14:tracePt t="8490" x="4775200" y="1563688"/>
          <p14:tracePt t="8499" x="4759325" y="1563688"/>
          <p14:tracePt t="8506" x="4741863" y="1546225"/>
          <p14:tracePt t="8516" x="4716463" y="1546225"/>
          <p14:tracePt t="8522" x="4683125" y="1538288"/>
          <p14:tracePt t="8531" x="4640263" y="1538288"/>
          <p14:tracePt t="8538" x="4554538" y="1538288"/>
          <p14:tracePt t="8547" x="4486275" y="1538288"/>
          <p14:tracePt t="8554" x="4384675" y="1538288"/>
          <p14:tracePt t="8565" x="4257675" y="1538288"/>
          <p14:tracePt t="8570" x="4130675" y="1538288"/>
          <p14:tracePt t="8580" x="4002088" y="1538288"/>
          <p14:tracePt t="8586" x="3849688" y="1538288"/>
          <p14:tracePt t="8594" x="3738563" y="1538288"/>
          <p14:tracePt t="8602" x="3611563" y="1538288"/>
          <p14:tracePt t="8610" x="3502025" y="1538288"/>
          <p14:tracePt t="8617" x="3382963" y="1538288"/>
          <p14:tracePt t="8626" x="3297238" y="1538288"/>
          <p14:tracePt t="8634" x="3228975" y="1538288"/>
          <p14:tracePt t="8642" x="3144838" y="1538288"/>
          <p14:tracePt t="8650" x="3101975" y="1538288"/>
          <p14:tracePt t="8658" x="3059113" y="1538288"/>
          <p14:tracePt t="8666" x="3008313" y="1538288"/>
          <p14:tracePt t="8674" x="2982913" y="1538288"/>
          <p14:tracePt t="8683" x="2940050" y="1538288"/>
          <p14:tracePt t="8690" x="2914650" y="1538288"/>
          <p14:tracePt t="8699" x="2881313" y="1538288"/>
          <p14:tracePt t="8706" x="2846388" y="1538288"/>
          <p14:tracePt t="8715" x="2820988" y="1538288"/>
          <p14:tracePt t="8721" x="2795588" y="1530350"/>
          <p14:tracePt t="8732" x="2770188" y="1530350"/>
          <p14:tracePt t="8738" x="2770188" y="1520825"/>
          <p14:tracePt t="8748" x="2762250" y="1520825"/>
          <p14:tracePt t="8970" x="2727325" y="1520825"/>
          <p14:tracePt t="8978" x="2719388" y="1512888"/>
          <p14:tracePt t="9242" x="2719388" y="1504950"/>
          <p14:tracePt t="9249" x="2727325" y="1504950"/>
          <p14:tracePt t="9258" x="2752725" y="1504950"/>
          <p14:tracePt t="9267" x="2770188" y="1504950"/>
          <p14:tracePt t="9274" x="2838450" y="1530350"/>
          <p14:tracePt t="9283" x="2914650" y="1563688"/>
          <p14:tracePt t="9290" x="3016250" y="1571625"/>
          <p14:tracePt t="9299" x="3094038" y="1589088"/>
          <p14:tracePt t="9306" x="3144838" y="1614488"/>
          <p14:tracePt t="9362" x="3127375" y="1614488"/>
          <p14:tracePt t="9370" x="3051175" y="1597025"/>
          <p14:tracePt t="9378" x="2974975" y="1571625"/>
          <p14:tracePt t="9386" x="2914650" y="1563688"/>
          <p14:tracePt t="9394" x="2881313" y="1555750"/>
          <p14:tracePt t="9402" x="2838450" y="1546225"/>
          <p14:tracePt t="9409" x="2795588" y="1538288"/>
          <p14:tracePt t="9418" x="2727325" y="1520825"/>
          <p14:tracePt t="9426" x="2660650" y="1504950"/>
          <p14:tracePt t="9434" x="2574925" y="1504950"/>
          <p14:tracePt t="9442" x="2489200" y="1504950"/>
          <p14:tracePt t="9450" x="2371725" y="1504950"/>
          <p14:tracePt t="9458" x="2286000" y="1504950"/>
          <p14:tracePt t="9466" x="2200275" y="1504950"/>
          <p14:tracePt t="9474" x="2116138" y="1504950"/>
          <p14:tracePt t="9482" x="2073275" y="1504950"/>
          <p14:tracePt t="9490" x="2047875" y="1495425"/>
          <p14:tracePt t="9499" x="2039938" y="1495425"/>
          <p14:tracePt t="9722" x="2014538" y="1495425"/>
          <p14:tracePt t="9731" x="1971675" y="1495425"/>
          <p14:tracePt t="9738" x="1903413" y="1495425"/>
          <p14:tracePt t="9746" x="1827213" y="1495425"/>
          <p14:tracePt t="9753" x="1741488" y="1495425"/>
          <p14:tracePt t="9763" x="1674813" y="1495425"/>
          <p14:tracePt t="9770" x="1614488" y="1495425"/>
          <p14:tracePt t="9777" x="1571625" y="1495425"/>
          <p14:tracePt t="9786" x="1538288" y="1495425"/>
          <p14:tracePt t="9794" x="1520825" y="1495425"/>
          <p14:tracePt t="9889" x="1512888" y="1495425"/>
          <p14:tracePt t="9898" x="1504950" y="1504950"/>
          <p14:tracePt t="9906" x="1495425" y="1512888"/>
          <p14:tracePt t="9931" x="1495425" y="1520825"/>
          <p14:tracePt t="9938" x="1495425" y="1530350"/>
          <p14:tracePt t="9945" x="1487488" y="1538288"/>
          <p14:tracePt t="9953" x="1477963" y="1546225"/>
          <p14:tracePt t="9966" x="1452563" y="1555750"/>
          <p14:tracePt t="9970" x="1427163" y="1555750"/>
          <p14:tracePt t="9977" x="1385888" y="1555750"/>
          <p14:tracePt t="9985" x="1317625" y="1555750"/>
          <p14:tracePt t="9993" x="1257300" y="1555750"/>
          <p14:tracePt t="10001" x="1198563" y="1555750"/>
          <p14:tracePt t="10009" x="1138238" y="1555750"/>
          <p14:tracePt t="10017" x="1112838" y="1555750"/>
          <p14:tracePt t="10025" x="1087438" y="1555750"/>
          <p14:tracePt t="10033" x="1069975" y="1555750"/>
          <p14:tracePt t="10178" x="1079500" y="1555750"/>
          <p14:tracePt t="10185" x="1104900" y="1555750"/>
          <p14:tracePt t="10194" x="1112838" y="1571625"/>
          <p14:tracePt t="10202" x="1147763" y="1581150"/>
          <p14:tracePt t="10210" x="1181100" y="1581150"/>
          <p14:tracePt t="10218" x="1206500" y="1581150"/>
          <p14:tracePt t="10226" x="1241425" y="1589088"/>
          <p14:tracePt t="10235" x="1282700" y="1589088"/>
          <p14:tracePt t="10242" x="1317625" y="1597025"/>
          <p14:tracePt t="10250" x="1360488" y="1597025"/>
          <p14:tracePt t="10258" x="1401763" y="1614488"/>
          <p14:tracePt t="10266" x="1452563" y="1614488"/>
          <p14:tracePt t="10274" x="1512888" y="1622425"/>
          <p14:tracePt t="10284" x="1597025" y="1631950"/>
          <p14:tracePt t="10290" x="1682750" y="1631950"/>
          <p14:tracePt t="10299" x="1776413" y="1631950"/>
          <p14:tracePt t="10306" x="1895475" y="1631950"/>
          <p14:tracePt t="10315" x="2022475" y="1631950"/>
          <p14:tracePt t="10322" x="2133600" y="1631950"/>
          <p14:tracePt t="10332" x="2235200" y="1631950"/>
          <p14:tracePt t="10338" x="2328863" y="1631950"/>
          <p14:tracePt t="10349" x="2387600" y="1631950"/>
          <p14:tracePt t="10354" x="2430463" y="1631950"/>
          <p14:tracePt t="10363" x="2463800" y="1631950"/>
          <p14:tracePt t="10370" x="2473325" y="1631950"/>
          <p14:tracePt t="10378" x="2498725" y="1631950"/>
          <p14:tracePt t="10386" x="2524125" y="1631950"/>
          <p14:tracePt t="10394" x="2541588" y="1631950"/>
          <p14:tracePt t="10402" x="2592388" y="1639888"/>
          <p14:tracePt t="10409" x="2633663" y="1665288"/>
          <p14:tracePt t="10418" x="2693988" y="1665288"/>
          <p14:tracePt t="10426" x="2770188" y="1674813"/>
          <p14:tracePt t="10434" x="2830513" y="1682750"/>
          <p14:tracePt t="10442" x="2889250" y="1690688"/>
          <p14:tracePt t="10450" x="2932113" y="1690688"/>
          <p14:tracePt t="10458" x="2974975" y="1708150"/>
          <p14:tracePt t="10467" x="3025775" y="1716088"/>
          <p14:tracePt t="10474" x="3059113" y="1716088"/>
          <p14:tracePt t="10483" x="3101975" y="1716088"/>
          <p14:tracePt t="10490" x="3109913" y="1725613"/>
          <p14:tracePt t="10499" x="3144838" y="1725613"/>
          <p14:tracePt t="10505" x="3186113" y="1725613"/>
          <p14:tracePt t="10515" x="3246438" y="1725613"/>
          <p14:tracePt t="10522" x="3314700" y="1725613"/>
          <p14:tracePt t="10532" x="3398838" y="1725613"/>
          <p14:tracePt t="10538" x="3484563" y="1725613"/>
          <p14:tracePt t="10548" x="3586163" y="1725613"/>
          <p14:tracePt t="10554" x="3654425" y="1725613"/>
          <p14:tracePt t="10562" x="3713163" y="1725613"/>
          <p14:tracePt t="10570" x="3756025" y="1725613"/>
          <p14:tracePt t="10578" x="3773488" y="1725613"/>
          <p14:tracePt t="10586" x="3781425" y="1725613"/>
          <p14:tracePt t="10858" x="3781425" y="1733550"/>
          <p14:tracePt t="10906" x="3781425" y="1751013"/>
          <p14:tracePt t="11306" x="3773488" y="1758950"/>
          <p14:tracePt t="11386" x="3763963" y="1766888"/>
          <p14:tracePt t="11450" x="3763963" y="1758950"/>
          <p14:tracePt t="11522" x="3781425" y="1758950"/>
          <p14:tracePt t="11529" x="3790950" y="1758950"/>
          <p14:tracePt t="11546" x="3841750" y="1733550"/>
          <p14:tracePt t="11554" x="3857625" y="1725613"/>
          <p14:tracePt t="11562" x="3875088" y="1716088"/>
          <p14:tracePt t="11570" x="3900488" y="1700213"/>
          <p14:tracePt t="11578" x="3908425" y="1690688"/>
          <p14:tracePt t="11586" x="3917950" y="1682750"/>
          <p14:tracePt t="11602" x="3925888" y="1674813"/>
          <p14:tracePt t="11610" x="3935413" y="1674813"/>
          <p14:tracePt t="11626" x="3943350" y="1665288"/>
          <p14:tracePt t="11634" x="3960813" y="1665288"/>
          <p14:tracePt t="11641" x="3968750" y="1665288"/>
          <p14:tracePt t="11650" x="4002088" y="1665288"/>
          <p14:tracePt t="11658" x="4044950" y="1665288"/>
          <p14:tracePt t="11667" x="4105275" y="1665288"/>
          <p14:tracePt t="11674" x="4164013" y="1665288"/>
          <p14:tracePt t="11683" x="4249738" y="1665288"/>
          <p14:tracePt t="11690" x="4316413" y="1665288"/>
          <p14:tracePt t="11699" x="4384675" y="1665288"/>
          <p14:tracePt t="11706" x="4435475" y="1665288"/>
          <p14:tracePt t="11715" x="4452938" y="1665288"/>
          <p14:tracePt t="11722" x="4478338" y="1665288"/>
          <p14:tracePt t="11733" x="4513263" y="1665288"/>
          <p14:tracePt t="11737" x="4521200" y="1665288"/>
          <p14:tracePt t="11748" x="4554538" y="1665288"/>
          <p14:tracePt t="11753" x="4589463" y="1665288"/>
          <p14:tracePt t="11762" x="4597400" y="1665288"/>
          <p14:tracePt t="11769" x="4630738" y="1665288"/>
          <p14:tracePt t="11778" x="4648200" y="1665288"/>
          <p14:tracePt t="11785" x="4683125" y="1674813"/>
          <p14:tracePt t="11794" x="4691063" y="1682750"/>
          <p14:tracePt t="11802" x="4699000" y="1682750"/>
          <p14:tracePt t="11810" x="4708525" y="1690688"/>
          <p14:tracePt t="11882" x="4716463" y="1690688"/>
          <p14:tracePt t="11914" x="4741863" y="1690688"/>
          <p14:tracePt t="11978" x="4741863" y="1682750"/>
          <p14:tracePt t="11986" x="4741863" y="1674813"/>
          <p14:tracePt t="12034" x="4741863" y="1657350"/>
          <p14:tracePt t="12442" x="4749800" y="1657350"/>
          <p14:tracePt t="12482" x="4767263" y="1657350"/>
          <p14:tracePt t="12514" x="4775200" y="1665288"/>
          <p14:tracePt t="12522" x="4784725" y="1665288"/>
          <p14:tracePt t="12530" x="4792663" y="1682750"/>
          <p14:tracePt t="12538" x="4802188" y="1682750"/>
          <p14:tracePt t="12546" x="4810125" y="1690688"/>
          <p14:tracePt t="12642" x="4818063" y="1690688"/>
          <p14:tracePt t="12705" x="4810125" y="1690688"/>
          <p14:tracePt t="12714" x="4784725" y="1665288"/>
          <p14:tracePt t="12721" x="4749800" y="1631950"/>
          <p14:tracePt t="12730" x="4741863" y="1606550"/>
          <p14:tracePt t="12737" x="4724400" y="1571625"/>
          <p14:tracePt t="12745" x="4699000" y="1546225"/>
          <p14:tracePt t="12753" x="4691063" y="1546225"/>
          <p14:tracePt t="12761" x="4673600" y="1546225"/>
          <p14:tracePt t="12802" x="4673600" y="1555750"/>
          <p14:tracePt t="12809" x="4673600" y="1581150"/>
          <p14:tracePt t="12858" x="4673600" y="1555750"/>
          <p14:tracePt t="12866" x="4699000" y="1512888"/>
          <p14:tracePt t="12874" x="4708525" y="1452563"/>
          <p14:tracePt t="12883" x="4733925" y="1393825"/>
          <p14:tracePt t="12890" x="4741863" y="1333500"/>
          <p14:tracePt t="12899" x="4741863" y="1282700"/>
          <p14:tracePt t="12906" x="4741863" y="1257300"/>
          <p14:tracePt t="12917" x="4741863" y="1249363"/>
          <p14:tracePt t="12922" x="4741863" y="1231900"/>
          <p14:tracePt t="13225" x="4724400" y="1292225"/>
          <p14:tracePt t="13234" x="4699000" y="1292225"/>
          <p14:tracePt t="13243" x="4673600" y="1292225"/>
          <p14:tracePt t="13450" x="4665663" y="1292225"/>
          <p14:tracePt t="13458" x="4648200" y="1300163"/>
          <p14:tracePt t="13467" x="4614863" y="1325563"/>
          <p14:tracePt t="13474" x="4579938" y="1350963"/>
          <p14:tracePt t="13482" x="4554538" y="1368425"/>
          <p14:tracePt t="13490" x="4529138" y="1393825"/>
          <p14:tracePt t="13500" x="4513263" y="1411288"/>
          <p14:tracePt t="13506" x="4503738" y="1427163"/>
          <p14:tracePt t="13517" x="4486275" y="1444625"/>
          <p14:tracePt t="13522" x="4486275" y="1477963"/>
          <p14:tracePt t="13530" x="4478338" y="1512888"/>
          <p14:tracePt t="13538" x="4452938" y="1571625"/>
          <p14:tracePt t="13546" x="4445000" y="1606550"/>
          <p14:tracePt t="13554" x="4435475" y="1639888"/>
          <p14:tracePt t="13562" x="4427538" y="1665288"/>
          <p14:tracePt t="13570" x="4419600" y="1682750"/>
          <p14:tracePt t="13578" x="4419600" y="1690688"/>
          <p14:tracePt t="13802" x="4419600" y="1682750"/>
          <p14:tracePt t="13810" x="4427538" y="1657350"/>
          <p14:tracePt t="13826" x="4445000" y="1639888"/>
          <p14:tracePt t="13841" x="4452938" y="1639888"/>
          <p14:tracePt t="13850" x="4452938" y="1631950"/>
          <p14:tracePt t="13867" x="4460875" y="1622425"/>
          <p14:tracePt t="13874" x="4470400" y="1622425"/>
          <p14:tracePt t="13890" x="4478338" y="1622425"/>
          <p14:tracePt t="13905" x="4486275" y="1622425"/>
          <p14:tracePt t="13921" x="4503738" y="1622425"/>
          <p14:tracePt t="14602" x="4513263" y="1622425"/>
          <p14:tracePt t="14610" x="4521200" y="1622425"/>
          <p14:tracePt t="14618" x="4538663" y="1614488"/>
          <p14:tracePt t="14635" x="4546600" y="1614488"/>
          <p14:tracePt t="14642" x="4554538" y="1614488"/>
          <p14:tracePt t="14651" x="4572000" y="1614488"/>
          <p14:tracePt t="14658" x="4579938" y="1606550"/>
          <p14:tracePt t="14673" x="4589463" y="1597025"/>
          <p14:tracePt t="14690" x="4589463" y="1589088"/>
          <p14:tracePt t="14730" x="4589463" y="1581150"/>
          <p14:tracePt t="14770" x="4589463" y="1571625"/>
          <p14:tracePt t="15097" x="4614863" y="1546225"/>
          <p14:tracePt t="15105" x="4622800" y="1546225"/>
          <p14:tracePt t="15114" x="4605338" y="1546225"/>
          <p14:tracePt t="15442" x="4640263" y="1520825"/>
          <p14:tracePt t="15451" x="4741863" y="1470025"/>
          <p14:tracePt t="15458" x="4886325" y="1436688"/>
          <p14:tracePt t="15467" x="5048250" y="1385888"/>
          <p14:tracePt t="15475" x="5276850" y="1343025"/>
          <p14:tracePt t="15484" x="5464175" y="1317625"/>
          <p14:tracePt t="15490" x="5659438" y="1282700"/>
          <p14:tracePt t="15500" x="5846763" y="1257300"/>
          <p14:tracePt t="15505" x="6067425" y="1231900"/>
          <p14:tracePt t="15514" x="6221413" y="1216025"/>
          <p14:tracePt t="15521" x="6365875" y="1198563"/>
          <p14:tracePt t="15530" x="6475413" y="1198563"/>
          <p14:tracePt t="15538" x="6543675" y="1198563"/>
          <p14:tracePt t="15547" x="6627813" y="1198563"/>
          <p14:tracePt t="15555" x="6688138" y="1198563"/>
          <p14:tracePt t="15562" x="6721475" y="1198563"/>
          <p14:tracePt t="15570" x="6738938" y="1198563"/>
          <p14:tracePt t="15578" x="6756400" y="1198563"/>
          <p14:tracePt t="15585" x="6772275" y="1206500"/>
          <p14:tracePt t="15594" x="6807200" y="1216025"/>
          <p14:tracePt t="15602" x="6815138" y="1223963"/>
          <p14:tracePt t="15610" x="6824663" y="1241425"/>
          <p14:tracePt t="15620" x="6840538" y="1249363"/>
          <p14:tracePt t="15625" x="6858000" y="1266825"/>
          <p14:tracePt t="15635" x="6875463" y="1274763"/>
          <p14:tracePt t="15641" x="6908800" y="1282700"/>
          <p14:tracePt t="15651" x="6951663" y="1282700"/>
          <p14:tracePt t="15657" x="7002463" y="1282700"/>
          <p14:tracePt t="15668" x="7045325" y="1282700"/>
          <p14:tracePt t="15674" x="7088188" y="1282700"/>
          <p14:tracePt t="15686" x="7121525" y="1282700"/>
          <p14:tracePt t="15690" x="7154863" y="1282700"/>
          <p14:tracePt t="15700" x="7189788" y="1266825"/>
          <p14:tracePt t="15706" x="7223125" y="1241425"/>
          <p14:tracePt t="15714" x="7232650" y="1223963"/>
          <p14:tracePt t="15722" x="7248525" y="1206500"/>
          <p14:tracePt t="15730" x="7248525" y="1198563"/>
          <p14:tracePt t="15738" x="7248525" y="1189038"/>
          <p14:tracePt t="15746" x="7248525" y="1181100"/>
          <p14:tracePt t="15754" x="7258050" y="1163638"/>
          <p14:tracePt t="15762" x="7258050" y="1138238"/>
          <p14:tracePt t="15770" x="7258050" y="1112838"/>
          <p14:tracePt t="15810" x="7258050" y="1104900"/>
          <p14:tracePt t="15906" x="7258050" y="1096963"/>
          <p14:tracePt t="15914" x="7248525" y="1096963"/>
          <p14:tracePt t="16010" x="7248525" y="1087438"/>
          <p14:tracePt t="16081" x="7248525" y="1079500"/>
          <p14:tracePt t="16089" x="7248525" y="1069975"/>
          <p14:tracePt t="16105" x="7258050" y="1054100"/>
          <p14:tracePt t="16162" x="7265988" y="1044575"/>
          <p14:tracePt t="16177" x="7265988" y="1036638"/>
          <p14:tracePt t="16186" x="7265988" y="1019175"/>
          <p14:tracePt t="16194" x="7265988" y="1011238"/>
          <p14:tracePt t="16202" x="7265988" y="993775"/>
          <p14:tracePt t="16210" x="7265988" y="968375"/>
          <p14:tracePt t="16219" x="7265988" y="952500"/>
          <p14:tracePt t="16226" x="7265988" y="935038"/>
          <p14:tracePt t="16234" x="7265988" y="909638"/>
          <p14:tracePt t="16242" x="7265988" y="900113"/>
          <p14:tracePt t="16252" x="7265988" y="874713"/>
          <p14:tracePt t="16258" x="7265988" y="866775"/>
          <p14:tracePt t="16274" x="7265988" y="849313"/>
          <p14:tracePt t="16284" x="7265988" y="841375"/>
          <p14:tracePt t="16306" x="7265988" y="833438"/>
          <p14:tracePt t="16530" x="7283450" y="823913"/>
          <p14:tracePt t="16538" x="7324725" y="823913"/>
          <p14:tracePt t="16545" x="7359650" y="823913"/>
          <p14:tracePt t="16555" x="7402513" y="823913"/>
          <p14:tracePt t="16561" x="7427913" y="823913"/>
          <p14:tracePt t="16570" x="7469188" y="823913"/>
          <p14:tracePt t="16577" x="7494588" y="823913"/>
          <p14:tracePt t="16586" x="7537450" y="823913"/>
          <p14:tracePt t="16594" x="7572375" y="823913"/>
          <p14:tracePt t="16602" x="7613650" y="823913"/>
          <p14:tracePt t="16610" x="7631113" y="823913"/>
          <p14:tracePt t="16619" x="7666038" y="823913"/>
          <p14:tracePt t="16625" x="7681913" y="823913"/>
          <p14:tracePt t="16635" x="7691438" y="823913"/>
          <p14:tracePt t="16642" x="7699375" y="815975"/>
          <p14:tracePt t="16658" x="7707313" y="815975"/>
          <p14:tracePt t="16866" x="7699375" y="815975"/>
          <p14:tracePt t="16875" x="7656513" y="808038"/>
          <p14:tracePt t="16882" x="7623175" y="808038"/>
          <p14:tracePt t="16891" x="7580313" y="808038"/>
          <p14:tracePt t="16898" x="7554913" y="808038"/>
          <p14:tracePt t="16906" x="7521575" y="798513"/>
          <p14:tracePt t="16914" x="7504113" y="798513"/>
          <p14:tracePt t="16922" x="7486650" y="790575"/>
          <p14:tracePt t="16945" x="7469188" y="781050"/>
          <p14:tracePt t="16954" x="7461250" y="765175"/>
          <p14:tracePt t="16970" x="7443788" y="755650"/>
          <p14:tracePt t="17074" x="7427913" y="755650"/>
          <p14:tracePt t="17082" x="7418388" y="755650"/>
          <p14:tracePt t="17089" x="7392988" y="755650"/>
          <p14:tracePt t="17098" x="7377113" y="755650"/>
          <p14:tracePt t="17114" x="7342188" y="755650"/>
          <p14:tracePt t="17122" x="7334250" y="773113"/>
          <p14:tracePt t="17130" x="7316788" y="781050"/>
          <p14:tracePt t="17138" x="7283450" y="790575"/>
          <p14:tracePt t="17146" x="7265988" y="808038"/>
          <p14:tracePt t="17154" x="7240588" y="808038"/>
          <p14:tracePt t="17161" x="7232650" y="815975"/>
          <p14:tracePt t="17170" x="7223125" y="815975"/>
          <p14:tracePt t="17178" x="7205663" y="823913"/>
          <p14:tracePt t="17186" x="7189788" y="833438"/>
          <p14:tracePt t="17194" x="7180263" y="841375"/>
          <p14:tracePt t="17202" x="7172325" y="841375"/>
          <p14:tracePt t="17554" x="7232650" y="849313"/>
          <p14:tracePt t="17562" x="7359650" y="849313"/>
          <p14:tracePt t="17570" x="7554913" y="849313"/>
          <p14:tracePt t="17578" x="7758113" y="849313"/>
          <p14:tracePt t="17587" x="8021638" y="849313"/>
          <p14:tracePt t="17594" x="8362950" y="849313"/>
          <p14:tracePt t="17602" x="8566150" y="849313"/>
          <p14:tracePt t="17610" x="8743950" y="849313"/>
          <p14:tracePt t="17620" x="8872538" y="849313"/>
          <p14:tracePt t="17626" x="8923338" y="866775"/>
          <p14:tracePt t="17636" x="8940800" y="884238"/>
          <p14:tracePt t="17652" x="8948738" y="892175"/>
          <p14:tracePt t="17674" x="8888413" y="900113"/>
          <p14:tracePt t="17684" x="8837613" y="925513"/>
          <p14:tracePt t="17690" x="8769350" y="925513"/>
          <p14:tracePt t="17698" x="8743950" y="925513"/>
          <p14:tracePt t="17705" x="8736013" y="925513"/>
          <p14:tracePt t="17714" x="8728075" y="925513"/>
          <p14:tracePt t="17786" x="8718550" y="925513"/>
          <p14:tracePt t="17794" x="8677275" y="925513"/>
          <p14:tracePt t="17802" x="8624888" y="925513"/>
          <p14:tracePt t="17809" x="8558213" y="925513"/>
          <p14:tracePt t="17819" x="8472488" y="909638"/>
          <p14:tracePt t="17826" x="8370888" y="900113"/>
          <p14:tracePt t="17836" x="8269288" y="866775"/>
          <p14:tracePt t="17841" x="8150225" y="841375"/>
          <p14:tracePt t="17852" x="8047038" y="808038"/>
          <p14:tracePt t="17858" x="7970838" y="781050"/>
          <p14:tracePt t="17868" x="7927975" y="781050"/>
          <p14:tracePt t="17890" x="7894638" y="773113"/>
          <p14:tracePt t="18026" x="7894638" y="765175"/>
          <p14:tracePt t="18042" x="7912100" y="755650"/>
          <p14:tracePt t="18049" x="7920038" y="755650"/>
          <p14:tracePt t="18410" x="7902575" y="755650"/>
          <p14:tracePt t="18419" x="7877175" y="755650"/>
          <p14:tracePt t="18426" x="7851775" y="755650"/>
          <p14:tracePt t="18435" x="7826375" y="755650"/>
          <p14:tracePt t="18442" x="7767638" y="755650"/>
          <p14:tracePt t="18453" x="7724775" y="755650"/>
          <p14:tracePt t="18458" x="7666038" y="755650"/>
          <p14:tracePt t="18469" x="7580313" y="755650"/>
          <p14:tracePt t="18473" x="7512050" y="755650"/>
          <p14:tracePt t="18482" x="7427913" y="755650"/>
          <p14:tracePt t="18490" x="7359650" y="755650"/>
          <p14:tracePt t="18498" x="7273925" y="755650"/>
          <p14:tracePt t="18507" x="7215188" y="755650"/>
          <p14:tracePt t="18514" x="7172325" y="755650"/>
          <p14:tracePt t="18522" x="7138988" y="755650"/>
          <p14:tracePt t="18530" x="7104063" y="755650"/>
          <p14:tracePt t="18538" x="7078663" y="755650"/>
          <p14:tracePt t="18546" x="7070725" y="747713"/>
          <p14:tracePt t="18554" x="7053263" y="747713"/>
          <p14:tracePt t="18562" x="7035800" y="730250"/>
          <p14:tracePt t="18578" x="7027863" y="730250"/>
          <p14:tracePt t="18587" x="7019925" y="730250"/>
          <p14:tracePt t="18610" x="7002463" y="730250"/>
          <p14:tracePt t="18619" x="6994525" y="730250"/>
          <p14:tracePt t="18626" x="6994525" y="722313"/>
          <p14:tracePt t="18658" x="6985000" y="722313"/>
          <p14:tracePt t="18994" x="6969125" y="722313"/>
          <p14:tracePt t="19018" x="6959600" y="714375"/>
          <p14:tracePt t="19042" x="6951663" y="714375"/>
          <p14:tracePt t="19049" x="6943725" y="714375"/>
          <p14:tracePt t="19058" x="6926263" y="704850"/>
          <p14:tracePt t="19074" x="6916738" y="704850"/>
          <p14:tracePt t="19098" x="6900863" y="696913"/>
          <p14:tracePt t="19466" x="6900863" y="688975"/>
          <p14:tracePt t="19498" x="6891338" y="679450"/>
          <p14:tracePt t="19514" x="6883400" y="671513"/>
          <p14:tracePt t="19522" x="6865938" y="671513"/>
          <p14:tracePt t="19531" x="6850063" y="671513"/>
          <p14:tracePt t="19537" x="6807200" y="663575"/>
          <p14:tracePt t="19546" x="6789738" y="663575"/>
          <p14:tracePt t="19554" x="6746875" y="663575"/>
          <p14:tracePt t="19562" x="6713538" y="663575"/>
          <p14:tracePt t="19571" x="6696075" y="663575"/>
          <p14:tracePt t="19865" x="6713538" y="663575"/>
          <p14:tracePt t="19873" x="6756400" y="663575"/>
          <p14:tracePt t="19882" x="6824663" y="663575"/>
          <p14:tracePt t="19890" x="6883400" y="663575"/>
          <p14:tracePt t="19897" x="6951663" y="663575"/>
          <p14:tracePt t="19906" x="7035800" y="663575"/>
          <p14:tracePt t="19914" x="7138988" y="663575"/>
          <p14:tracePt t="19922" x="7265988" y="663575"/>
          <p14:tracePt t="19929" x="7377113" y="663575"/>
          <p14:tracePt t="19938" x="7504113" y="663575"/>
          <p14:tracePt t="19946" x="7613650" y="663575"/>
          <p14:tracePt t="19954" x="7742238" y="663575"/>
          <p14:tracePt t="19962" x="7886700" y="671513"/>
          <p14:tracePt t="19971" x="7996238" y="671513"/>
          <p14:tracePt t="19978" x="8115300" y="696913"/>
          <p14:tracePt t="19988" x="8226425" y="704850"/>
          <p14:tracePt t="19994" x="8302625" y="730250"/>
          <p14:tracePt t="20003" x="8370888" y="730250"/>
          <p14:tracePt t="20010" x="8404225" y="739775"/>
          <p14:tracePt t="20019" x="8455025" y="747713"/>
          <p14:tracePt t="20025" x="8472488" y="747713"/>
          <p14:tracePt t="20037" x="8489950" y="765175"/>
          <p14:tracePt t="20042" x="8515350" y="765175"/>
          <p14:tracePt t="20052" x="8523288" y="765175"/>
          <p14:tracePt t="20154" x="8507413" y="765175"/>
          <p14:tracePt t="20161" x="8464550" y="773113"/>
          <p14:tracePt t="20170" x="8421688" y="773113"/>
          <p14:tracePt t="20178" x="8345488" y="773113"/>
          <p14:tracePt t="20187" x="8277225" y="773113"/>
          <p14:tracePt t="20194" x="8175625" y="773113"/>
          <p14:tracePt t="20203" x="8089900" y="773113"/>
          <p14:tracePt t="20210" x="7980363" y="773113"/>
          <p14:tracePt t="20220" x="7877175" y="773113"/>
          <p14:tracePt t="20225" x="7742238" y="747713"/>
          <p14:tracePt t="20237" x="7572375" y="704850"/>
          <p14:tracePt t="20242" x="7435850" y="679450"/>
          <p14:tracePt t="20251" x="7316788" y="646113"/>
          <p14:tracePt t="20258" x="7197725" y="636588"/>
          <p14:tracePt t="20266" x="7096125" y="595313"/>
          <p14:tracePt t="20274" x="7070725" y="595313"/>
          <p14:tracePt t="20282" x="7045325" y="595313"/>
          <p14:tracePt t="20290" x="7002463" y="585788"/>
          <p14:tracePt t="20298" x="6985000" y="585788"/>
          <p14:tracePt t="20305" x="6959600" y="585788"/>
          <p14:tracePt t="20322" x="6959600" y="577850"/>
          <p14:tracePt t="20337" x="6951663" y="569913"/>
          <p14:tracePt t="20354" x="6943725" y="569913"/>
          <p14:tracePt t="20362" x="6916738" y="552450"/>
          <p14:tracePt t="20371" x="6900863" y="552450"/>
          <p14:tracePt t="20378" x="6875463" y="552450"/>
          <p14:tracePt t="20387" x="6858000" y="552450"/>
          <p14:tracePt t="20394" x="6840538" y="552450"/>
          <p14:tracePt t="20404" x="6824663" y="552450"/>
          <p14:tracePt t="20409" x="6815138" y="552450"/>
          <p14:tracePt t="20420" x="6807200" y="552450"/>
          <p14:tracePt t="20426" x="6799263" y="552450"/>
          <p14:tracePt t="20442" x="6789738" y="552450"/>
          <p14:tracePt t="20481" x="6807200" y="552450"/>
          <p14:tracePt t="20489" x="6832600" y="552450"/>
          <p14:tracePt t="20498" x="6875463" y="552450"/>
          <p14:tracePt t="20506" x="6943725" y="552450"/>
          <p14:tracePt t="20514" x="7010400" y="552450"/>
          <p14:tracePt t="20522" x="7061200" y="552450"/>
          <p14:tracePt t="20530" x="7154863" y="552450"/>
          <p14:tracePt t="20538" x="7215188" y="552450"/>
          <p14:tracePt t="20545" x="7316788" y="552450"/>
          <p14:tracePt t="20555" x="7385050" y="552450"/>
          <p14:tracePt t="20561" x="7469188" y="552450"/>
          <p14:tracePt t="20571" x="7546975" y="552450"/>
          <p14:tracePt t="20578" x="7631113" y="552450"/>
          <p14:tracePt t="20587" x="7699375" y="552450"/>
          <p14:tracePt t="20594" x="7783513" y="552450"/>
          <p14:tracePt t="20605" x="7826375" y="552450"/>
          <p14:tracePt t="20610" x="7869238" y="552450"/>
          <p14:tracePt t="20621" x="7902575" y="552450"/>
          <p14:tracePt t="20626" x="7920038" y="552450"/>
          <p14:tracePt t="20636" x="7937500" y="552450"/>
          <p14:tracePt t="20642" x="7945438" y="552450"/>
          <p14:tracePt t="20898" x="7927975" y="552450"/>
          <p14:tracePt t="20906" x="7877175" y="552450"/>
          <p14:tracePt t="20913" x="7800975" y="552450"/>
          <p14:tracePt t="20922" x="7716838" y="569913"/>
          <p14:tracePt t="20930" x="7639050" y="569913"/>
          <p14:tracePt t="20938" x="7572375" y="569913"/>
          <p14:tracePt t="20945" x="7512050" y="569913"/>
          <p14:tracePt t="20954" x="7469188" y="569913"/>
          <p14:tracePt t="20962" x="7453313" y="569913"/>
          <p14:tracePt t="20970" x="7443788" y="569913"/>
          <p14:tracePt t="20977" x="7435850" y="569913"/>
          <p14:tracePt t="20987" x="7418388" y="560388"/>
          <p14:tracePt t="20994" x="7418388" y="552450"/>
          <p14:tracePt t="21003" x="7402513" y="544513"/>
          <p14:tracePt t="21010" x="7385050" y="544513"/>
          <p14:tracePt t="21021" x="7367588" y="519113"/>
          <p14:tracePt t="21026" x="7359650" y="509588"/>
          <p14:tracePt t="21038" x="7350125" y="501650"/>
          <p14:tracePt t="21042" x="7342188" y="492125"/>
          <p14:tracePt t="21050" x="7334250" y="476250"/>
          <p14:tracePt t="21058" x="7324725" y="466725"/>
          <p14:tracePt t="21066" x="7324725" y="458788"/>
          <p14:tracePt t="21074" x="7316788" y="441325"/>
          <p14:tracePt t="21082" x="7316788" y="425450"/>
          <p14:tracePt t="21090" x="7316788" y="407988"/>
          <p14:tracePt t="21097" x="7308850" y="390525"/>
          <p14:tracePt t="21106" x="7291388" y="365125"/>
          <p14:tracePt t="21114" x="7283450" y="357188"/>
          <p14:tracePt t="21121" x="7283450" y="347663"/>
          <p14:tracePt t="21130" x="7273925" y="331788"/>
          <p14:tracePt t="21138" x="7273925" y="322263"/>
          <p14:tracePt t="21146" x="7258050" y="306388"/>
          <p14:tracePt t="21156" x="7248525" y="296863"/>
          <p14:tracePt t="21161" x="7248525" y="288925"/>
          <p14:tracePt t="21177" x="7240588" y="280988"/>
          <p14:tracePt t="21186" x="7232650" y="263525"/>
          <p14:tracePt t="21194" x="7215188" y="255588"/>
          <p14:tracePt t="21203" x="7215188" y="246063"/>
          <p14:tracePt t="21221" x="7215188" y="230188"/>
          <p14:tracePt t="21226" x="7215188" y="220663"/>
          <p14:tracePt t="21238" x="7215188" y="212725"/>
          <p14:tracePt t="21249" x="7215188" y="203200"/>
          <p14:tracePt t="21282" x="7215188" y="187325"/>
          <p14:tracePt t="21298" x="7215188" y="177800"/>
          <p14:tracePt t="21402" x="7215188" y="203200"/>
          <p14:tracePt t="21410" x="7215188" y="246063"/>
          <p14:tracePt t="21418" x="7215188" y="306388"/>
          <p14:tracePt t="21425" x="7215188" y="365125"/>
          <p14:tracePt t="21437" x="7215188" y="433388"/>
          <p14:tracePt t="21442" x="7215188" y="519113"/>
          <p14:tracePt t="21450" x="7240588" y="628650"/>
          <p14:tracePt t="21459" x="7248525" y="688975"/>
          <p14:tracePt t="21466" x="7283450" y="773113"/>
          <p14:tracePt t="21474" x="7291388" y="833438"/>
          <p14:tracePt t="21482" x="7299325" y="892175"/>
          <p14:tracePt t="21490" x="7308850" y="942975"/>
          <p14:tracePt t="21498" x="7308850" y="1011238"/>
          <p14:tracePt t="21506" x="7316788" y="1044575"/>
          <p14:tracePt t="21514" x="7334250" y="1079500"/>
          <p14:tracePt t="21522" x="7334250" y="1087438"/>
          <p14:tracePt t="21530" x="7342188" y="1104900"/>
          <p14:tracePt t="21578" x="7350125" y="1104900"/>
          <p14:tracePt t="21587" x="7350125" y="1079500"/>
          <p14:tracePt t="21594" x="7367588" y="1036638"/>
          <p14:tracePt t="21603" x="7377113" y="977900"/>
          <p14:tracePt t="21610" x="7385050" y="917575"/>
          <p14:tracePt t="21621" x="7385050" y="833438"/>
          <p14:tracePt t="21626" x="7385050" y="773113"/>
          <p14:tracePt t="21637" x="7385050" y="704850"/>
          <p14:tracePt t="21642" x="7385050" y="663575"/>
          <p14:tracePt t="21650" x="7385050" y="611188"/>
          <p14:tracePt t="21658" x="7385050" y="569913"/>
          <p14:tracePt t="21666" x="7377113" y="509588"/>
          <p14:tracePt t="21674" x="7377113" y="484188"/>
          <p14:tracePt t="21682" x="7367588" y="466725"/>
          <p14:tracePt t="21690" x="7367588" y="450850"/>
          <p14:tracePt t="21697" x="7377113" y="415925"/>
          <p14:tracePt t="21706" x="7385050" y="390525"/>
          <p14:tracePt t="21714" x="7410450" y="357188"/>
          <p14:tracePt t="21723" x="7427913" y="331788"/>
          <p14:tracePt t="21729" x="7453313" y="306388"/>
          <p14:tracePt t="21738" x="7486650" y="280988"/>
          <p14:tracePt t="21746" x="7521575" y="255588"/>
          <p14:tracePt t="21754" x="7546975" y="238125"/>
          <p14:tracePt t="21762" x="7580313" y="220663"/>
          <p14:tracePt t="21771" x="7597775" y="212725"/>
          <p14:tracePt t="21778" x="7613650" y="203200"/>
          <p14:tracePt t="21834" x="7613650" y="230188"/>
          <p14:tracePt t="21842" x="7623175" y="246063"/>
          <p14:tracePt t="21850" x="7631113" y="280988"/>
          <p14:tracePt t="21858" x="7639050" y="331788"/>
          <p14:tracePt t="21866" x="7673975" y="382588"/>
          <p14:tracePt t="21885" x="7724775" y="492125"/>
          <p14:tracePt t="21890" x="7742238" y="552450"/>
          <p14:tracePt t="21898" x="7775575" y="611188"/>
          <p14:tracePt t="21906" x="7793038" y="671513"/>
          <p14:tracePt t="21914" x="7818438" y="722313"/>
          <p14:tracePt t="21922" x="7826375" y="765175"/>
          <p14:tracePt t="21929" x="7826375" y="815975"/>
          <p14:tracePt t="21939" x="7826375" y="841375"/>
          <p14:tracePt t="21946" x="7826375" y="866775"/>
          <p14:tracePt t="21955" x="7835900" y="892175"/>
          <p14:tracePt t="21994" x="7843838" y="892175"/>
          <p14:tracePt t="22003" x="7851775" y="892175"/>
          <p14:tracePt t="22009" x="7861300" y="884238"/>
          <p14:tracePt t="22021" x="7861300" y="833438"/>
          <p14:tracePt t="22026" x="7877175" y="773113"/>
          <p14:tracePt t="22037" x="7894638" y="696913"/>
          <p14:tracePt t="22042" x="7894638" y="663575"/>
          <p14:tracePt t="22050" x="7902575" y="620713"/>
          <p14:tracePt t="22058" x="7912100" y="585788"/>
          <p14:tracePt t="22067" x="7912100" y="577850"/>
          <p14:tracePt t="22074" x="7920038" y="552450"/>
          <p14:tracePt t="22082" x="7920038" y="527050"/>
          <p14:tracePt t="22090" x="7920038" y="501650"/>
          <p14:tracePt t="22098" x="7937500" y="492125"/>
          <p14:tracePt t="22105" x="7937500" y="466725"/>
          <p14:tracePt t="22114" x="7937500" y="450850"/>
          <p14:tracePt t="22123" x="7937500" y="433388"/>
          <p14:tracePt t="22129" x="7937500" y="400050"/>
          <p14:tracePt t="22138" x="7937500" y="382588"/>
          <p14:tracePt t="22145" x="7937500" y="365125"/>
          <p14:tracePt t="22155" x="7937500" y="357188"/>
          <p14:tracePt t="22162" x="7937500" y="347663"/>
          <p14:tracePt t="22188" x="7945438" y="347663"/>
          <p14:tracePt t="22202" x="7962900" y="347663"/>
          <p14:tracePt t="22234" x="7988300" y="347663"/>
          <p14:tracePt t="22250" x="8005763" y="382588"/>
          <p14:tracePt t="22257" x="8013700" y="407988"/>
          <p14:tracePt t="22265" x="8021638" y="441325"/>
          <p14:tracePt t="22273" x="8047038" y="501650"/>
          <p14:tracePt t="22281" x="8081963" y="569913"/>
          <p14:tracePt t="22289" x="8115300" y="636588"/>
          <p14:tracePt t="22297" x="8150225" y="730250"/>
          <p14:tracePt t="22306" x="8183563" y="815975"/>
          <p14:tracePt t="22314" x="8208963" y="884238"/>
          <p14:tracePt t="22321" x="8226425" y="952500"/>
          <p14:tracePt t="22329" x="8234363" y="1011238"/>
          <p14:tracePt t="22338" x="8259763" y="1054100"/>
          <p14:tracePt t="22345" x="8269288" y="1062038"/>
          <p14:tracePt t="22355" x="8277225" y="1087438"/>
          <p14:tracePt t="22371" x="8285163" y="1096963"/>
          <p14:tracePt t="22394" x="8294688" y="1096963"/>
          <p14:tracePt t="22404" x="8294688" y="1079500"/>
          <p14:tracePt t="22409" x="8294688" y="1054100"/>
          <p14:tracePt t="22420" x="8294688" y="1028700"/>
          <p14:tracePt t="22426" x="8294688" y="1019175"/>
          <p14:tracePt t="22434" x="8285163" y="993775"/>
          <p14:tracePt t="22442" x="8285163" y="985838"/>
          <p14:tracePt t="22514" x="8277225" y="977900"/>
          <p14:tracePt t="22522" x="8259763" y="960438"/>
          <p14:tracePt t="22594" x="8251825" y="960438"/>
          <p14:tracePt t="23241" x="8251825" y="952500"/>
          <p14:tracePt t="23250" x="8226425" y="942975"/>
          <p14:tracePt t="23258" x="8218488" y="925513"/>
          <p14:tracePt t="23266" x="8208963" y="925513"/>
          <p14:tracePt t="23274" x="8201025" y="917575"/>
          <p14:tracePt t="23282" x="8183563" y="909638"/>
          <p14:tracePt t="23290" x="8158163" y="900113"/>
          <p14:tracePt t="23298" x="8150225" y="892175"/>
          <p14:tracePt t="23306" x="8132763" y="892175"/>
          <p14:tracePt t="23314" x="8107363" y="884238"/>
          <p14:tracePt t="23323" x="8089900" y="884238"/>
          <p14:tracePt t="23330" x="8081963" y="884238"/>
          <p14:tracePt t="23338" x="8056563" y="884238"/>
          <p14:tracePt t="23346" x="8047038" y="884238"/>
          <p14:tracePt t="23354" x="8039100" y="874713"/>
          <p14:tracePt t="23361" x="8031163" y="874713"/>
          <p14:tracePt t="23372" x="8021638" y="874713"/>
          <p14:tracePt t="23388" x="8013700" y="874713"/>
          <p14:tracePt t="23394" x="7996238" y="874713"/>
          <p14:tracePt t="23404" x="7988300" y="874713"/>
          <p14:tracePt t="23419" x="7980363" y="874713"/>
          <p14:tracePt t="23426" x="7970838" y="866775"/>
          <p14:tracePt t="23450" x="7970838" y="858838"/>
          <p14:tracePt t="23513" x="7962900" y="858838"/>
          <p14:tracePt t="23730" x="7962900" y="884238"/>
          <p14:tracePt t="23746" x="7962900" y="900113"/>
          <p14:tracePt t="23755" x="7962900" y="909638"/>
          <p14:tracePt t="23762" x="7962900" y="917575"/>
          <p14:tracePt t="23771" x="7962900" y="925513"/>
          <p14:tracePt t="23794" x="7962900" y="942975"/>
          <p14:tracePt t="23802" x="7962900" y="952500"/>
          <p14:tracePt t="23817" x="7954963" y="977900"/>
          <p14:tracePt t="23826" x="7954963" y="985838"/>
          <p14:tracePt t="23842" x="7954963" y="993775"/>
          <p14:tracePt t="23851" x="7954963" y="1011238"/>
          <p14:tracePt t="23874" x="7962900" y="1011238"/>
          <p14:tracePt t="23892" x="7996238" y="1011238"/>
          <p14:tracePt t="23897" x="8021638" y="993775"/>
          <p14:tracePt t="23906" x="8031163" y="985838"/>
          <p14:tracePt t="23922" x="8039100" y="977900"/>
          <p14:tracePt t="23955" x="8031163" y="968375"/>
          <p14:tracePt t="24010" x="8031163" y="960438"/>
          <p14:tracePt t="24122" x="8039100" y="960438"/>
          <p14:tracePt t="24130" x="8047038" y="960438"/>
          <p14:tracePt t="24146" x="8056563" y="968375"/>
          <p14:tracePt t="24155" x="8064500" y="977900"/>
          <p14:tracePt t="24161" x="8064500" y="985838"/>
          <p14:tracePt t="24177" x="8074025" y="1011238"/>
          <p14:tracePt t="24189" x="8081963" y="1019175"/>
          <p14:tracePt t="24194" x="8089900" y="1028700"/>
          <p14:tracePt t="24218" x="8107363" y="1044575"/>
          <p14:tracePt t="24233" x="8107363" y="1062038"/>
          <p14:tracePt t="24241" x="8107363" y="1069975"/>
          <p14:tracePt t="24250" x="8124825" y="1087438"/>
          <p14:tracePt t="24266" x="8124825" y="1096963"/>
          <p14:tracePt t="24273" x="8132763" y="1104900"/>
          <p14:tracePt t="24282" x="8132763" y="1122363"/>
          <p14:tracePt t="24289" x="8132763" y="1130300"/>
          <p14:tracePt t="24306" x="8140700" y="1147763"/>
          <p14:tracePt t="24338" x="8140700" y="1155700"/>
          <p14:tracePt t="24378" x="8140700" y="1163638"/>
          <p14:tracePt t="24385" x="8140700" y="1173163"/>
          <p14:tracePt t="24394" x="8140700" y="1181100"/>
          <p14:tracePt t="24402" x="8132763" y="1189038"/>
          <p14:tracePt t="24410" x="8124825" y="1189038"/>
          <p14:tracePt t="24417" x="8115300" y="1189038"/>
          <p14:tracePt t="24426" x="8099425" y="1198563"/>
          <p14:tracePt t="24442" x="8089900" y="1198563"/>
          <p14:tracePt t="24458" x="8074025" y="1198563"/>
          <p14:tracePt t="24490" x="8056563" y="1198563"/>
          <p14:tracePt t="24505" x="8039100" y="1198563"/>
          <p14:tracePt t="24523" x="8031163" y="1198563"/>
          <p14:tracePt t="24529" x="8021638" y="1198563"/>
          <p14:tracePt t="24538" x="7996238" y="1189038"/>
          <p14:tracePt t="24555" x="7988300" y="1189038"/>
          <p14:tracePt t="24562" x="7970838" y="1181100"/>
          <p14:tracePt t="24730" x="7954963" y="1181100"/>
          <p14:tracePt t="24739" x="7945438" y="1181100"/>
          <p14:tracePt t="24745" x="7927975" y="1181100"/>
          <p14:tracePt t="24755" x="7920038" y="1181100"/>
          <p14:tracePt t="24762" x="7912100" y="1181100"/>
          <p14:tracePt t="24771" x="7902575" y="1181100"/>
          <p14:tracePt t="24778" x="7894638" y="1181100"/>
          <p14:tracePt t="24802" x="7886700" y="1181100"/>
          <p14:tracePt t="24850" x="7877175" y="1181100"/>
          <p14:tracePt t="24866" x="7869238" y="1181100"/>
          <p14:tracePt t="24873" x="7869238" y="1189038"/>
          <p14:tracePt t="24891" x="7869238" y="1206500"/>
          <p14:tracePt t="24897" x="7869238" y="1216025"/>
          <p14:tracePt t="24906" x="7869238" y="1231900"/>
          <p14:tracePt t="24913" x="7869238" y="1249363"/>
          <p14:tracePt t="24923" x="7869238" y="1274763"/>
          <p14:tracePt t="24930" x="7869238" y="1282700"/>
          <p14:tracePt t="24940" x="7869238" y="1292225"/>
          <p14:tracePt t="24946" x="7869238" y="1308100"/>
          <p14:tracePt t="24956" x="7877175" y="1325563"/>
          <p14:tracePt t="24962" x="7886700" y="1343025"/>
          <p14:tracePt t="24972" x="7902575" y="1368425"/>
          <p14:tracePt t="24977" x="7912100" y="1368425"/>
          <p14:tracePt t="24989" x="7920038" y="1376363"/>
          <p14:tracePt t="24994" x="7927975" y="1385888"/>
          <p14:tracePt t="25002" x="7937500" y="1393825"/>
          <p14:tracePt t="25017" x="7945438" y="1393825"/>
          <p14:tracePt t="25250" x="7962900" y="1393825"/>
          <p14:tracePt t="25330" x="7970838" y="1393825"/>
          <p14:tracePt t="25339" x="7980363" y="1393825"/>
          <p14:tracePt t="25345" x="7988300" y="1393825"/>
          <p14:tracePt t="25355" x="7996238" y="1393825"/>
          <p14:tracePt t="25361" x="8005763" y="1393825"/>
          <p14:tracePt t="25386" x="8013700" y="1385888"/>
          <p14:tracePt t="25401" x="8013700" y="1376363"/>
          <p14:tracePt t="25410" x="8013700" y="1360488"/>
          <p14:tracePt t="25417" x="8013700" y="1343025"/>
          <p14:tracePt t="25426" x="8013700" y="1317625"/>
          <p14:tracePt t="25435" x="8013700" y="1282700"/>
          <p14:tracePt t="25441" x="8013700" y="1249363"/>
          <p14:tracePt t="25450" x="8005763" y="1223963"/>
          <p14:tracePt t="25458" x="7962900" y="1189038"/>
          <p14:tracePt t="25466" x="7912100" y="1147763"/>
          <p14:tracePt t="25474" x="7851775" y="1130300"/>
          <p14:tracePt t="25482" x="7783513" y="1087438"/>
          <p14:tracePt t="25490" x="7699375" y="1062038"/>
          <p14:tracePt t="25497" x="7639050" y="1044575"/>
          <p14:tracePt t="25506" x="7562850" y="1036638"/>
          <p14:tracePt t="25514" x="7521575" y="1028700"/>
          <p14:tracePt t="25523" x="7443788" y="1028700"/>
          <p14:tracePt t="25529" x="7385050" y="1028700"/>
          <p14:tracePt t="25539" x="7342188" y="1028700"/>
          <p14:tracePt t="25545" x="7334250" y="1028700"/>
          <p14:tracePt t="25556" x="7299325" y="1044575"/>
          <p14:tracePt t="25562" x="7283450" y="1062038"/>
          <p14:tracePt t="25572" x="7283450" y="1087438"/>
          <p14:tracePt t="25578" x="7265988" y="1122363"/>
          <p14:tracePt t="25589" x="7265988" y="1163638"/>
          <p14:tracePt t="25594" x="7265988" y="1198563"/>
          <p14:tracePt t="25602" x="7265988" y="1241425"/>
          <p14:tracePt t="25610" x="7273925" y="1292225"/>
          <p14:tracePt t="25618" x="7316788" y="1350963"/>
          <p14:tracePt t="25626" x="7334250" y="1376363"/>
          <p14:tracePt t="25634" x="7359650" y="1411288"/>
          <p14:tracePt t="25641" x="7377113" y="1436688"/>
          <p14:tracePt t="25650" x="7410450" y="1470025"/>
          <p14:tracePt t="25658" x="7427913" y="1495425"/>
          <p14:tracePt t="25666" x="7453313" y="1520825"/>
          <p14:tracePt t="25674" x="7478713" y="1538288"/>
          <p14:tracePt t="25682" x="7494588" y="1563688"/>
          <p14:tracePt t="25691" x="7512050" y="1563688"/>
          <p14:tracePt t="25698" x="7521575" y="1571625"/>
          <p14:tracePt t="25707" x="7529513" y="1581150"/>
          <p14:tracePt t="25725" x="7529513" y="1589088"/>
          <p14:tracePt t="25730" x="7529513" y="1597025"/>
          <p14:tracePt t="25746" x="7529513" y="1606550"/>
          <p14:tracePt t="25858" x="7529513" y="1614488"/>
          <p14:tracePt t="25873" x="7521575" y="1614488"/>
          <p14:tracePt t="26026" x="7512050" y="1622425"/>
          <p14:tracePt t="26170" x="7521575" y="1622425"/>
          <p14:tracePt t="26178" x="7537450" y="1622425"/>
          <p14:tracePt t="26186" x="7546975" y="1622425"/>
          <p14:tracePt t="26370" x="7529513" y="1622425"/>
          <p14:tracePt t="26434" x="7494588" y="1622425"/>
          <p14:tracePt t="26442" x="7478713" y="1631950"/>
          <p14:tracePt t="26449" x="7435850" y="1631950"/>
          <p14:tracePt t="26458" x="7385050" y="1657350"/>
          <p14:tracePt t="26466" x="7308850" y="1674813"/>
          <p14:tracePt t="26475" x="7240588" y="1682750"/>
          <p14:tracePt t="26482" x="7164388" y="1708150"/>
          <p14:tracePt t="26490" x="7061200" y="1716088"/>
          <p14:tracePt t="26497" x="6951663" y="1725613"/>
          <p14:tracePt t="26507" x="6832600" y="1741488"/>
          <p14:tracePt t="26514" x="6713538" y="1776413"/>
          <p14:tracePt t="26522" x="6602413" y="1784350"/>
          <p14:tracePt t="26530" x="6500813" y="1801813"/>
          <p14:tracePt t="26540" x="6399213" y="1819275"/>
          <p14:tracePt t="26546" x="6305550" y="1819275"/>
          <p14:tracePt t="26557" x="6211888" y="1835150"/>
          <p14:tracePt t="26562" x="6118225" y="1844675"/>
          <p14:tracePt t="26574" x="6016625" y="1844675"/>
          <p14:tracePt t="26577" x="5915025" y="1844675"/>
          <p14:tracePt t="26589" x="5821363" y="1844675"/>
          <p14:tracePt t="26594" x="5719763" y="1844675"/>
          <p14:tracePt t="26602" x="5616575" y="1844675"/>
          <p14:tracePt t="26610" x="5507038" y="1844675"/>
          <p14:tracePt t="26618" x="5380038" y="1844675"/>
          <p14:tracePt t="26626" x="5268913" y="1844675"/>
          <p14:tracePt t="26634" x="5157788" y="1844675"/>
          <p14:tracePt t="26642" x="5056188" y="1827213"/>
          <p14:tracePt t="26650" x="4954588" y="1819275"/>
          <p14:tracePt t="26658" x="4852988" y="1809750"/>
          <p14:tracePt t="26666" x="4775200" y="1776413"/>
          <p14:tracePt t="26674" x="4741863" y="1766888"/>
          <p14:tracePt t="26682" x="4733925" y="1766888"/>
          <p14:tracePt t="26690" x="4733925" y="1758950"/>
          <p14:tracePt t="26739" x="4733925" y="1751013"/>
          <p14:tracePt t="26826" x="4708525" y="1751013"/>
          <p14:tracePt t="26834" x="4699000" y="1751013"/>
          <p14:tracePt t="27074" x="4699000" y="1741488"/>
          <p14:tracePt t="27082" x="4699000" y="1733550"/>
          <p14:tracePt t="27091" x="4673600" y="1725613"/>
          <p14:tracePt t="27097" x="4622800" y="1682750"/>
          <p14:tracePt t="27106" x="4589463" y="1665288"/>
          <p14:tracePt t="27113" x="4564063" y="1649413"/>
          <p14:tracePt t="27123" x="4529138" y="1606550"/>
          <p14:tracePt t="27130" x="4521200" y="1597025"/>
          <p14:tracePt t="27154" x="4538663" y="1597025"/>
          <p14:tracePt t="27161" x="4572000" y="1589088"/>
          <p14:tracePt t="27174" x="4589463" y="1589088"/>
          <p14:tracePt t="27177" x="4597400" y="1589088"/>
          <p14:tracePt t="27185" x="4605338" y="1589088"/>
          <p14:tracePt t="27194" x="4614863" y="1589088"/>
          <p14:tracePt t="27202" x="4630738" y="1589088"/>
          <p14:tracePt t="27210" x="4673600" y="1581150"/>
          <p14:tracePt t="27218" x="4708525" y="1581150"/>
          <p14:tracePt t="27225" x="4759325" y="1563688"/>
          <p14:tracePt t="27234" x="4784725" y="1563688"/>
          <p14:tracePt t="27242" x="4852988" y="1555750"/>
          <p14:tracePt t="27250" x="4954588" y="1546225"/>
          <p14:tracePt t="27258" x="5022850" y="1530350"/>
          <p14:tracePt t="27266" x="5099050" y="1512888"/>
          <p14:tracePt t="27276" x="5157788" y="1504950"/>
          <p14:tracePt t="27282" x="5183188" y="1487488"/>
          <p14:tracePt t="27291" x="5226050" y="1462088"/>
          <p14:tracePt t="27297" x="5243513" y="1452563"/>
          <p14:tracePt t="27307" x="5251450" y="1444625"/>
          <p14:tracePt t="27314" x="5251450" y="1436688"/>
          <p14:tracePt t="27513" x="5251450" y="1452563"/>
          <p14:tracePt t="27530" x="5251450" y="1470025"/>
          <p14:tracePt t="27539" x="5251450" y="1495425"/>
          <p14:tracePt t="27546" x="5268913" y="1504950"/>
          <p14:tracePt t="27554" x="5311775" y="1546225"/>
          <p14:tracePt t="27562" x="5362575" y="1563688"/>
          <p14:tracePt t="27572" x="5438775" y="1597025"/>
          <p14:tracePt t="27578" x="5540375" y="1614488"/>
          <p14:tracePt t="27586" x="5626100" y="1639888"/>
          <p14:tracePt t="27594" x="5745163" y="1674813"/>
          <p14:tracePt t="27602" x="5846763" y="1708150"/>
          <p14:tracePt t="27609" x="5957888" y="1733550"/>
          <p14:tracePt t="27618" x="6076950" y="1766888"/>
          <p14:tracePt t="27626" x="6194425" y="1801813"/>
          <p14:tracePt t="27633" x="6280150" y="1827213"/>
          <p14:tracePt t="27642" x="6424613" y="1860550"/>
          <p14:tracePt t="27650" x="6510338" y="1895475"/>
          <p14:tracePt t="27658" x="6627813" y="1928813"/>
          <p14:tracePt t="27666" x="6713538" y="1946275"/>
          <p14:tracePt t="27674" x="6807200" y="1979613"/>
          <p14:tracePt t="27682" x="6891338" y="2005013"/>
          <p14:tracePt t="27691" x="6943725" y="2014538"/>
          <p14:tracePt t="27698" x="6985000" y="2030413"/>
          <p14:tracePt t="27708" x="7010400" y="2047875"/>
          <p14:tracePt t="27714" x="7027863" y="2065338"/>
          <p14:tracePt t="27724" x="7035800" y="2082800"/>
          <p14:tracePt t="27730" x="7035800" y="2090738"/>
          <p14:tracePt t="27739" x="7035800" y="2098675"/>
          <p14:tracePt t="27756" x="7035800" y="2108200"/>
          <p14:tracePt t="27882" x="7053263" y="2108200"/>
          <p14:tracePt t="27890" x="7061200" y="2116138"/>
          <p14:tracePt t="27897" x="7061200" y="2124075"/>
          <p14:tracePt t="27994" x="7070725" y="2124075"/>
          <p14:tracePt t="28114" x="7078663" y="2124075"/>
          <p14:tracePt t="28124" x="7088188" y="2124075"/>
          <p14:tracePt t="28130" x="7113588" y="2124075"/>
          <p14:tracePt t="28137" x="7121525" y="2124075"/>
          <p14:tracePt t="28146" x="7138988" y="2124075"/>
          <p14:tracePt t="28157" x="7154863" y="2124075"/>
          <p14:tracePt t="28162" x="7172325" y="2124075"/>
          <p14:tracePt t="28170" x="7189788" y="2116138"/>
          <p14:tracePt t="28186" x="7197725" y="2116138"/>
          <p14:tracePt t="28202" x="7205663" y="2108200"/>
          <p14:tracePt t="28218" x="7215188" y="2090738"/>
          <p14:tracePt t="28234" x="7240588" y="2065338"/>
          <p14:tracePt t="28242" x="7258050" y="2065338"/>
          <p14:tracePt t="28249" x="7273925" y="2047875"/>
          <p14:tracePt t="28258" x="7283450" y="2030413"/>
          <p14:tracePt t="28266" x="7299325" y="2022475"/>
          <p14:tracePt t="28275" x="7334250" y="2005013"/>
          <p14:tracePt t="28281" x="7350125" y="1989138"/>
          <p14:tracePt t="28291" x="7392988" y="1963738"/>
          <p14:tracePt t="28297" x="7435850" y="1938338"/>
          <p14:tracePt t="28308" x="7478713" y="1920875"/>
          <p14:tracePt t="28314" x="7529513" y="1885950"/>
          <p14:tracePt t="28324" x="7546975" y="1870075"/>
          <p14:tracePt t="28330" x="7580313" y="1835150"/>
          <p14:tracePt t="28340" x="7597775" y="1809750"/>
          <p14:tracePt t="28345" x="7605713" y="1793875"/>
          <p14:tracePt t="28357" x="7605713" y="1766888"/>
          <p14:tracePt t="28362" x="7605713" y="1733550"/>
          <p14:tracePt t="28369" x="7605713" y="1708150"/>
          <p14:tracePt t="28377" x="7605713" y="1690688"/>
          <p14:tracePt t="28385" x="7605713" y="1665288"/>
          <p14:tracePt t="28394" x="7605713" y="1657350"/>
          <p14:tracePt t="28402" x="7605713" y="1639888"/>
          <p14:tracePt t="28410" x="7597775" y="1631950"/>
          <p14:tracePt t="28506" x="7597775" y="1622425"/>
          <p14:tracePt t="28514" x="7597775" y="1606550"/>
          <p14:tracePt t="28530" x="7597775" y="1589088"/>
          <p14:tracePt t="28546" x="7597775" y="1563688"/>
          <p14:tracePt t="28554" x="7580313" y="1555750"/>
          <p14:tracePt t="28562" x="7572375" y="1530350"/>
          <p14:tracePt t="28570" x="7562850" y="1512888"/>
          <p14:tracePt t="28578" x="7546975" y="1477963"/>
          <p14:tracePt t="28585" x="7529513" y="1462088"/>
          <p14:tracePt t="28594" x="7521575" y="1444625"/>
          <p14:tracePt t="28602" x="7521575" y="1436688"/>
          <p14:tracePt t="28610" x="7521575" y="1419225"/>
          <p14:tracePt t="28618" x="7512050" y="1401763"/>
          <p14:tracePt t="28626" x="7504113" y="1385888"/>
          <p14:tracePt t="28633" x="7494588" y="1376363"/>
          <p14:tracePt t="28658" x="7494588" y="1368425"/>
          <p14:tracePt t="28666" x="7494588" y="1350963"/>
          <p14:tracePt t="28691" x="7494588" y="1343025"/>
          <p14:tracePt t="28921" x="7494588" y="1333500"/>
          <p14:tracePt t="28930" x="7486650" y="1325563"/>
          <p14:tracePt t="28946" x="7486650" y="1317625"/>
          <p14:tracePt t="28954" x="7486650" y="1308100"/>
          <p14:tracePt t="28962" x="7469188" y="1308100"/>
          <p14:tracePt t="28969" x="7461250" y="1300163"/>
          <p14:tracePt t="28978" x="7461250" y="1292225"/>
          <p14:tracePt t="29218" x="7453313" y="1282700"/>
          <p14:tracePt t="29242" x="7453313" y="1274763"/>
          <p14:tracePt t="29250" x="7453313" y="1257300"/>
          <p14:tracePt t="29282" x="7453313" y="1249363"/>
          <p14:tracePt t="29291" x="7453313" y="1241425"/>
          <p14:tracePt t="29346" x="7453313" y="1231900"/>
          <p14:tracePt t="29602" x="7453313" y="1223963"/>
          <p14:tracePt t="29618" x="7453313" y="1216025"/>
          <p14:tracePt t="29794" x="7453313" y="1231900"/>
          <p14:tracePt t="29802" x="7453313" y="1274763"/>
          <p14:tracePt t="29810" x="7453313" y="1343025"/>
          <p14:tracePt t="29818" x="7453313" y="1401763"/>
          <p14:tracePt t="29826" x="7453313" y="1470025"/>
          <p14:tracePt t="29834" x="7453313" y="1546225"/>
          <p14:tracePt t="29842" x="7453313" y="1614488"/>
          <p14:tracePt t="29850" x="7478713" y="1690688"/>
          <p14:tracePt t="29858" x="7486650" y="1741488"/>
          <p14:tracePt t="29866" x="7494588" y="1801813"/>
          <p14:tracePt t="29875" x="7504113" y="1844675"/>
          <p14:tracePt t="29883" x="7521575" y="1903413"/>
          <p14:tracePt t="29890" x="7537450" y="1954213"/>
          <p14:tracePt t="29898" x="7537450" y="2005013"/>
          <p14:tracePt t="29908" x="7537450" y="2055813"/>
          <p14:tracePt t="29914" x="7537450" y="2098675"/>
          <p14:tracePt t="29926" x="7537450" y="2124075"/>
          <p14:tracePt t="29930" x="7546975" y="2174875"/>
          <p14:tracePt t="29941" x="7546975" y="2184400"/>
          <p14:tracePt t="29945" x="7562850" y="2217738"/>
          <p14:tracePt t="29953" x="7572375" y="2227263"/>
          <p14:tracePt t="29961" x="7580313" y="2243138"/>
          <p14:tracePt t="29978" x="7588250" y="2252663"/>
          <p14:tracePt t="30041" x="7588250" y="2217738"/>
          <p14:tracePt t="30049" x="7562850" y="2159000"/>
          <p14:tracePt t="30058" x="7562850" y="2133600"/>
          <p14:tracePt t="30065" x="7537450" y="2090738"/>
          <p14:tracePt t="30074" x="7521575" y="2039938"/>
          <p14:tracePt t="30082" x="7504113" y="1979613"/>
          <p14:tracePt t="30091" x="7469188" y="1938338"/>
          <p14:tracePt t="30098" x="7453313" y="1878013"/>
          <p14:tracePt t="30107" x="7443788" y="1835150"/>
          <p14:tracePt t="30114" x="7410450" y="1766888"/>
          <p14:tracePt t="30124" x="7392988" y="1708150"/>
          <p14:tracePt t="30130" x="7377113" y="1649413"/>
          <p14:tracePt t="30141" x="7377113" y="1614488"/>
          <p14:tracePt t="30146" x="7359650" y="1571625"/>
          <p14:tracePt t="30154" x="7350125" y="1530350"/>
          <p14:tracePt t="30161" x="7342188" y="1477963"/>
          <p14:tracePt t="30169" x="7316788" y="1427163"/>
          <p14:tracePt t="30178" x="7308850" y="1401763"/>
          <p14:tracePt t="30186" x="7299325" y="1376363"/>
          <p14:tracePt t="30194" x="7283450" y="1350963"/>
          <p14:tracePt t="30202" x="7265988" y="1325563"/>
          <p14:tracePt t="30210" x="7258050" y="1317625"/>
          <p14:tracePt t="30218" x="7248525" y="1300163"/>
          <p14:tracePt t="30226" x="7240588" y="1292225"/>
          <p14:tracePt t="30250" x="7240588" y="1282700"/>
          <p14:tracePt t="30265" x="7240588" y="1266825"/>
          <p14:tracePt t="30291" x="7240588" y="1257300"/>
          <p14:tracePt t="30298" x="7240588" y="1249363"/>
          <p14:tracePt t="30329" x="7240588" y="1241425"/>
          <p14:tracePt t="30426" x="7240588" y="1257300"/>
          <p14:tracePt t="30434" x="7240588" y="1292225"/>
          <p14:tracePt t="30442" x="7240588" y="1308100"/>
          <p14:tracePt t="30450" x="7240588" y="1350963"/>
          <p14:tracePt t="30459" x="7240588" y="1385888"/>
          <p14:tracePt t="30465" x="7265988" y="1477963"/>
          <p14:tracePt t="30474" x="7273925" y="1520825"/>
          <p14:tracePt t="30481" x="7291388" y="1597025"/>
          <p14:tracePt t="30492" x="7291388" y="1682750"/>
          <p14:tracePt t="30497" x="7299325" y="1741488"/>
          <p14:tracePt t="30508" x="7299325" y="1784350"/>
          <p14:tracePt t="30513" x="7299325" y="1827213"/>
          <p14:tracePt t="30524" x="7299325" y="1860550"/>
          <p14:tracePt t="30530" x="7299325" y="1870075"/>
          <p14:tracePt t="30540" x="7299325" y="1895475"/>
          <p14:tracePt t="30546" x="7299325" y="1911350"/>
          <p14:tracePt t="30554" x="7299325" y="1920875"/>
          <p14:tracePt t="30570" x="7299325" y="1928813"/>
          <p14:tracePt t="30641" x="7299325" y="1903413"/>
          <p14:tracePt t="30650" x="7299325" y="1885950"/>
          <p14:tracePt t="30659" x="7291388" y="1819275"/>
          <p14:tracePt t="30666" x="7258050" y="1758950"/>
          <p14:tracePt t="30675" x="7248525" y="1725613"/>
          <p14:tracePt t="30682" x="7240588" y="1665288"/>
          <p14:tracePt t="30691" x="7205663" y="1597025"/>
          <p14:tracePt t="30698" x="7189788" y="1555750"/>
          <p14:tracePt t="30707" x="7154863" y="1504950"/>
          <p14:tracePt t="30714" x="7129463" y="1452563"/>
          <p14:tracePt t="30725" x="7088188" y="1401763"/>
          <p14:tracePt t="30730" x="7061200" y="1368425"/>
          <p14:tracePt t="30741" x="7045325" y="1350963"/>
          <p14:tracePt t="30746" x="7035800" y="1325563"/>
          <p14:tracePt t="30754" x="7019925" y="1308100"/>
          <p14:tracePt t="30762" x="7019925" y="1300163"/>
          <p14:tracePt t="30770" x="7019925" y="1292225"/>
          <p14:tracePt t="30778" x="7019925" y="1282700"/>
          <p14:tracePt t="30858" x="7019925" y="1300163"/>
          <p14:tracePt t="30866" x="7019925" y="1343025"/>
          <p14:tracePt t="30875" x="7010400" y="1376363"/>
          <p14:tracePt t="30882" x="7002463" y="1419225"/>
          <p14:tracePt t="30894" x="7002463" y="1477963"/>
          <p14:tracePt t="30898" x="6994525" y="1555750"/>
          <p14:tracePt t="30908" x="6959600" y="1622425"/>
          <p14:tracePt t="30913" x="6951663" y="1700213"/>
          <p14:tracePt t="30925" x="6951663" y="1766888"/>
          <p14:tracePt t="30929" x="6943725" y="1827213"/>
          <p14:tracePt t="30938" x="6916738" y="1920875"/>
          <p14:tracePt t="30946" x="6916738" y="1963738"/>
          <p14:tracePt t="30954" x="6916738" y="1989138"/>
          <p14:tracePt t="30962" x="6916738" y="2014538"/>
          <p14:tracePt t="30970" x="6926263" y="2022475"/>
          <p14:tracePt t="30978" x="6934200" y="2039938"/>
          <p14:tracePt t="30994" x="6943725" y="2039938"/>
          <p14:tracePt t="31001" x="6959600" y="2039938"/>
          <p14:tracePt t="31010" x="6977063" y="2039938"/>
          <p14:tracePt t="31018" x="6994525" y="2039938"/>
          <p14:tracePt t="31026" x="7002463" y="2014538"/>
          <p14:tracePt t="31034" x="7027863" y="1963738"/>
          <p14:tracePt t="31043" x="7027863" y="1928813"/>
          <p14:tracePt t="31050" x="7035800" y="1860550"/>
          <p14:tracePt t="31059" x="7078663" y="1809750"/>
          <p14:tracePt t="31066" x="7113588" y="1766888"/>
          <p14:tracePt t="31074" x="7172325" y="1725613"/>
          <p14:tracePt t="31082" x="7265988" y="1665288"/>
          <p14:tracePt t="31092" x="7342188" y="1606550"/>
          <p14:tracePt t="31098" x="7418388" y="1555750"/>
          <p14:tracePt t="31109" x="7486650" y="1512888"/>
          <p14:tracePt t="31113" x="7521575" y="1477963"/>
          <p14:tracePt t="31125" x="7572375" y="1427163"/>
          <p14:tracePt t="31129" x="7605713" y="1393825"/>
          <p14:tracePt t="31140" x="7605713" y="1385888"/>
          <p14:tracePt t="31145" x="7613650" y="1360488"/>
          <p14:tracePt t="31154" x="7613650" y="1333500"/>
          <p14:tracePt t="31162" x="7623175" y="1325563"/>
          <p14:tracePt t="31170" x="7631113" y="1292225"/>
          <p14:tracePt t="31178" x="7648575" y="1274763"/>
          <p14:tracePt t="31186" x="7666038" y="1249363"/>
          <p14:tracePt t="31194" x="7673975" y="1231900"/>
          <p14:tracePt t="31202" x="7716838" y="1206500"/>
          <p14:tracePt t="31209" x="7750175" y="1189038"/>
          <p14:tracePt t="31218" x="7783513" y="1181100"/>
          <p14:tracePt t="31226" x="7810500" y="1181100"/>
          <p14:tracePt t="31234" x="7843838" y="1163638"/>
          <p14:tracePt t="31243" x="7877175" y="1163638"/>
          <p14:tracePt t="31250" x="7902575" y="1163638"/>
          <p14:tracePt t="31259" x="7912100" y="1163638"/>
          <p14:tracePt t="31265" x="7927975" y="1173163"/>
          <p14:tracePt t="31275" x="7937500" y="1198563"/>
          <p14:tracePt t="31282" x="7937500" y="1206500"/>
          <p14:tracePt t="31292" x="7937500" y="1241425"/>
          <p14:tracePt t="31298" x="7937500" y="1292225"/>
          <p14:tracePt t="31308" x="7937500" y="1343025"/>
          <p14:tracePt t="31313" x="7937500" y="1427163"/>
          <p14:tracePt t="31325" x="7970838" y="1512888"/>
          <p14:tracePt t="31329" x="7970838" y="1581150"/>
          <p14:tracePt t="31338" x="7996238" y="1674813"/>
          <p14:tracePt t="31345" x="7996238" y="1758950"/>
          <p14:tracePt t="31353" x="8005763" y="1819275"/>
          <p14:tracePt t="31361" x="8031163" y="1870075"/>
          <p14:tracePt t="31369" x="8047038" y="1911350"/>
          <p14:tracePt t="31378" x="8081963" y="1963738"/>
          <p14:tracePt t="31385" x="8089900" y="1989138"/>
          <p14:tracePt t="31394" x="8089900" y="2005013"/>
          <p14:tracePt t="31402" x="8099425" y="2022475"/>
          <p14:tracePt t="31410" x="8107363" y="2030413"/>
          <p14:tracePt t="31489" x="8107363" y="2022475"/>
          <p14:tracePt t="31497" x="8107363" y="1997075"/>
          <p14:tracePt t="31594" x="8099425" y="1979613"/>
          <p14:tracePt t="31602" x="8081963" y="1954213"/>
          <p14:tracePt t="31610" x="8074025" y="1954213"/>
          <p14:tracePt t="31618" x="8047038" y="1938338"/>
          <p14:tracePt t="31626" x="8013700" y="1920875"/>
          <p14:tracePt t="31633" x="7988300" y="1911350"/>
          <p14:tracePt t="31643" x="7945438" y="1903413"/>
          <p14:tracePt t="31650" x="7869238" y="1878013"/>
          <p14:tracePt t="31659" x="7826375" y="1878013"/>
          <p14:tracePt t="31666" x="7775575" y="1870075"/>
          <p14:tracePt t="31674" x="7750175" y="1860550"/>
          <p14:tracePt t="31682" x="7716838" y="1860550"/>
          <p14:tracePt t="31691" x="7666038" y="1835150"/>
          <p14:tracePt t="31697" x="7639050" y="1827213"/>
          <p14:tracePt t="31708" x="7605713" y="1819275"/>
          <p14:tracePt t="31714" x="7572375" y="1809750"/>
          <p14:tracePt t="31725" x="7521575" y="1793875"/>
          <p14:tracePt t="31730" x="7478713" y="1784350"/>
          <p14:tracePt t="31737" x="7453313" y="1776413"/>
          <p14:tracePt t="31746" x="7418388" y="1766888"/>
          <p14:tracePt t="31754" x="7392988" y="1751013"/>
          <p14:tracePt t="31762" x="7385050" y="1741488"/>
          <p14:tracePt t="31770" x="7359650" y="1733550"/>
          <p14:tracePt t="31777" x="7342188" y="1725613"/>
          <p14:tracePt t="31786" x="7299325" y="1708150"/>
          <p14:tracePt t="31793" x="7283450" y="1708150"/>
          <p14:tracePt t="31802" x="7265988" y="1708150"/>
          <p14:tracePt t="31810" x="7232650" y="1700213"/>
          <p14:tracePt t="31817" x="7197725" y="1700213"/>
          <p14:tracePt t="31826" x="7172325" y="1700213"/>
          <p14:tracePt t="31834" x="7154863" y="1690688"/>
          <p14:tracePt t="31844" x="7121525" y="1690688"/>
          <p14:tracePt t="31850" x="7096125" y="1674813"/>
          <p14:tracePt t="31859" x="7070725" y="1665288"/>
          <p14:tracePt t="31866" x="7053263" y="1665288"/>
          <p14:tracePt t="31878" x="7027863" y="1657350"/>
          <p14:tracePt t="31882" x="7002463" y="1649413"/>
          <p14:tracePt t="31892" x="6977063" y="1631950"/>
          <p14:tracePt t="31897" x="6959600" y="1622425"/>
          <p14:tracePt t="31908" x="6943725" y="1606550"/>
          <p14:tracePt t="31914" x="6908800" y="1589088"/>
          <p14:tracePt t="31923" x="6891338" y="1581150"/>
          <p14:tracePt t="31930" x="6875463" y="1571625"/>
          <p14:tracePt t="31946" x="6875463" y="1563688"/>
          <p14:tracePt t="31954" x="6865938" y="1555750"/>
          <p14:tracePt t="31962" x="6858000" y="1546225"/>
          <p14:tracePt t="31969" x="6850063" y="1520825"/>
          <p14:tracePt t="31977" x="6832600" y="1504950"/>
          <p14:tracePt t="31993" x="6824663" y="1487488"/>
          <p14:tracePt t="32002" x="6815138" y="1477963"/>
          <p14:tracePt t="32009" x="6799263" y="1462088"/>
          <p14:tracePt t="32017" x="6789738" y="1444625"/>
          <p14:tracePt t="32034" x="6772275" y="1436688"/>
          <p14:tracePt t="32043" x="6764338" y="1427163"/>
          <p14:tracePt t="32050" x="6746875" y="1419225"/>
          <p14:tracePt t="32059" x="6731000" y="1411288"/>
          <p14:tracePt t="32076" x="6721475" y="1411288"/>
          <p14:tracePt t="32081" x="6721475" y="1401763"/>
          <p14:tracePt t="32162" x="6731000" y="1401763"/>
          <p14:tracePt t="32170" x="6746875" y="1401763"/>
          <p14:tracePt t="32178" x="6789738" y="1401763"/>
          <p14:tracePt t="32186" x="6865938" y="1470025"/>
          <p14:tracePt t="32194" x="6959600" y="1530350"/>
          <p14:tracePt t="32202" x="7078663" y="1614488"/>
          <p14:tracePt t="32210" x="7154863" y="1665288"/>
          <p14:tracePt t="32217" x="7232650" y="1733550"/>
          <p14:tracePt t="32226" x="7342188" y="1827213"/>
          <p14:tracePt t="32234" x="7435850" y="1885950"/>
          <p14:tracePt t="32243" x="7512050" y="1954213"/>
          <p14:tracePt t="32251" x="7588250" y="2014538"/>
          <p14:tracePt t="32259" x="7639050" y="2047875"/>
          <p14:tracePt t="32266" x="7716838" y="2098675"/>
          <p14:tracePt t="32275" x="7758113" y="2133600"/>
          <p14:tracePt t="32281" x="7810500" y="2174875"/>
          <p14:tracePt t="32293" x="7869238" y="2209800"/>
          <p14:tracePt t="32298" x="7920038" y="2227263"/>
          <p14:tracePt t="32310" x="7970838" y="2243138"/>
          <p14:tracePt t="32313" x="7988300" y="2252663"/>
          <p14:tracePt t="32324" x="8005763" y="2260600"/>
          <p14:tracePt t="32330" x="8013700" y="2260600"/>
          <p14:tracePt t="32369" x="8013700" y="2252663"/>
          <p14:tracePt t="32378" x="8013700" y="2235200"/>
          <p14:tracePt t="32394" x="7996238" y="2209800"/>
          <p14:tracePt t="32402" x="7962900" y="2192338"/>
          <p14:tracePt t="32410" x="7927975" y="2166938"/>
          <p14:tracePt t="32417" x="7851775" y="2124075"/>
          <p14:tracePt t="32426" x="7783513" y="2090738"/>
          <p14:tracePt t="32434" x="7707313" y="2047875"/>
          <p14:tracePt t="32443" x="7631113" y="1997075"/>
          <p14:tracePt t="32449" x="7537450" y="1938338"/>
          <p14:tracePt t="32458" x="7486650" y="1885950"/>
          <p14:tracePt t="32466" x="7410450" y="1819275"/>
          <p14:tracePt t="32475" x="7359650" y="1776413"/>
          <p14:tracePt t="32482" x="7316788" y="1733550"/>
          <p14:tracePt t="32491" x="7283450" y="1682750"/>
          <p14:tracePt t="32498" x="7258050" y="1639888"/>
          <p14:tracePt t="32508" x="7232650" y="1597025"/>
          <p14:tracePt t="32514" x="7215188" y="1563688"/>
          <p14:tracePt t="32524" x="7189788" y="1530350"/>
          <p14:tracePt t="32530" x="7180263" y="1504950"/>
          <p14:tracePt t="32538" x="7164388" y="1470025"/>
          <p14:tracePt t="32546" x="7146925" y="1444625"/>
          <p14:tracePt t="32553" x="7129463" y="1427163"/>
          <p14:tracePt t="32562" x="7113588" y="1401763"/>
          <p14:tracePt t="32569" x="7104063" y="1385888"/>
          <p14:tracePt t="32578" x="7104063" y="1376363"/>
          <p14:tracePt t="32585" x="7104063" y="1368425"/>
          <p14:tracePt t="32657" x="7129463" y="1385888"/>
          <p14:tracePt t="32665" x="7164388" y="1419225"/>
          <p14:tracePt t="32675" x="7232650" y="1462088"/>
          <p14:tracePt t="32682" x="7324725" y="1520825"/>
          <p14:tracePt t="32692" x="7402513" y="1563688"/>
          <p14:tracePt t="32698" x="7504113" y="1622425"/>
          <p14:tracePt t="32709" x="7623175" y="1674813"/>
          <p14:tracePt t="32713" x="7707313" y="1708150"/>
          <p14:tracePt t="32722" x="7835900" y="1741488"/>
          <p14:tracePt t="32730" x="7970838" y="1766888"/>
          <p14:tracePt t="32738" x="8099425" y="1809750"/>
          <p14:tracePt t="32746" x="8226425" y="1835150"/>
          <p14:tracePt t="32753" x="8328025" y="1870075"/>
          <p14:tracePt t="32761" x="8421688" y="1903413"/>
          <p14:tracePt t="32769" x="8497888" y="1920875"/>
          <p14:tracePt t="32778" x="8558213" y="1938338"/>
          <p14:tracePt t="32786" x="8591550" y="1954213"/>
          <p14:tracePt t="32802" x="8599488" y="1954213"/>
          <p14:tracePt t="32873" x="8583613" y="1946275"/>
          <p14:tracePt t="32881" x="8548688" y="1938338"/>
          <p14:tracePt t="32889" x="8523288" y="1911350"/>
          <p14:tracePt t="32898" x="8464550" y="1870075"/>
          <p14:tracePt t="32910" x="8388350" y="1835150"/>
          <p14:tracePt t="32914" x="8328025" y="1809750"/>
          <p14:tracePt t="32921" x="8259763" y="1751013"/>
          <p14:tracePt t="32930" x="8191500" y="1700213"/>
          <p14:tracePt t="32938" x="8140700" y="1657350"/>
          <p14:tracePt t="32945" x="8064500" y="1581150"/>
          <p14:tracePt t="32954" x="8039100" y="1538288"/>
          <p14:tracePt t="32962" x="8005763" y="1477963"/>
          <p14:tracePt t="32970" x="7988300" y="1444625"/>
          <p14:tracePt t="32978" x="7945438" y="1401763"/>
          <p14:tracePt t="32986" x="7937500" y="1385888"/>
          <p14:tracePt t="32994" x="7920038" y="1368425"/>
          <p14:tracePt t="33001" x="7912100" y="1350963"/>
          <p14:tracePt t="33010" x="7894638" y="1343025"/>
          <p14:tracePt t="33018" x="7877175" y="1325563"/>
          <p14:tracePt t="33106" x="7894638" y="1325563"/>
          <p14:tracePt t="33113" x="7902575" y="1333500"/>
          <p14:tracePt t="33122" x="7927975" y="1350963"/>
          <p14:tracePt t="33131" x="7962900" y="1368425"/>
          <p14:tracePt t="33137" x="7988300" y="1385888"/>
          <p14:tracePt t="33145" x="8031163" y="1411288"/>
          <p14:tracePt t="33154" x="8056563" y="1427163"/>
          <p14:tracePt t="33162" x="8089900" y="1444625"/>
          <p14:tracePt t="33169" x="8132763" y="1470025"/>
          <p14:tracePt t="33177" x="8166100" y="1512888"/>
          <p14:tracePt t="33186" x="8234363" y="1563688"/>
          <p14:tracePt t="33194" x="8310563" y="1631950"/>
          <p14:tracePt t="33202" x="8404225" y="1690688"/>
          <p14:tracePt t="33210" x="8523288" y="1776413"/>
          <p14:tracePt t="33218" x="8642350" y="1860550"/>
          <p14:tracePt t="33226" x="8761413" y="1928813"/>
          <p14:tracePt t="33234" x="8880475" y="1989138"/>
          <p14:tracePt t="33243" x="8940800" y="2030413"/>
          <p14:tracePt t="33250" x="9007475" y="2073275"/>
          <p14:tracePt t="33260" x="9017000" y="2082800"/>
          <p14:tracePt t="33266" x="9024938" y="2082800"/>
          <p14:tracePt t="33275" x="9032875" y="2090738"/>
          <p14:tracePt t="33322" x="9032875" y="2082800"/>
          <p14:tracePt t="33330" x="9032875" y="2073275"/>
          <p14:tracePt t="33337" x="9032875" y="2065338"/>
          <p14:tracePt t="33346" x="9024938" y="2055813"/>
          <p14:tracePt t="33354" x="9024938" y="2047875"/>
          <p14:tracePt t="33554" x="9017000" y="2039938"/>
          <p14:tracePt t="33562" x="9007475" y="2030413"/>
          <p14:tracePt t="33610" x="9007475" y="2022475"/>
          <p14:tracePt t="33994" x="8999538" y="2022475"/>
          <p14:tracePt t="34002" x="8966200" y="2022475"/>
          <p14:tracePt t="34010" x="8966200" y="2014538"/>
          <p14:tracePt t="34018" x="8956675" y="2014538"/>
          <p14:tracePt t="34034" x="8948738" y="2014538"/>
          <p14:tracePt t="34098" x="8940800" y="2005013"/>
          <p14:tracePt t="34114" x="8931275" y="1997075"/>
          <p14:tracePt t="34393" x="8940800" y="1997075"/>
          <p14:tracePt t="34410" x="8956675" y="1997075"/>
          <p14:tracePt t="34706" x="8966200" y="1997075"/>
          <p14:tracePt t="34714" x="8966200" y="2005013"/>
          <p14:tracePt t="34721" x="8966200" y="2014538"/>
          <p14:tracePt t="34730" x="8948738" y="2039938"/>
          <p14:tracePt t="34737" x="8897938" y="2065338"/>
          <p14:tracePt t="34745" x="8847138" y="2082800"/>
          <p14:tracePt t="34754" x="8796338" y="2124075"/>
          <p14:tracePt t="34762" x="8761413" y="2149475"/>
          <p14:tracePt t="34770" x="8728075" y="2200275"/>
          <p14:tracePt t="34778" x="8718550" y="2217738"/>
          <p14:tracePt t="34786" x="8718550" y="2235200"/>
          <p14:tracePt t="34794" x="8710613" y="2268538"/>
          <p14:tracePt t="34801" x="8710613" y="2286000"/>
          <p14:tracePt t="34811" x="8710613" y="2293938"/>
          <p14:tracePt t="34818" x="8702675" y="2311400"/>
          <p14:tracePt t="34827" x="8693150" y="2319338"/>
          <p14:tracePt t="34845" x="8693150" y="2328863"/>
          <p14:tracePt t="34850" x="8693150" y="2344738"/>
          <p14:tracePt t="34865" x="8702675" y="2354263"/>
          <p14:tracePt t="34876" x="8728075" y="2371725"/>
          <p14:tracePt t="34896" x="8753475" y="2371725"/>
          <p14:tracePt t="34906" x="8761413" y="2371725"/>
          <p14:tracePt t="34922" x="8769350" y="2371725"/>
          <p14:tracePt t="34930" x="8778875" y="2371725"/>
          <p14:tracePt t="34938" x="8786813" y="2362200"/>
          <p14:tracePt t="34945" x="8786813" y="2344738"/>
          <p14:tracePt t="34954" x="8786813" y="2336800"/>
          <p14:tracePt t="34961" x="8786813" y="2311400"/>
          <p14:tracePt t="34970" x="8786813" y="2293938"/>
          <p14:tracePt t="34978" x="8786813" y="2278063"/>
          <p14:tracePt t="34986" x="8786813" y="2268538"/>
          <p14:tracePt t="34994" x="8786813" y="2260600"/>
          <p14:tracePt t="35002" x="8796338" y="2260600"/>
          <p14:tracePt t="35010" x="8796338" y="2252663"/>
          <p14:tracePt t="35130" x="8796338" y="2243138"/>
          <p14:tracePt t="35138" x="8804275" y="2235200"/>
          <p14:tracePt t="35145" x="8804275" y="2217738"/>
          <p14:tracePt t="35154" x="8804275" y="2200275"/>
          <p14:tracePt t="35162" x="8804275" y="2174875"/>
          <p14:tracePt t="35170" x="8804275" y="2159000"/>
          <p14:tracePt t="35179" x="8804275" y="2133600"/>
          <p14:tracePt t="35185" x="8804275" y="2124075"/>
          <p14:tracePt t="35194" x="8804275" y="2098675"/>
          <p14:tracePt t="35201" x="8786813" y="2065338"/>
          <p14:tracePt t="35211" x="8769350" y="2047875"/>
          <p14:tracePt t="35218" x="8743950" y="2014538"/>
          <p14:tracePt t="35227" x="8728075" y="1997075"/>
          <p14:tracePt t="35234" x="8702675" y="1971675"/>
          <p14:tracePt t="35244" x="8693150" y="1971675"/>
          <p14:tracePt t="35250" x="8685213" y="1938338"/>
          <p14:tracePt t="35259" x="8677275" y="1928813"/>
          <p14:tracePt t="35266" x="8667750" y="1928813"/>
          <p14:tracePt t="35337" x="8659813" y="1928813"/>
          <p14:tracePt t="35353" x="8659813" y="1938338"/>
          <p14:tracePt t="35362" x="8659813" y="1946275"/>
          <p14:tracePt t="35370" x="8659813" y="1954213"/>
          <p14:tracePt t="35378" x="8659813" y="1971675"/>
          <p14:tracePt t="35386" x="8667750" y="1989138"/>
          <p14:tracePt t="35394" x="8677275" y="1989138"/>
          <p14:tracePt t="35402" x="8685213" y="1997075"/>
          <p14:tracePt t="35418" x="8693150" y="2005013"/>
          <p14:tracePt t="35513" x="8685213" y="2005013"/>
          <p14:tracePt t="35521" x="8616950" y="1979613"/>
          <p14:tracePt t="35530" x="8489950" y="1938338"/>
          <p14:tracePt t="35537" x="8335963" y="1895475"/>
          <p14:tracePt t="35545" x="8150225" y="1801813"/>
          <p14:tracePt t="35554" x="7945438" y="1733550"/>
          <p14:tracePt t="35562" x="7783513" y="1665288"/>
          <p14:tracePt t="35570" x="7666038" y="1606550"/>
          <p14:tracePt t="35577" x="7562850" y="1546225"/>
          <p14:tracePt t="35586" x="7494588" y="1495425"/>
          <p14:tracePt t="35594" x="7461250" y="1444625"/>
          <p14:tracePt t="35601" x="7427913" y="1401763"/>
          <p14:tracePt t="35611" x="7418388" y="1360488"/>
          <p14:tracePt t="35617" x="7410450" y="1317625"/>
          <p14:tracePt t="35626" x="7402513" y="1300163"/>
          <p14:tracePt t="35634" x="7385050" y="1266825"/>
          <p14:tracePt t="35643" x="7377113" y="1249363"/>
          <p14:tracePt t="35650" x="7334250" y="1223963"/>
          <p14:tracePt t="35660" x="7273925" y="1206500"/>
          <p14:tracePt t="35665" x="7232650" y="1181100"/>
          <p14:tracePt t="35677" x="7172325" y="1173163"/>
          <p14:tracePt t="35681" x="7096125" y="1173163"/>
          <p14:tracePt t="35689" x="7053263" y="1173163"/>
          <p14:tracePt t="35698" x="7035800" y="1173163"/>
          <p14:tracePt t="35706" x="7019925" y="1173163"/>
          <p14:tracePt t="35834" x="7035800" y="1181100"/>
          <p14:tracePt t="35849" x="7045325" y="1181100"/>
          <p14:tracePt t="35857" x="7053263" y="1189038"/>
          <p14:tracePt t="35866" x="7070725" y="1189038"/>
          <p14:tracePt t="35874" x="7088188" y="1198563"/>
          <p14:tracePt t="35881" x="7104063" y="1206500"/>
          <p14:tracePt t="35896" x="7113588" y="1206500"/>
          <p14:tracePt t="35897" x="7138988" y="1206500"/>
          <p14:tracePt t="35906" x="7164388" y="1216025"/>
          <p14:tracePt t="35914" x="7172325" y="1216025"/>
          <p14:tracePt t="35922" x="7189788" y="1216025"/>
          <p14:tracePt t="35930" x="7223125" y="1223963"/>
          <p14:tracePt t="35937" x="7232650" y="1223963"/>
          <p14:tracePt t="35946" x="7258050" y="1257300"/>
          <p14:tracePt t="35954" x="7308850" y="1266825"/>
          <p14:tracePt t="35963" x="7350125" y="1274763"/>
          <p14:tracePt t="35969" x="7443788" y="1308100"/>
          <p14:tracePt t="35979" x="7529513" y="1325563"/>
          <p14:tracePt t="35986" x="7631113" y="1360488"/>
          <p14:tracePt t="35994" x="7732713" y="1376363"/>
          <p14:tracePt t="36002" x="7818438" y="1385888"/>
          <p14:tracePt t="36011" x="7894638" y="1411288"/>
          <p14:tracePt t="36018" x="7937500" y="1411288"/>
          <p14:tracePt t="36027" x="7988300" y="1419225"/>
          <p14:tracePt t="36034" x="7996238" y="1419225"/>
          <p14:tracePt t="36043" x="8005763" y="1419225"/>
          <p14:tracePt t="36098" x="7996238" y="1419225"/>
          <p14:tracePt t="36121" x="7988300" y="1419225"/>
          <p14:tracePt t="36130" x="7970838" y="1419225"/>
          <p14:tracePt t="36945" x="7980363" y="1427163"/>
          <p14:tracePt t="36954" x="7980363" y="1436688"/>
          <p14:tracePt t="36986" x="7980363" y="1444625"/>
          <p14:tracePt t="37026" x="7980363" y="1452563"/>
          <p14:tracePt t="37050" x="7980363" y="1462088"/>
          <p14:tracePt t="37058" x="7980363" y="1470025"/>
          <p14:tracePt t="37066" x="7980363" y="1477963"/>
          <p14:tracePt t="37081" x="7996238" y="1487488"/>
          <p14:tracePt t="37106" x="7996238" y="1495425"/>
          <p14:tracePt t="37138" x="7996238" y="1512888"/>
          <p14:tracePt t="37490" x="7988300" y="1487488"/>
          <p14:tracePt t="37498" x="7980363" y="1470025"/>
          <p14:tracePt t="37505" x="7954963" y="1411288"/>
          <p14:tracePt t="37514" x="7945438" y="1385888"/>
          <p14:tracePt t="37521" x="7945438" y="1376363"/>
          <p14:tracePt t="37529" x="7937500" y="1360488"/>
          <p14:tracePt t="37538" x="7920038" y="1343025"/>
          <p14:tracePt t="37554" x="7920038" y="1325563"/>
          <p14:tracePt t="37563" x="7920038" y="1308100"/>
          <p14:tracePt t="37570" x="7920038" y="1282700"/>
          <p14:tracePt t="37578" x="7920038" y="1274763"/>
          <p14:tracePt t="37586" x="7920038" y="1257300"/>
          <p14:tracePt t="37595" x="7920038" y="1249363"/>
          <p14:tracePt t="37602" x="7920038" y="1241425"/>
          <p14:tracePt t="37612" x="7920038" y="1231900"/>
          <p14:tracePt t="37618" x="7912100" y="1216025"/>
          <p14:tracePt t="37785" x="7902575" y="1198563"/>
          <p14:tracePt t="37795" x="7902575" y="1181100"/>
          <p14:tracePt t="37801" x="7877175" y="1147763"/>
          <p14:tracePt t="37811" x="7869238" y="1122363"/>
          <p14:tracePt t="37817" x="7826375" y="1087438"/>
          <p14:tracePt t="37828" x="7800975" y="1062038"/>
          <p14:tracePt t="37833" x="7767638" y="1028700"/>
          <p14:tracePt t="37844" x="7750175" y="993775"/>
          <p14:tracePt t="37849" x="7724775" y="952500"/>
          <p14:tracePt t="37860" x="7707313" y="942975"/>
          <p14:tracePt t="37866" x="7691438" y="892175"/>
          <p14:tracePt t="37874" x="7681913" y="858838"/>
          <p14:tracePt t="37882" x="7681913" y="815975"/>
          <p14:tracePt t="37890" x="7666038" y="781050"/>
          <p14:tracePt t="37898" x="7656513" y="747713"/>
          <p14:tracePt t="37905" x="7648575" y="730250"/>
          <p14:tracePt t="37914" x="7648575" y="704850"/>
          <p14:tracePt t="37922" x="7648575" y="688975"/>
          <p14:tracePt t="37930" x="7648575" y="671513"/>
          <p14:tracePt t="37938" x="7648575" y="663575"/>
          <p14:tracePt t="37954" x="7648575" y="654050"/>
          <p14:tracePt t="37978" x="7648575" y="646113"/>
          <p14:tracePt t="38026" x="7648575" y="636588"/>
          <p14:tracePt t="38034" x="7699375" y="646113"/>
          <p14:tracePt t="38041" x="7707313" y="654050"/>
          <p14:tracePt t="38050" x="7758113" y="671513"/>
          <p14:tracePt t="38060" x="7800975" y="688975"/>
          <p14:tracePt t="38066" x="7851775" y="696913"/>
          <p14:tracePt t="38074" x="7927975" y="722313"/>
          <p14:tracePt t="38082" x="7970838" y="730250"/>
          <p14:tracePt t="38090" x="8031163" y="730250"/>
          <p14:tracePt t="38098" x="8074025" y="739775"/>
          <p14:tracePt t="38106" x="8115300" y="739775"/>
          <p14:tracePt t="38114" x="8166100" y="739775"/>
          <p14:tracePt t="38122" x="8191500" y="739775"/>
          <p14:tracePt t="38131" x="8201025" y="739775"/>
          <p14:tracePt t="38149" x="8208963" y="739775"/>
          <p14:tracePt t="38322" x="8208963" y="730250"/>
          <p14:tracePt t="38330" x="8183563" y="730250"/>
          <p14:tracePt t="38338" x="8124825" y="714375"/>
          <p14:tracePt t="38346" x="8064500" y="704850"/>
          <p14:tracePt t="38354" x="8021638" y="688975"/>
          <p14:tracePt t="38363" x="7962900" y="671513"/>
          <p14:tracePt t="38370" x="7886700" y="654050"/>
          <p14:tracePt t="38379" x="7810500" y="628650"/>
          <p14:tracePt t="38386" x="7750175" y="603250"/>
          <p14:tracePt t="38395" x="7656513" y="569913"/>
          <p14:tracePt t="38402" x="7588250" y="560388"/>
          <p14:tracePt t="38411" x="7494588" y="527050"/>
          <p14:tracePt t="38417" x="7418388" y="509588"/>
          <p14:tracePt t="38429" x="7342188" y="476250"/>
          <p14:tracePt t="38434" x="7324725" y="458788"/>
          <p14:tracePt t="38445" x="7291388" y="441325"/>
          <p14:tracePt t="38450" x="7273925" y="425450"/>
          <p14:tracePt t="38458" x="7265988" y="415925"/>
          <p14:tracePt t="38465" x="7258050" y="407988"/>
          <p14:tracePt t="38474" x="7248525" y="382588"/>
          <p14:tracePt t="38489" x="7248525" y="365125"/>
          <p14:tracePt t="38497" x="7240588" y="357188"/>
          <p14:tracePt t="38506" x="7240588" y="347663"/>
          <p14:tracePt t="38515" x="7240588" y="331788"/>
          <p14:tracePt t="38522" x="7240588" y="322263"/>
          <p14:tracePt t="38530" x="7240588" y="314325"/>
          <p14:tracePt t="38538" x="7240588" y="306388"/>
          <p14:tracePt t="38546" x="7240588" y="296863"/>
          <p14:tracePt t="38554" x="7240588" y="280988"/>
          <p14:tracePt t="38562" x="7240588" y="271463"/>
          <p14:tracePt t="38570" x="7240588" y="246063"/>
          <p14:tracePt t="38579" x="7240588" y="230188"/>
          <p14:tracePt t="38586" x="7240588" y="212725"/>
          <p14:tracePt t="38594" x="7240588" y="187325"/>
          <p14:tracePt t="38602" x="7240588" y="177800"/>
          <p14:tracePt t="38610" x="7232650" y="144463"/>
          <p14:tracePt t="38618" x="7232650" y="136525"/>
          <p14:tracePt t="38628" x="7232650" y="119063"/>
          <p14:tracePt t="38633" x="7232650" y="111125"/>
          <p14:tracePt t="38650" x="7232650" y="101600"/>
          <p14:tracePt t="38697" x="7232650" y="93663"/>
          <p14:tracePt t="38762" x="7232650" y="101600"/>
          <p14:tracePt t="38770" x="7232650" y="169863"/>
          <p14:tracePt t="38779" x="7248525" y="230188"/>
          <p14:tracePt t="38785" x="7248525" y="306388"/>
          <p14:tracePt t="38795" x="7248525" y="390525"/>
          <p14:tracePt t="38802" x="7248525" y="458788"/>
          <p14:tracePt t="38811" x="7248525" y="534988"/>
          <p14:tracePt t="38818" x="7248525" y="577850"/>
          <p14:tracePt t="38830" x="7248525" y="611188"/>
          <p14:tracePt t="38834" x="7248525" y="636588"/>
          <p14:tracePt t="38845" x="7248525" y="654050"/>
          <p14:tracePt t="38850" x="7258050" y="663575"/>
          <p14:tracePt t="38866" x="7265988" y="663575"/>
          <p14:tracePt t="38890" x="7273925" y="663575"/>
          <p14:tracePt t="38906" x="7283450" y="663575"/>
          <p14:tracePt t="38921" x="7299325" y="663575"/>
          <p14:tracePt t="38930" x="7299325" y="654050"/>
          <p14:tracePt t="38938" x="7299325" y="646113"/>
          <p14:tracePt t="38947" x="7299325" y="628650"/>
          <p14:tracePt t="38953" x="7299325" y="620713"/>
          <p14:tracePt t="38979" x="7299325" y="611188"/>
          <p14:tracePt t="39089" x="7299325" y="595313"/>
          <p14:tracePt t="39170" x="7308850" y="603250"/>
          <p14:tracePt t="39178" x="7316788" y="603250"/>
          <p14:tracePt t="39186" x="7316788" y="611188"/>
          <p14:tracePt t="39195" x="7316788" y="620713"/>
          <p14:tracePt t="39202" x="7316788" y="628650"/>
          <p14:tracePt t="39226" x="7316788" y="636588"/>
          <p14:tracePt t="39265" x="7316788" y="646113"/>
          <p14:tracePt t="39538" x="7324725" y="654050"/>
          <p14:tracePt t="39609" x="7334250" y="671513"/>
          <p14:tracePt t="39617" x="7367588" y="696913"/>
          <p14:tracePt t="39626" x="7392988" y="696913"/>
          <p14:tracePt t="39634" x="7435850" y="704850"/>
          <p14:tracePt t="39644" x="7469188" y="704850"/>
          <p14:tracePt t="39650" x="7486650" y="704850"/>
          <p14:tracePt t="39658" x="7521575" y="704850"/>
          <p14:tracePt t="39666" x="7554913" y="722313"/>
          <p14:tracePt t="39674" x="7572375" y="722313"/>
          <p14:tracePt t="39682" x="7580313" y="722313"/>
          <p14:tracePt t="39697" x="7588250" y="722313"/>
          <p14:tracePt t="39714" x="7597775" y="722313"/>
          <p14:tracePt t="39722" x="7597775" y="730250"/>
          <p14:tracePt t="39738" x="7605713" y="730250"/>
          <p14:tracePt t="39746" x="7613650" y="730250"/>
          <p14:tracePt t="39754" x="7623175" y="739775"/>
          <p14:tracePt t="39764" x="7623175" y="747713"/>
          <p14:tracePt t="39770" x="7623175" y="755650"/>
          <p14:tracePt t="39818" x="7623175" y="765175"/>
          <p14:tracePt t="39834" x="7623175" y="781050"/>
          <p14:tracePt t="39850" x="7623175" y="790575"/>
          <p14:tracePt t="39858" x="7623175" y="798513"/>
          <p14:tracePt t="39866" x="7623175" y="815975"/>
          <p14:tracePt t="39874" x="7631113" y="841375"/>
          <p14:tracePt t="39881" x="7631113" y="849313"/>
          <p14:tracePt t="39899" x="7631113" y="942975"/>
          <p14:tracePt t="39906" x="7631113" y="993775"/>
          <p14:tracePt t="39914" x="7631113" y="1044575"/>
          <p14:tracePt t="39922" x="7597775" y="1130300"/>
          <p14:tracePt t="39930" x="7521575" y="1216025"/>
          <p14:tracePt t="39938" x="7427913" y="1282700"/>
          <p14:tracePt t="39946" x="7291388" y="1350963"/>
          <p14:tracePt t="39953" x="7146925" y="1444625"/>
          <p14:tracePt t="39962" x="7027863" y="1477963"/>
          <p14:tracePt t="39970" x="6951663" y="1512888"/>
          <p14:tracePt t="39979" x="6865938" y="1555750"/>
          <p14:tracePt t="39986" x="6789738" y="1581150"/>
          <p14:tracePt t="39995" x="6688138" y="1614488"/>
          <p14:tracePt t="40001" x="6611938" y="1631950"/>
          <p14:tracePt t="40012" x="6526213" y="1682750"/>
          <p14:tracePt t="40018" x="6442075" y="1733550"/>
          <p14:tracePt t="40029" x="6365875" y="1793875"/>
          <p14:tracePt t="40034" x="6305550" y="1844675"/>
          <p14:tracePt t="40042" x="6237288" y="1878013"/>
          <p14:tracePt t="40050" x="6186488" y="1903413"/>
          <p14:tracePt t="40057" x="6127750" y="1946275"/>
          <p14:tracePt t="40066" x="6092825" y="1963738"/>
          <p14:tracePt t="40074" x="6076950" y="1971675"/>
          <p14:tracePt t="40130" x="6102350" y="1946275"/>
          <p14:tracePt t="40137" x="6118225" y="1928813"/>
          <p14:tracePt t="40147" x="6161088" y="1903413"/>
          <p14:tracePt t="40153" x="6211888" y="1860550"/>
          <p14:tracePt t="40163" x="6288088" y="1819275"/>
          <p14:tracePt t="40169" x="6356350" y="1758950"/>
          <p14:tracePt t="40179" x="6432550" y="1708150"/>
          <p14:tracePt t="40186" x="6526213" y="1614488"/>
          <p14:tracePt t="40196" x="6602413" y="1530350"/>
          <p14:tracePt t="40202" x="6688138" y="1452563"/>
          <p14:tracePt t="40212" x="6746875" y="1385888"/>
          <p14:tracePt t="40218" x="6807200" y="1333500"/>
          <p14:tracePt t="40229" x="6865938" y="1292225"/>
          <p14:tracePt t="40234" x="6926263" y="1216025"/>
          <p14:tracePt t="40242" x="6977063" y="1173163"/>
          <p14:tracePt t="40250" x="7027863" y="1130300"/>
          <p14:tracePt t="40258" x="7061200" y="1112838"/>
          <p14:tracePt t="40266" x="7113588" y="1069975"/>
          <p14:tracePt t="40274" x="7154863" y="1062038"/>
          <p14:tracePt t="40282" x="7215188" y="1044575"/>
          <p14:tracePt t="40290" x="7265988" y="1036638"/>
          <p14:tracePt t="40298" x="7324725" y="1036638"/>
          <p14:tracePt t="40306" x="7392988" y="1036638"/>
          <p14:tracePt t="40314" x="7453313" y="1028700"/>
          <p14:tracePt t="40322" x="7486650" y="1028700"/>
          <p14:tracePt t="40330" x="7521575" y="1019175"/>
          <p14:tracePt t="40337" x="7537450" y="1003300"/>
          <p14:tracePt t="40346" x="7572375" y="993775"/>
          <p14:tracePt t="40354" x="7597775" y="993775"/>
          <p14:tracePt t="40365" x="7605713" y="993775"/>
          <p14:tracePt t="40402" x="7623175" y="985838"/>
          <p14:tracePt t="40418" x="7631113" y="985838"/>
          <p14:tracePt t="40426" x="7639050" y="977900"/>
          <p14:tracePt t="40433" x="7648575" y="977900"/>
          <p14:tracePt t="40442" x="7673975" y="977900"/>
          <p14:tracePt t="40450" x="7699375" y="960438"/>
          <p14:tracePt t="40458" x="7716838" y="960438"/>
          <p14:tracePt t="40506" x="7707313" y="952500"/>
          <p14:tracePt t="40513" x="7699375" y="952500"/>
          <p14:tracePt t="40545" x="7691438" y="952500"/>
          <p14:tracePt t="40562" x="7681913" y="952500"/>
          <p14:tracePt t="40698" x="7681913" y="942975"/>
          <p14:tracePt t="40722" x="7707313" y="925513"/>
          <p14:tracePt t="40729" x="7724775" y="909638"/>
          <p14:tracePt t="40737" x="7767638" y="892175"/>
          <p14:tracePt t="40746" x="7783513" y="874713"/>
          <p14:tracePt t="40753" x="7810500" y="858838"/>
          <p14:tracePt t="40763" x="7826375" y="833438"/>
          <p14:tracePt t="40769" x="7835900" y="815975"/>
          <p14:tracePt t="40780" x="7843838" y="808038"/>
          <p14:tracePt t="40785" x="7851775" y="798513"/>
          <p14:tracePt t="40796" x="7851775" y="781050"/>
          <p14:tracePt t="40813" x="7851775" y="773113"/>
          <p14:tracePt t="40850" x="7861300" y="765175"/>
          <p14:tracePt t="40874" x="7877175" y="765175"/>
          <p14:tracePt t="40881" x="7886700" y="765175"/>
          <p14:tracePt t="40890" x="7886700" y="773113"/>
          <p14:tracePt t="40898" x="7894638" y="773113"/>
          <p14:tracePt t="40906" x="7902575" y="773113"/>
          <p14:tracePt t="40914" x="7912100" y="773113"/>
          <p14:tracePt t="40930" x="7920038" y="773113"/>
          <p14:tracePt t="40963" x="7927975" y="773113"/>
          <p14:tracePt t="40979" x="7954963" y="773113"/>
          <p14:tracePt t="40985" x="7962900" y="773113"/>
          <p14:tracePt t="41002" x="7988300" y="773113"/>
          <p14:tracePt t="41012" x="7996238" y="773113"/>
          <p14:tracePt t="41017" x="8013700" y="773113"/>
          <p14:tracePt t="41028" x="8039100" y="773113"/>
          <p14:tracePt t="41041" x="8056563" y="773113"/>
          <p14:tracePt t="41306" x="8064500" y="773113"/>
          <p14:tracePt t="41321" x="8074025" y="773113"/>
          <p14:tracePt t="41346" x="8089900" y="773113"/>
          <p14:tracePt t="41369" x="8099425" y="773113"/>
          <p14:tracePt t="41385" x="8107363" y="781050"/>
          <p14:tracePt t="41409" x="8107363" y="790575"/>
          <p14:tracePt t="41417" x="8115300" y="790575"/>
          <p14:tracePt t="41450" x="8124825" y="798513"/>
          <p14:tracePt t="41489" x="8132763" y="798513"/>
          <p14:tracePt t="41506" x="8150225" y="798513"/>
          <p14:tracePt t="41618" x="8166100" y="798513"/>
          <p14:tracePt t="41634" x="8183563" y="798513"/>
          <p14:tracePt t="41658" x="8191500" y="798513"/>
          <p14:tracePt t="41697" x="8201025" y="798513"/>
          <p14:tracePt t="41906" x="8201025" y="781050"/>
          <p14:tracePt t="41914" x="8191500" y="773113"/>
          <p14:tracePt t="41922" x="8175625" y="773113"/>
          <p14:tracePt t="41931" x="8166100" y="773113"/>
          <p14:tracePt t="41938" x="8158163" y="773113"/>
          <p14:tracePt t="41954" x="8150225" y="773113"/>
          <p14:tracePt t="41964" x="8150225" y="765175"/>
          <p14:tracePt t="41980" x="8132763" y="755650"/>
          <p14:tracePt t="42090" x="8166100" y="755650"/>
          <p14:tracePt t="42097" x="8201025" y="773113"/>
          <p14:tracePt t="42106" x="8218488" y="781050"/>
          <p14:tracePt t="42115" x="8243888" y="798513"/>
          <p14:tracePt t="42122" x="8251825" y="798513"/>
          <p14:tracePt t="42131" x="8277225" y="815975"/>
          <p14:tracePt t="42146" x="8285163" y="815975"/>
          <p14:tracePt t="42154" x="8294688" y="823913"/>
          <p14:tracePt t="42170" x="8302625" y="833438"/>
          <p14:tracePt t="42180" x="8320088" y="841375"/>
          <p14:tracePt t="42186" x="8328025" y="849313"/>
          <p14:tracePt t="42196" x="8335963" y="858838"/>
          <p14:tracePt t="42338" x="8345488" y="858838"/>
          <p14:tracePt t="42346" x="8353425" y="866775"/>
          <p14:tracePt t="42354" x="8370888" y="866775"/>
          <p14:tracePt t="42363" x="8370888" y="874713"/>
          <p14:tracePt t="42370" x="8378825" y="884238"/>
          <p14:tracePt t="42386" x="8388350" y="892175"/>
          <p14:tracePt t="42666" x="8388350" y="900113"/>
          <p14:tracePt t="42675" x="8388350" y="909638"/>
          <p14:tracePt t="42690" x="8388350" y="917575"/>
          <p14:tracePt t="42698" x="8396288" y="925513"/>
          <p14:tracePt t="42714" x="8413750" y="942975"/>
          <p14:tracePt t="42731" x="8429625" y="952500"/>
          <p14:tracePt t="42747" x="8439150" y="952500"/>
          <p14:tracePt t="42850" x="8429625" y="952500"/>
          <p14:tracePt t="42858" x="8421688" y="952500"/>
          <p14:tracePt t="42865" x="8404225" y="952500"/>
          <p14:tracePt t="42873" x="8378825" y="942975"/>
          <p14:tracePt t="42895" x="8335963" y="935038"/>
          <p14:tracePt t="42899" x="8320088" y="925513"/>
          <p14:tracePt t="42905" x="8310563" y="925513"/>
          <p14:tracePt t="42915" x="8302625" y="925513"/>
          <p14:tracePt t="42932" x="8285163" y="917575"/>
          <p14:tracePt t="42970" x="8285163" y="909638"/>
          <p14:tracePt t="42979" x="8277225" y="909638"/>
          <p14:tracePt t="42986" x="8259763" y="900113"/>
          <p14:tracePt t="43002" x="8259763" y="892175"/>
          <p14:tracePt t="43010" x="8243888" y="892175"/>
          <p14:tracePt t="43018" x="8226425" y="884238"/>
          <p14:tracePt t="43025" x="8226425" y="874713"/>
          <p14:tracePt t="43034" x="8208963" y="874713"/>
          <p14:tracePt t="43041" x="8201025" y="866775"/>
          <p14:tracePt t="43050" x="8191500" y="866775"/>
          <p14:tracePt t="43058" x="8166100" y="858838"/>
          <p14:tracePt t="43074" x="8158163" y="858838"/>
          <p14:tracePt t="43089" x="8150225" y="858838"/>
          <p14:tracePt t="43098" x="8132763" y="841375"/>
          <p14:tracePt t="43106" x="8124825" y="833438"/>
          <p14:tracePt t="43114" x="8115300" y="823913"/>
          <p14:tracePt t="43122" x="8099425" y="823913"/>
          <p14:tracePt t="43131" x="8089900" y="815975"/>
          <p14:tracePt t="43138" x="8064500" y="798513"/>
          <p14:tracePt t="43147" x="8047038" y="790575"/>
          <p14:tracePt t="43154" x="8021638" y="781050"/>
          <p14:tracePt t="43164" x="8013700" y="765175"/>
          <p14:tracePt t="43169" x="7988300" y="755650"/>
          <p14:tracePt t="43180" x="7980363" y="755650"/>
          <p14:tracePt t="43185" x="7970838" y="747713"/>
          <p14:tracePt t="43197" x="7954963" y="730250"/>
          <p14:tracePt t="43202" x="7937500" y="730250"/>
          <p14:tracePt t="43210" x="7920038" y="722313"/>
          <p14:tracePt t="43218" x="7920038" y="714375"/>
          <p14:tracePt t="43234" x="7902575" y="704850"/>
          <p14:tracePt t="43242" x="7894638" y="696913"/>
          <p14:tracePt t="43250" x="7894638" y="688975"/>
          <p14:tracePt t="43258" x="7886700" y="688975"/>
          <p14:tracePt t="43265" x="7869238" y="671513"/>
          <p14:tracePt t="43274" x="7861300" y="654050"/>
          <p14:tracePt t="43282" x="7851775" y="654050"/>
          <p14:tracePt t="43290" x="7826375" y="636588"/>
          <p14:tracePt t="43299" x="7810500" y="620713"/>
          <p14:tracePt t="43306" x="7783513" y="595313"/>
          <p14:tracePt t="43315" x="7767638" y="577850"/>
          <p14:tracePt t="43322" x="7758113" y="577850"/>
          <p14:tracePt t="43331" x="7732713" y="560388"/>
          <p14:tracePt t="43338" x="7724775" y="552450"/>
          <p14:tracePt t="43346" x="7716838" y="544513"/>
          <p14:tracePt t="43363" x="7699375" y="527050"/>
          <p14:tracePt t="43370" x="7691438" y="519113"/>
          <p14:tracePt t="43380" x="7681913" y="519113"/>
          <p14:tracePt t="43386" x="7666038" y="509588"/>
          <p14:tracePt t="43395" x="7656513" y="501650"/>
          <p14:tracePt t="43402" x="7648575" y="484188"/>
          <p14:tracePt t="43410" x="7639050" y="484188"/>
          <p14:tracePt t="43418" x="7623175" y="476250"/>
          <p14:tracePt t="43426" x="7613650" y="458788"/>
          <p14:tracePt t="43434" x="7588250" y="441325"/>
          <p14:tracePt t="43442" x="7572375" y="433388"/>
          <p14:tracePt t="43450" x="7546975" y="425450"/>
          <p14:tracePt t="43458" x="7537450" y="415925"/>
          <p14:tracePt t="43466" x="7521575" y="407988"/>
          <p14:tracePt t="43474" x="7486650" y="400050"/>
          <p14:tracePt t="43482" x="7461250" y="382588"/>
          <p14:tracePt t="43490" x="7453313" y="374650"/>
          <p14:tracePt t="43499" x="7443788" y="374650"/>
          <p14:tracePt t="43506" x="7427913" y="365125"/>
          <p14:tracePt t="43532" x="7418388" y="365125"/>
          <p14:tracePt t="43547" x="7418388" y="357188"/>
          <p14:tracePt t="43554" x="7410450" y="347663"/>
          <p14:tracePt t="43594" x="7402513" y="339725"/>
          <p14:tracePt t="43762" x="7410450" y="339725"/>
          <p14:tracePt t="43770" x="7418388" y="339725"/>
          <p14:tracePt t="43794" x="7427913" y="339725"/>
          <p14:tracePt t="43801" x="7435850" y="339725"/>
          <p14:tracePt t="43817" x="7443788" y="347663"/>
          <p14:tracePt t="43849" x="7453313" y="357188"/>
          <p14:tracePt t="43857" x="7461250" y="357188"/>
          <p14:tracePt t="43866" x="7478713" y="374650"/>
          <p14:tracePt t="43873" x="7486650" y="382588"/>
          <p14:tracePt t="43882" x="7494588" y="382588"/>
          <p14:tracePt t="43901" x="7554913" y="425450"/>
          <p14:tracePt t="43906" x="7588250" y="433388"/>
          <p14:tracePt t="43914" x="7623175" y="466725"/>
          <p14:tracePt t="43922" x="7666038" y="484188"/>
          <p14:tracePt t="43930" x="7699375" y="509588"/>
          <p14:tracePt t="43938" x="7716838" y="519113"/>
          <p14:tracePt t="43947" x="7732713" y="534988"/>
          <p14:tracePt t="43953" x="7750175" y="544513"/>
          <p14:tracePt t="43963" x="7767638" y="560388"/>
          <p14:tracePt t="43970" x="7783513" y="577850"/>
          <p14:tracePt t="43980" x="7793038" y="585788"/>
          <p14:tracePt t="43986" x="7800975" y="595313"/>
          <p14:tracePt t="43995" x="7800975" y="611188"/>
          <p14:tracePt t="44002" x="7818438" y="628650"/>
          <p14:tracePt t="44017" x="7835900" y="636588"/>
          <p14:tracePt t="44026" x="7843838" y="654050"/>
          <p14:tracePt t="44034" x="7861300" y="671513"/>
          <p14:tracePt t="44041" x="7894638" y="696913"/>
          <p14:tracePt t="44051" x="7920038" y="704850"/>
          <p14:tracePt t="44057" x="7962900" y="714375"/>
          <p14:tracePt t="44066" x="8013700" y="747713"/>
          <p14:tracePt t="44073" x="8074025" y="765175"/>
          <p14:tracePt t="44082" x="8099425" y="765175"/>
          <p14:tracePt t="44089" x="8132763" y="790575"/>
          <p14:tracePt t="44098" x="8150225" y="798513"/>
          <p14:tracePt t="44105" x="8183563" y="808038"/>
          <p14:tracePt t="44115" x="8201025" y="833438"/>
          <p14:tracePt t="44121" x="8218488" y="841375"/>
          <p14:tracePt t="44131" x="8234363" y="841375"/>
          <p14:tracePt t="44137" x="8251825" y="858838"/>
          <p14:tracePt t="44148" x="8251825" y="866775"/>
          <p14:tracePt t="44153" x="8259763" y="874713"/>
          <p14:tracePt t="44163" x="8269288" y="874713"/>
          <p14:tracePt t="44169" x="8277225" y="892175"/>
          <p14:tracePt t="44181" x="8285163" y="900113"/>
          <p14:tracePt t="44186" x="8310563" y="909638"/>
          <p14:tracePt t="44196" x="8328025" y="917575"/>
          <p14:tracePt t="44202" x="8345488" y="935038"/>
          <p14:tracePt t="44210" x="8370888" y="942975"/>
          <p14:tracePt t="44218" x="8378825" y="952500"/>
          <p14:tracePt t="44250" x="8388350" y="952500"/>
          <p14:tracePt t="44329" x="8362950" y="952500"/>
          <p14:tracePt t="44338" x="8335963" y="925513"/>
          <p14:tracePt t="44347" x="8302625" y="909638"/>
          <p14:tracePt t="44354" x="8269288" y="884238"/>
          <p14:tracePt t="44364" x="8218488" y="858838"/>
          <p14:tracePt t="44370" x="8183563" y="833438"/>
          <p14:tracePt t="44380" x="8132763" y="815975"/>
          <p14:tracePt t="44386" x="8081963" y="781050"/>
          <p14:tracePt t="44394" x="8021638" y="765175"/>
          <p14:tracePt t="44402" x="7970838" y="747713"/>
          <p14:tracePt t="44410" x="7937500" y="730250"/>
          <p14:tracePt t="44417" x="7902575" y="696913"/>
          <p14:tracePt t="44426" x="7869238" y="679450"/>
          <p14:tracePt t="44434" x="7818438" y="654050"/>
          <p14:tracePt t="44442" x="7767638" y="620713"/>
          <p14:tracePt t="44449" x="7716838" y="595313"/>
          <p14:tracePt t="44458" x="7681913" y="577850"/>
          <p14:tracePt t="44466" x="7648575" y="544513"/>
          <p14:tracePt t="44474" x="7623175" y="534988"/>
          <p14:tracePt t="44481" x="7572375" y="492125"/>
          <p14:tracePt t="44490" x="7562850" y="476250"/>
          <p14:tracePt t="44498" x="7537450" y="458788"/>
          <p14:tracePt t="44506" x="7494588" y="425450"/>
          <p14:tracePt t="44516" x="7486650" y="415925"/>
          <p14:tracePt t="44522" x="7461250" y="390525"/>
          <p14:tracePt t="44531" x="7443788" y="374650"/>
          <p14:tracePt t="44537" x="7402513" y="347663"/>
          <p14:tracePt t="44548" x="7385050" y="331788"/>
          <p14:tracePt t="44553" x="7367588" y="322263"/>
          <p14:tracePt t="44564" x="7359650" y="314325"/>
          <p14:tracePt t="44946" x="7377113" y="322263"/>
          <p14:tracePt t="44970" x="7377113" y="331788"/>
          <p14:tracePt t="44986" x="7385050" y="331788"/>
          <p14:tracePt t="44994" x="7392988" y="339725"/>
          <p14:tracePt t="45002" x="7402513" y="347663"/>
          <p14:tracePt t="45010" x="7427913" y="357188"/>
          <p14:tracePt t="45018" x="7435850" y="357188"/>
          <p14:tracePt t="45026" x="7453313" y="365125"/>
          <p14:tracePt t="45033" x="7469188" y="374650"/>
          <p14:tracePt t="45042" x="7494588" y="382588"/>
          <p14:tracePt t="45050" x="7529513" y="407988"/>
          <p14:tracePt t="45058" x="7546975" y="425450"/>
          <p14:tracePt t="45065" x="7572375" y="441325"/>
          <p14:tracePt t="45074" x="7588250" y="466725"/>
          <p14:tracePt t="45082" x="7631113" y="501650"/>
          <p14:tracePt t="45090" x="7656513" y="552450"/>
          <p14:tracePt t="45099" x="7716838" y="620713"/>
          <p14:tracePt t="45106" x="7775575" y="722313"/>
          <p14:tracePt t="45115" x="7851775" y="823913"/>
          <p14:tracePt t="45122" x="7912100" y="942975"/>
          <p14:tracePt t="45131" x="7970838" y="1054100"/>
          <p14:tracePt t="45138" x="8031163" y="1155700"/>
          <p14:tracePt t="45147" x="8089900" y="1249363"/>
          <p14:tracePt t="45154" x="8132763" y="1325563"/>
          <p14:tracePt t="45165" x="8175625" y="1401763"/>
          <p14:tracePt t="45170" x="8234363" y="1477963"/>
          <p14:tracePt t="45182" x="8285163" y="1530350"/>
          <p14:tracePt t="45186" x="8335963" y="1597025"/>
          <p14:tracePt t="45193" x="8378825" y="1649413"/>
          <p14:tracePt t="45202" x="8447088" y="1700213"/>
          <p14:tracePt t="45210" x="8497888" y="1741488"/>
          <p14:tracePt t="45218" x="8548688" y="1784350"/>
          <p14:tracePt t="45226" x="8583613" y="1809750"/>
          <p14:tracePt t="45234" x="8599488" y="1835150"/>
          <p14:tracePt t="45242" x="8616950" y="1852613"/>
          <p14:tracePt t="45250" x="8616950" y="1860550"/>
          <p14:tracePt t="45258" x="8616950" y="1870075"/>
          <p14:tracePt t="45266" x="8616950" y="1885950"/>
          <p14:tracePt t="45283" x="8616950" y="1895475"/>
          <p14:tracePt t="45290" x="8616950" y="1903413"/>
          <p14:tracePt t="45305" x="8616950" y="1920875"/>
          <p14:tracePt t="45315" x="8609013" y="1938338"/>
          <p14:tracePt t="45331" x="8599488" y="1954213"/>
          <p14:tracePt t="45338" x="8583613" y="1954213"/>
          <p14:tracePt t="45347" x="8583613" y="1963738"/>
          <p14:tracePt t="45354" x="8574088" y="1963738"/>
          <p14:tracePt t="45364" x="8548688" y="1963738"/>
          <p14:tracePt t="45370" x="8540750" y="1963738"/>
          <p14:tracePt t="45380" x="8497888" y="1954213"/>
          <p14:tracePt t="45386" x="8447088" y="1911350"/>
          <p14:tracePt t="45394" x="8404225" y="1885950"/>
          <p14:tracePt t="45401" x="8353425" y="1835150"/>
          <p14:tracePt t="45409" x="8302625" y="1793875"/>
          <p14:tracePt t="45418" x="8285163" y="1776413"/>
          <p14:tracePt t="45426" x="8269288" y="1758950"/>
          <p14:tracePt t="45434" x="8251825" y="1751013"/>
          <p14:tracePt t="45442" x="8243888" y="1741488"/>
          <p14:tracePt t="45449" x="8218488" y="1716088"/>
          <p14:tracePt t="45546" x="8218488" y="1725613"/>
          <p14:tracePt t="45553" x="8218488" y="1733550"/>
          <p14:tracePt t="45562" x="8218488" y="1751013"/>
          <p14:tracePt t="45570" x="8226425" y="1766888"/>
          <p14:tracePt t="45580" x="8234363" y="1766888"/>
          <p14:tracePt t="45585" x="8243888" y="1793875"/>
          <p14:tracePt t="45594" x="8251825" y="1809750"/>
          <p14:tracePt t="45601" x="8277225" y="1835150"/>
          <p14:tracePt t="45609" x="8294688" y="1844675"/>
          <p14:tracePt t="45617" x="8302625" y="1860550"/>
          <p14:tracePt t="45626" x="8310563" y="1878013"/>
          <p14:tracePt t="45634" x="8320088" y="1911350"/>
          <p14:tracePt t="45642" x="8328025" y="1928813"/>
          <p14:tracePt t="45650" x="8345488" y="1963738"/>
          <p14:tracePt t="45658" x="8345488" y="1989138"/>
          <p14:tracePt t="45667" x="8345488" y="2005013"/>
          <p14:tracePt t="45674" x="8345488" y="2022475"/>
          <p14:tracePt t="45682" x="8345488" y="2030413"/>
          <p14:tracePt t="45690" x="8353425" y="2047875"/>
          <p14:tracePt t="45770" x="8362950" y="2055813"/>
          <p14:tracePt t="45787" x="8370888" y="2055813"/>
          <p14:tracePt t="45858" x="8370888" y="2039938"/>
          <p14:tracePt t="45875" x="8370888" y="2030413"/>
          <p14:tracePt t="45986" x="8370888" y="2022475"/>
          <p14:tracePt t="46178" x="8362950" y="2022475"/>
          <p14:tracePt t="46202" x="8345488" y="2022475"/>
          <p14:tracePt t="46226" x="8328025" y="2022475"/>
          <p14:tracePt t="46234" x="8302625" y="2014538"/>
          <p14:tracePt t="46242" x="8285163" y="1997075"/>
          <p14:tracePt t="46250" x="8259763" y="1989138"/>
          <p14:tracePt t="46258" x="8234363" y="1989138"/>
          <p14:tracePt t="46266" x="8218488" y="1979613"/>
          <p14:tracePt t="46274" x="8208963" y="1971675"/>
          <p14:tracePt t="46282" x="8201025" y="1971675"/>
          <p14:tracePt t="46290" x="8191500" y="1971675"/>
          <p14:tracePt t="46306" x="8183563" y="1963738"/>
          <p14:tracePt t="46316" x="8166100" y="1963738"/>
          <p14:tracePt t="46321" x="8166100" y="1954213"/>
          <p14:tracePt t="46338" x="8150225" y="1946275"/>
          <p14:tracePt t="46348" x="8140700" y="1946275"/>
          <p14:tracePt t="46354" x="8124825" y="1946275"/>
          <p14:tracePt t="46366" x="8099425" y="1946275"/>
          <p14:tracePt t="46370" x="8089900" y="1946275"/>
          <p14:tracePt t="46385" x="8081963" y="1946275"/>
          <p14:tracePt t="46426" x="8056563" y="1938338"/>
          <p14:tracePt t="46441" x="8056563" y="1928813"/>
          <p14:tracePt t="46457" x="8047038" y="1928813"/>
          <p14:tracePt t="46466" x="8031163" y="1920875"/>
          <p14:tracePt t="46474" x="8013700" y="1920875"/>
          <p14:tracePt t="46483" x="7996238" y="1911350"/>
          <p14:tracePt t="46490" x="7970838" y="1903413"/>
          <p14:tracePt t="46499" x="7962900" y="1903413"/>
          <p14:tracePt t="46505" x="7937500" y="1895475"/>
          <p14:tracePt t="46516" x="7920038" y="1885950"/>
          <p14:tracePt t="46522" x="7912100" y="1878013"/>
          <p14:tracePt t="46531" x="7902575" y="1870075"/>
          <p14:tracePt t="46537" x="7886700" y="1860550"/>
          <p14:tracePt t="46549" x="7869238" y="1844675"/>
          <p14:tracePt t="46554" x="7818438" y="1827213"/>
          <p14:tracePt t="46565" x="7793038" y="1809750"/>
          <p14:tracePt t="46569" x="7742238" y="1793875"/>
          <p14:tracePt t="46577" x="7691438" y="1766888"/>
          <p14:tracePt t="46585" x="7631113" y="1751013"/>
          <p14:tracePt t="46594" x="7588250" y="1741488"/>
          <p14:tracePt t="46602" x="7537450" y="1733550"/>
          <p14:tracePt t="46610" x="7521575" y="1725613"/>
          <p14:tracePt t="46626" x="7512050" y="1725613"/>
          <p14:tracePt t="46961" x="7504113" y="1716088"/>
          <p14:tracePt t="46978" x="7512050" y="1708150"/>
          <p14:tracePt t="46986" x="7546975" y="1700213"/>
          <p14:tracePt t="46994" x="7580313" y="1682750"/>
          <p14:tracePt t="47002" x="7605713" y="1674813"/>
          <p14:tracePt t="47010" x="7648575" y="1657350"/>
          <p14:tracePt t="47018" x="7666038" y="1639888"/>
          <p14:tracePt t="47026" x="7681913" y="1631950"/>
          <p14:tracePt t="47034" x="7691438" y="1622425"/>
          <p14:tracePt t="47042" x="7732713" y="1597025"/>
          <p14:tracePt t="47050" x="7742238" y="1589088"/>
          <p14:tracePt t="47058" x="7750175" y="1581150"/>
          <p14:tracePt t="47066" x="7750175" y="1571625"/>
          <p14:tracePt t="47074" x="7750175" y="1563688"/>
          <p14:tracePt t="47099" x="7750175" y="1546225"/>
          <p14:tracePt t="47122" x="7750175" y="1538288"/>
          <p14:tracePt t="47147" x="7732713" y="1520825"/>
          <p14:tracePt t="47154" x="7707313" y="1504950"/>
          <p14:tracePt t="47162" x="7691438" y="1495425"/>
          <p14:tracePt t="47169" x="7639050" y="1487488"/>
          <p14:tracePt t="47178" x="7580313" y="1477963"/>
          <p14:tracePt t="47186" x="7529513" y="1477963"/>
          <p14:tracePt t="47194" x="7435850" y="1462088"/>
          <p14:tracePt t="47202" x="7350125" y="1444625"/>
          <p14:tracePt t="47210" x="7308850" y="1436688"/>
          <p14:tracePt t="47218" x="7205663" y="1401763"/>
          <p14:tracePt t="47226" x="7113588" y="1385888"/>
          <p14:tracePt t="47235" x="7053263" y="1368425"/>
          <p14:tracePt t="47242" x="7002463" y="1343025"/>
          <p14:tracePt t="47250" x="6977063" y="1343025"/>
          <p14:tracePt t="47258" x="6969125" y="1333500"/>
          <p14:tracePt t="47442" x="6969125" y="1343025"/>
          <p14:tracePt t="47474" x="6969125" y="1350963"/>
          <p14:tracePt t="47482" x="6977063" y="1350963"/>
          <p14:tracePt t="47490" x="7010400" y="1350963"/>
          <p14:tracePt t="47499" x="7088188" y="1350963"/>
          <p14:tracePt t="47506" x="7154863" y="1350963"/>
          <p14:tracePt t="47516" x="7258050" y="1350963"/>
          <p14:tracePt t="47522" x="7367588" y="1350963"/>
          <p14:tracePt t="47532" x="7494588" y="1350963"/>
          <p14:tracePt t="47538" x="7648575" y="1350963"/>
          <p14:tracePt t="47549" x="7800975" y="1350963"/>
          <p14:tracePt t="47554" x="7945438" y="1350963"/>
          <p14:tracePt t="47561" x="8031163" y="1350963"/>
          <p14:tracePt t="47569" x="8099425" y="1350963"/>
          <p14:tracePt t="47578" x="8107363" y="1350963"/>
          <p14:tracePt t="47618" x="8081963" y="1350963"/>
          <p14:tracePt t="47626" x="8039100" y="1350963"/>
          <p14:tracePt t="47634" x="8021638" y="1350963"/>
          <p14:tracePt t="47641" x="7980363" y="1350963"/>
          <p14:tracePt t="47650" x="7954963" y="1350963"/>
          <p14:tracePt t="47658" x="7920038" y="1350963"/>
          <p14:tracePt t="47666" x="7877175" y="1350963"/>
          <p14:tracePt t="47673" x="7835900" y="1360488"/>
          <p14:tracePt t="47683" x="7783513" y="1360488"/>
          <p14:tracePt t="47690" x="7716838" y="1360488"/>
          <p14:tracePt t="47698" x="7648575" y="1360488"/>
          <p14:tracePt t="47706" x="7580313" y="1385888"/>
          <p14:tracePt t="47716" x="7521575" y="1393825"/>
          <p14:tracePt t="47722" x="7494588" y="1401763"/>
          <p14:tracePt t="47732" x="7478713" y="1419225"/>
          <p14:tracePt t="47748" x="7478713" y="1436688"/>
          <p14:tracePt t="47753" x="7478713" y="1452563"/>
          <p14:tracePt t="47761" x="7486650" y="1470025"/>
          <p14:tracePt t="47770" x="7494588" y="1477963"/>
          <p14:tracePt t="47777" x="7546975" y="1520825"/>
          <p14:tracePt t="47785" x="7597775" y="1546225"/>
          <p14:tracePt t="47794" x="7631113" y="1563688"/>
          <p14:tracePt t="47802" x="7681913" y="1597025"/>
          <p14:tracePt t="47810" x="7716838" y="1614488"/>
          <p14:tracePt t="47818" x="7732713" y="1631950"/>
          <p14:tracePt t="47826" x="7758113" y="1657350"/>
          <p14:tracePt t="47833" x="7775575" y="1674813"/>
          <p14:tracePt t="47841" x="7793038" y="1690688"/>
          <p14:tracePt t="47850" x="7835900" y="1733550"/>
          <p14:tracePt t="47858" x="7877175" y="1793875"/>
          <p14:tracePt t="47866" x="7945438" y="1860550"/>
          <p14:tracePt t="47887" x="8081963" y="2047875"/>
          <p14:tracePt t="47890" x="8158163" y="2166938"/>
          <p14:tracePt t="47899" x="8201025" y="2243138"/>
          <p14:tracePt t="47906" x="8243888" y="2319338"/>
          <p14:tracePt t="47915" x="8269288" y="2379663"/>
          <p14:tracePt t="47921" x="8294688" y="2405063"/>
          <p14:tracePt t="47932" x="8302625" y="2430463"/>
          <p14:tracePt t="47938" x="8310563" y="2430463"/>
          <p14:tracePt t="47949" x="8320088" y="2430463"/>
          <p14:tracePt t="47953" x="8328025" y="2430463"/>
          <p14:tracePt t="47961" x="8335963" y="2430463"/>
          <p14:tracePt t="47970" x="8362950" y="2387600"/>
          <p14:tracePt t="47977" x="8362950" y="2354263"/>
          <p14:tracePt t="47986" x="8370888" y="2328863"/>
          <p14:tracePt t="47994" x="8378825" y="2268538"/>
          <p14:tracePt t="48002" x="8378825" y="2243138"/>
          <p14:tracePt t="48009" x="8378825" y="2209800"/>
          <p14:tracePt t="48018" x="8378825" y="2174875"/>
          <p14:tracePt t="48026" x="8378825" y="2149475"/>
          <p14:tracePt t="48034" x="8378825" y="2133600"/>
          <p14:tracePt t="48041" x="8378825" y="2108200"/>
          <p14:tracePt t="48051" x="8378825" y="2098675"/>
          <p14:tracePt t="48057" x="8378825" y="2090738"/>
          <p14:tracePt t="48067" x="8362950" y="2073275"/>
          <p14:tracePt t="48083" x="8328025" y="2073275"/>
          <p14:tracePt t="48098" x="8310563" y="2073275"/>
          <p14:tracePt t="48105" x="8302625" y="2073275"/>
          <p14:tracePt t="48122" x="8302625" y="2065338"/>
          <p14:tracePt t="48132" x="8294688" y="2055813"/>
          <p14:tracePt t="48138" x="8285163" y="2047875"/>
          <p14:tracePt t="48149" x="8277225" y="2039938"/>
          <p14:tracePt t="48169" x="8277225" y="2030413"/>
          <p14:tracePt t="48234" x="8294688" y="2030413"/>
          <p14:tracePt t="48273" x="8294688" y="2039938"/>
          <p14:tracePt t="48313" x="8277225" y="2039938"/>
          <p14:tracePt t="48337" x="8259763" y="2039938"/>
          <p14:tracePt t="48346" x="8251825" y="2022475"/>
          <p14:tracePt t="48353" x="8226425" y="1997075"/>
          <p14:tracePt t="48362" x="8226425" y="1989138"/>
          <p14:tracePt t="48370" x="8208963" y="1989138"/>
          <p14:tracePt t="48378" x="8201025" y="1979613"/>
          <p14:tracePt t="48386" x="8191500" y="1979613"/>
          <p14:tracePt t="48394" x="8166100" y="1979613"/>
          <p14:tracePt t="48505" x="8158163" y="1979613"/>
          <p14:tracePt t="48521" x="8150225" y="1971675"/>
          <p14:tracePt t="48530" x="8140700" y="1971675"/>
          <p14:tracePt t="48538" x="8140700" y="1963738"/>
          <p14:tracePt t="48546" x="8132763" y="1963738"/>
          <p14:tracePt t="48554" x="8115300" y="1954213"/>
          <p14:tracePt t="48562" x="8099425" y="1946275"/>
          <p14:tracePt t="48570" x="8089900" y="1946275"/>
          <p14:tracePt t="48578" x="8056563" y="1928813"/>
          <p14:tracePt t="48586" x="8047038" y="1928813"/>
          <p14:tracePt t="48593" x="8031163" y="1928813"/>
          <p14:tracePt t="48601" x="7996238" y="1920875"/>
          <p14:tracePt t="48609" x="7980363" y="1911350"/>
          <p14:tracePt t="48617" x="7945438" y="1895475"/>
          <p14:tracePt t="48626" x="7937500" y="1885950"/>
          <p14:tracePt t="48635" x="7912100" y="1878013"/>
          <p14:tracePt t="48642" x="7902575" y="1870075"/>
          <p14:tracePt t="48651" x="7869238" y="1860550"/>
          <p14:tracePt t="48657" x="7861300" y="1860550"/>
          <p14:tracePt t="48666" x="7843838" y="1844675"/>
          <p14:tracePt t="48674" x="7826375" y="1835150"/>
          <p14:tracePt t="48683" x="7810500" y="1819275"/>
          <p14:tracePt t="48689" x="7800975" y="1809750"/>
          <p14:tracePt t="48699" x="7775575" y="1809750"/>
          <p14:tracePt t="48706" x="7758113" y="1801813"/>
          <p14:tracePt t="48715" x="7732713" y="1784350"/>
          <p14:tracePt t="48722" x="7707313" y="1776413"/>
          <p14:tracePt t="48733" x="7691438" y="1766888"/>
          <p14:tracePt t="48737" x="7673975" y="1758950"/>
          <p14:tracePt t="48747" x="7656513" y="1741488"/>
          <p14:tracePt t="48754" x="7648575" y="1741488"/>
          <p14:tracePt t="48762" x="7639050" y="1733550"/>
          <p14:tracePt t="48777" x="7631113" y="1725613"/>
          <p14:tracePt t="48786" x="7613650" y="1708150"/>
          <p14:tracePt t="48794" x="7605713" y="1690688"/>
          <p14:tracePt t="48802" x="7597775" y="1674813"/>
          <p14:tracePt t="48809" x="7580313" y="1657350"/>
          <p14:tracePt t="48817" x="7562850" y="1649413"/>
          <p14:tracePt t="48826" x="7554913" y="1631950"/>
          <p14:tracePt t="48833" x="7537450" y="1614488"/>
          <p14:tracePt t="48842" x="7521575" y="1597025"/>
          <p14:tracePt t="48850" x="7504113" y="1589088"/>
          <p14:tracePt t="48857" x="7494588" y="1581150"/>
          <p14:tracePt t="48867" x="7461250" y="1563688"/>
          <p14:tracePt t="48874" x="7453313" y="1555750"/>
          <p14:tracePt t="48887" x="7427913" y="1538288"/>
          <p14:tracePt t="48889" x="7392988" y="1520825"/>
          <p14:tracePt t="48901" x="7377113" y="1504950"/>
          <p14:tracePt t="48906" x="7342188" y="1495425"/>
          <p14:tracePt t="48915" x="7308850" y="1495425"/>
          <p14:tracePt t="48921" x="7291388" y="1477963"/>
          <p14:tracePt t="48932" x="7265988" y="1470025"/>
          <p14:tracePt t="48938" x="7258050" y="1462088"/>
          <p14:tracePt t="48946" x="7223125" y="1436688"/>
          <p14:tracePt t="48954" x="7205663" y="1427163"/>
          <p14:tracePt t="48962" x="7180263" y="1419225"/>
          <p14:tracePt t="48969" x="7164388" y="1411288"/>
          <p14:tracePt t="48978" x="7146925" y="1393825"/>
          <p14:tracePt t="48986" x="7121525" y="1385888"/>
          <p14:tracePt t="48994" x="7096125" y="1376363"/>
          <p14:tracePt t="49002" x="7070725" y="1360488"/>
          <p14:tracePt t="49009" x="7053263" y="1350963"/>
          <p14:tracePt t="49018" x="7010400" y="1325563"/>
          <p14:tracePt t="49026" x="6985000" y="1317625"/>
          <p14:tracePt t="49034" x="6977063" y="1308100"/>
          <p14:tracePt t="49042" x="6951663" y="1308100"/>
          <p14:tracePt t="49051" x="6934200" y="1300163"/>
          <p14:tracePt t="49057" x="6916738" y="1282700"/>
          <p14:tracePt t="49073" x="6908800" y="1282700"/>
          <p14:tracePt t="49099" x="6900863" y="1274763"/>
          <p14:tracePt t="49130" x="6891338" y="1274763"/>
          <p14:tracePt t="49362" x="6900863" y="1274763"/>
          <p14:tracePt t="49369" x="6908800" y="1274763"/>
          <p14:tracePt t="49386" x="6926263" y="1274763"/>
          <p14:tracePt t="49393" x="6934200" y="1282700"/>
          <p14:tracePt t="49402" x="6951663" y="1292225"/>
          <p14:tracePt t="49409" x="6951663" y="1300163"/>
          <p14:tracePt t="49418" x="6977063" y="1317625"/>
          <p14:tracePt t="49425" x="6994525" y="1333500"/>
          <p14:tracePt t="49434" x="7035800" y="1368425"/>
          <p14:tracePt t="49441" x="7088188" y="1411288"/>
          <p14:tracePt t="49450" x="7138988" y="1427163"/>
          <p14:tracePt t="49458" x="7189788" y="1477963"/>
          <p14:tracePt t="49467" x="7283450" y="1538288"/>
          <p14:tracePt t="49474" x="7359650" y="1597025"/>
          <p14:tracePt t="49484" x="7478713" y="1682750"/>
          <p14:tracePt t="49490" x="7580313" y="1758950"/>
          <p14:tracePt t="49501" x="7691438" y="1835150"/>
          <p14:tracePt t="49505" x="7775575" y="1938338"/>
          <p14:tracePt t="49516" x="7886700" y="2005013"/>
          <p14:tracePt t="49522" x="8031163" y="2098675"/>
          <p14:tracePt t="49532" x="8150225" y="2141538"/>
          <p14:tracePt t="49538" x="8251825" y="2174875"/>
          <p14:tracePt t="49546" x="8294688" y="2184400"/>
          <p14:tracePt t="49554" x="8345488" y="2209800"/>
          <p14:tracePt t="49561" x="8378825" y="2217738"/>
          <p14:tracePt t="49730" x="8378825" y="2209800"/>
          <p14:tracePt t="49761" x="8378825" y="2200275"/>
          <p14:tracePt t="49786" x="8370888" y="2200275"/>
          <p14:tracePt t="49794" x="8353425" y="2184400"/>
          <p14:tracePt t="49802" x="8335963" y="2174875"/>
          <p14:tracePt t="49810" x="8310563" y="2166938"/>
          <p14:tracePt t="49817" x="8285163" y="2159000"/>
          <p14:tracePt t="49826" x="8269288" y="2149475"/>
          <p14:tracePt t="49836" x="8234363" y="2133600"/>
          <p14:tracePt t="49842" x="8208963" y="2124075"/>
          <p14:tracePt t="49853" x="8175625" y="2108200"/>
          <p14:tracePt t="49858" x="8115300" y="2098675"/>
          <p14:tracePt t="49867" x="8074025" y="2082800"/>
          <p14:tracePt t="49873" x="7996238" y="2055813"/>
          <p14:tracePt t="49887" x="7937500" y="2039938"/>
          <p14:tracePt t="49889" x="7886700" y="2022475"/>
          <p14:tracePt t="49900" x="7826375" y="2005013"/>
          <p14:tracePt t="49906" x="7793038" y="1997075"/>
          <p14:tracePt t="49917" x="7742238" y="1979613"/>
          <p14:tracePt t="49922" x="7691438" y="1946275"/>
          <p14:tracePt t="49932" x="7681913" y="1938338"/>
          <p14:tracePt t="49937" x="7648575" y="1928813"/>
          <p14:tracePt t="49946" x="7623175" y="1911350"/>
          <p14:tracePt t="49954" x="7605713" y="1911350"/>
          <p14:tracePt t="49962" x="7572375" y="1903413"/>
          <p14:tracePt t="49970" x="7562850" y="1895475"/>
          <p14:tracePt t="49977" x="7529513" y="1878013"/>
          <p14:tracePt t="49986" x="7512050" y="1860550"/>
          <p14:tracePt t="49993" x="7494588" y="1852613"/>
          <p14:tracePt t="50001" x="7469188" y="1827213"/>
          <p14:tracePt t="50009" x="7453313" y="1809750"/>
          <p14:tracePt t="50018" x="7435850" y="1801813"/>
          <p14:tracePt t="50025" x="7410450" y="1784350"/>
          <p14:tracePt t="50034" x="7402513" y="1776413"/>
          <p14:tracePt t="50041" x="7385050" y="1751013"/>
          <p14:tracePt t="50051" x="7377113" y="1751013"/>
          <p14:tracePt t="50057" x="7334250" y="1725613"/>
          <p14:tracePt t="50066" x="7334250" y="1716088"/>
          <p14:tracePt t="50074" x="7308850" y="1708150"/>
          <p14:tracePt t="50083" x="7258050" y="1682750"/>
          <p14:tracePt t="50089" x="7248525" y="1674813"/>
          <p14:tracePt t="50100" x="7223125" y="1665288"/>
          <p14:tracePt t="50106" x="7205663" y="1665288"/>
          <p14:tracePt t="50117" x="7189788" y="1657350"/>
          <p14:tracePt t="50122" x="7172325" y="1639888"/>
          <p14:tracePt t="50132" x="7164388" y="1631950"/>
          <p14:tracePt t="50137" x="7154863" y="1622425"/>
          <p14:tracePt t="50146" x="7129463" y="1606550"/>
          <p14:tracePt t="50154" x="7113588" y="1597025"/>
          <p14:tracePt t="50162" x="7088188" y="1571625"/>
          <p14:tracePt t="50170" x="7070725" y="1563688"/>
          <p14:tracePt t="50178" x="7053263" y="1546225"/>
          <p14:tracePt t="50185" x="7027863" y="1530350"/>
          <p14:tracePt t="50193" x="7002463" y="1512888"/>
          <p14:tracePt t="50202" x="6994525" y="1512888"/>
          <p14:tracePt t="50209" x="6969125" y="1495425"/>
          <p14:tracePt t="50218" x="6943725" y="1487488"/>
          <p14:tracePt t="50225" x="6916738" y="1477963"/>
          <p14:tracePt t="50234" x="6908800" y="1470025"/>
          <p14:tracePt t="50241" x="6875463" y="1452563"/>
          <p14:tracePt t="50250" x="6824663" y="1444625"/>
          <p14:tracePt t="50257" x="6789738" y="1436688"/>
          <p14:tracePt t="50267" x="6756400" y="1427163"/>
          <p14:tracePt t="50273" x="6746875" y="1411288"/>
          <p14:tracePt t="50284" x="6713538" y="1401763"/>
          <p14:tracePt t="50289" x="6705600" y="1401763"/>
          <p14:tracePt t="50409" x="6696075" y="1401763"/>
          <p14:tracePt t="50442" x="6713538" y="1401763"/>
          <p14:tracePt t="50451" x="6738938" y="1401763"/>
          <p14:tracePt t="50457" x="6799263" y="1401763"/>
          <p14:tracePt t="50467" x="6824663" y="1411288"/>
          <p14:tracePt t="50473" x="6865938" y="1427163"/>
          <p14:tracePt t="50484" x="6900863" y="1444625"/>
          <p14:tracePt t="50489" x="6926263" y="1470025"/>
          <p14:tracePt t="50501" x="6943725" y="1477963"/>
          <p14:tracePt t="50505" x="6969125" y="1530350"/>
          <p14:tracePt t="50517" x="6977063" y="1555750"/>
          <p14:tracePt t="50522" x="7002463" y="1597025"/>
          <p14:tracePt t="50530" x="7035800" y="1649413"/>
          <p14:tracePt t="50538" x="7078663" y="1708150"/>
          <p14:tracePt t="50546" x="7172325" y="1801813"/>
          <p14:tracePt t="50553" x="7265988" y="1885950"/>
          <p14:tracePt t="50562" x="7385050" y="1971675"/>
          <p14:tracePt t="50570" x="7521575" y="2055813"/>
          <p14:tracePt t="50578" x="7666038" y="2166938"/>
          <p14:tracePt t="50586" x="7810500" y="2243138"/>
          <p14:tracePt t="50594" x="7912100" y="2303463"/>
          <p14:tracePt t="50602" x="7962900" y="2319338"/>
          <p14:tracePt t="50609" x="7996238" y="2344738"/>
          <p14:tracePt t="50618" x="8021638" y="2362200"/>
          <p14:tracePt t="50625" x="8039100" y="2379663"/>
          <p14:tracePt t="50641" x="8047038" y="2387600"/>
          <p14:tracePt t="50651" x="8056563" y="2397125"/>
          <p14:tracePt t="50690" x="8056563" y="2405063"/>
          <p14:tracePt t="50729" x="8047038" y="2405063"/>
          <p14:tracePt t="50746" x="8039100" y="2405063"/>
          <p14:tracePt t="50754" x="8021638" y="2405063"/>
          <p14:tracePt t="50761" x="8005763" y="2405063"/>
          <p14:tracePt t="50770" x="7970838" y="2387600"/>
          <p14:tracePt t="50778" x="7920038" y="2371725"/>
          <p14:tracePt t="50786" x="7886700" y="2354263"/>
          <p14:tracePt t="50794" x="7818438" y="2311400"/>
          <p14:tracePt t="50803" x="7758113" y="2278063"/>
          <p14:tracePt t="50809" x="7691438" y="2235200"/>
          <p14:tracePt t="50818" x="7613650" y="2192338"/>
          <p14:tracePt t="50826" x="7537450" y="2149475"/>
          <p14:tracePt t="50834" x="7435850" y="2090738"/>
          <p14:tracePt t="50842" x="7359650" y="2055813"/>
          <p14:tracePt t="50851" x="7273925" y="2022475"/>
          <p14:tracePt t="50858" x="7205663" y="1979613"/>
          <p14:tracePt t="50867" x="7121525" y="1946275"/>
          <p14:tracePt t="50874" x="7053263" y="1903413"/>
          <p14:tracePt t="50887" x="6985000" y="1860550"/>
          <p14:tracePt t="50890" x="6951663" y="1835150"/>
          <p14:tracePt t="50900" x="6900863" y="1819275"/>
          <p14:tracePt t="50906" x="6900863" y="1809750"/>
          <p14:tracePt t="50917" x="6875463" y="1793875"/>
          <p14:tracePt t="50930" x="6875463" y="1784350"/>
          <p14:tracePt t="50938" x="6875463" y="1758950"/>
          <p14:tracePt t="50946" x="6858000" y="1751013"/>
          <p14:tracePt t="50953" x="6840538" y="1741488"/>
          <p14:tracePt t="50962" x="6824663" y="1725613"/>
          <p14:tracePt t="50970" x="6807200" y="1716088"/>
          <p14:tracePt t="50978" x="6789738" y="1708150"/>
          <p14:tracePt t="50986" x="6746875" y="1690688"/>
          <p14:tracePt t="50994" x="6705600" y="1674813"/>
          <p14:tracePt t="51001" x="6680200" y="1665288"/>
          <p14:tracePt t="51009" x="6637338" y="1639888"/>
          <p14:tracePt t="51026" x="6627813" y="1631950"/>
          <p14:tracePt t="51042" x="6627813" y="1622425"/>
          <p14:tracePt t="51058" x="6619875" y="1622425"/>
          <p14:tracePt t="51090" x="6619875" y="1614488"/>
          <p14:tracePt t="51097" x="6619875" y="1606550"/>
          <p14:tracePt t="51130" x="6627813" y="1597025"/>
          <p14:tracePt t="51137" x="6654800" y="1589088"/>
          <p14:tracePt t="51146" x="6713538" y="1589088"/>
          <p14:tracePt t="51154" x="6789738" y="1589088"/>
          <p14:tracePt t="51161" x="6900863" y="1589088"/>
          <p14:tracePt t="51170" x="7035800" y="1589088"/>
          <p14:tracePt t="51178" x="7180263" y="1589088"/>
          <p14:tracePt t="51185" x="7334250" y="1589088"/>
          <p14:tracePt t="51193" x="7461250" y="1614488"/>
          <p14:tracePt t="51201" x="7588250" y="1622425"/>
          <p14:tracePt t="51210" x="7707313" y="1639888"/>
          <p14:tracePt t="51218" x="7826375" y="1674813"/>
          <p14:tracePt t="51226" x="7920038" y="1682750"/>
          <p14:tracePt t="51235" x="7996238" y="1708150"/>
          <p14:tracePt t="51242" x="8081963" y="1725613"/>
          <p14:tracePt t="51251" x="8158163" y="1751013"/>
          <p14:tracePt t="51257" x="8218488" y="1766888"/>
          <p14:tracePt t="51268" x="8259763" y="1784350"/>
          <p14:tracePt t="51274" x="8277225" y="1793875"/>
          <p14:tracePt t="51284" x="8294688" y="1801813"/>
          <p14:tracePt t="51290" x="8335963" y="1809750"/>
          <p14:tracePt t="51300" x="8362950" y="1827213"/>
          <p14:tracePt t="51306" x="8396288" y="1835150"/>
          <p14:tracePt t="51316" x="8413750" y="1844675"/>
          <p14:tracePt t="51322" x="8429625" y="1844675"/>
          <p14:tracePt t="51330" x="8447088" y="1860550"/>
          <p14:tracePt t="51346" x="8455025" y="1860550"/>
          <p14:tracePt t="51402" x="8464550" y="1860550"/>
          <p14:tracePt t="51449" x="8439150" y="1835150"/>
          <p14:tracePt t="51458" x="8362950" y="1793875"/>
          <p14:tracePt t="51467" x="8277225" y="1758950"/>
          <p14:tracePt t="51473" x="8166100" y="1716088"/>
          <p14:tracePt t="51484" x="8056563" y="1665288"/>
          <p14:tracePt t="51490" x="7945438" y="1614488"/>
          <p14:tracePt t="51501" x="7843838" y="1555750"/>
          <p14:tracePt t="51505" x="7707313" y="1477963"/>
          <p14:tracePt t="51513" x="7631113" y="1436688"/>
          <p14:tracePt t="51522" x="7562850" y="1393825"/>
          <p14:tracePt t="51530" x="7504113" y="1350963"/>
          <p14:tracePt t="51538" x="7478713" y="1343025"/>
          <p14:tracePt t="51610" x="7521575" y="1350963"/>
          <p14:tracePt t="51618" x="7580313" y="1376363"/>
          <p14:tracePt t="51626" x="7673975" y="1427163"/>
          <p14:tracePt t="51635" x="7732713" y="1470025"/>
          <p14:tracePt t="51641" x="7818438" y="1487488"/>
          <p14:tracePt t="51650" x="7894638" y="1512888"/>
          <p14:tracePt t="51657" x="7945438" y="1530350"/>
          <p14:tracePt t="51668" x="7996238" y="1563688"/>
          <p14:tracePt t="51673" x="8013700" y="1571625"/>
          <p14:tracePt t="51684" x="8021638" y="1571625"/>
          <p14:tracePt t="51690" x="8021638" y="1555750"/>
          <p14:tracePt t="51946" x="8031163" y="1555750"/>
          <p14:tracePt t="51953" x="8039100" y="1555750"/>
          <p14:tracePt t="51961" x="8056563" y="1555750"/>
          <p14:tracePt t="52041" x="8064500" y="1555750"/>
          <p14:tracePt t="52051" x="8150225" y="1555750"/>
          <p14:tracePt t="52058" x="8226425" y="1555750"/>
          <p14:tracePt t="52067" x="8335963" y="1555750"/>
          <p14:tracePt t="52073" x="8480425" y="1571625"/>
          <p14:tracePt t="52084" x="8574088" y="1581150"/>
          <p14:tracePt t="52090" x="8651875" y="1597025"/>
          <p14:tracePt t="52100" x="8743950" y="1649413"/>
          <p14:tracePt t="52106" x="8786813" y="1665288"/>
          <p14:tracePt t="52113" x="8855075" y="1700213"/>
          <p14:tracePt t="52122" x="8905875" y="1725613"/>
          <p14:tracePt t="52130" x="8948738" y="1741488"/>
          <p14:tracePt t="52138" x="8974138" y="1751013"/>
          <p14:tracePt t="52146" x="9007475" y="1776413"/>
          <p14:tracePt t="52154" x="9032875" y="1784350"/>
          <p14:tracePt t="52161" x="9042400" y="1784350"/>
          <p14:tracePt t="52170" x="9042400" y="1793875"/>
          <p14:tracePt t="52178" x="9050338" y="1793875"/>
          <p14:tracePt t="52193" x="9067800" y="1809750"/>
          <p14:tracePt t="52218" x="9075738" y="1809750"/>
          <p14:tracePt t="52394" x="9075738" y="1801813"/>
          <p14:tracePt t="52402" x="9075738" y="1784350"/>
          <p14:tracePt t="52419" x="9075738" y="1766888"/>
          <p14:tracePt t="52426" x="9075738" y="1751013"/>
          <p14:tracePt t="52435" x="9075738" y="1741488"/>
          <p14:tracePt t="52442" x="9075738" y="1716088"/>
          <p14:tracePt t="52474" x="9075738" y="1708150"/>
          <p14:tracePt t="52538" x="9075738" y="1716088"/>
          <p14:tracePt t="52553" x="9067800" y="1733550"/>
          <p14:tracePt t="52562" x="9058275" y="1741488"/>
          <p14:tracePt t="52570" x="9042400" y="1751013"/>
          <p14:tracePt t="52578" x="9042400" y="1758950"/>
          <p14:tracePt t="52594" x="9032875" y="1758950"/>
          <p14:tracePt t="52602" x="9017000" y="1758950"/>
          <p14:tracePt t="52610" x="9007475" y="1758950"/>
          <p14:tracePt t="52619" x="8974138" y="1758950"/>
          <p14:tracePt t="52626" x="8940800" y="1758950"/>
          <p14:tracePt t="52635" x="8897938" y="1758950"/>
          <p14:tracePt t="52642" x="8829675" y="1758950"/>
          <p14:tracePt t="52652" x="8718550" y="1758950"/>
          <p14:tracePt t="52657" x="8599488" y="1758950"/>
          <p14:tracePt t="52668" x="8472488" y="1758950"/>
          <p14:tracePt t="52673" x="8353425" y="1758950"/>
          <p14:tracePt t="52685" x="8251825" y="1766888"/>
          <p14:tracePt t="52690" x="8183563" y="1801813"/>
          <p14:tracePt t="52699" x="8140700" y="1809750"/>
          <p14:tracePt t="52706" x="8081963" y="1809750"/>
          <p14:tracePt t="52714" x="8039100" y="1809750"/>
          <p14:tracePt t="52721" x="7988300" y="1793875"/>
          <p14:tracePt t="52730" x="7970838" y="1793875"/>
          <p14:tracePt t="52738" x="7945438" y="1784350"/>
          <p14:tracePt t="52746" x="7912100" y="1784350"/>
          <p14:tracePt t="52754" x="7886700" y="1784350"/>
          <p14:tracePt t="52762" x="7886700" y="1776413"/>
          <p14:tracePt t="52809" x="7877175" y="1776413"/>
          <p14:tracePt t="52819" x="7869238" y="1776413"/>
          <p14:tracePt t="52825" x="7851775" y="1776413"/>
          <p14:tracePt t="52835" x="7835900" y="1776413"/>
          <p14:tracePt t="52851" x="7826375" y="1776413"/>
          <p14:tracePt t="52868" x="7818438" y="1776413"/>
          <p14:tracePt t="52873" x="7810500" y="1776413"/>
          <p14:tracePt t="52885" x="7810500" y="1784350"/>
          <p14:tracePt t="52903" x="7810500" y="1819275"/>
          <p14:tracePt t="52905" x="7810500" y="1827213"/>
          <p14:tracePt t="52914" x="7810500" y="1835150"/>
          <p14:tracePt t="52930" x="7810500" y="1844675"/>
          <p14:tracePt t="52937" x="7810500" y="1852613"/>
          <p14:tracePt t="52954" x="7810500" y="1860550"/>
          <p14:tracePt t="52962" x="7800975" y="1870075"/>
          <p14:tracePt t="52969" x="7800975" y="1878013"/>
          <p14:tracePt t="52986" x="7800975" y="1885950"/>
          <p14:tracePt t="53002" x="7800975" y="1895475"/>
          <p14:tracePt t="53010" x="7800975" y="1911350"/>
          <p14:tracePt t="53018" x="7810500" y="1928813"/>
          <p14:tracePt t="53026" x="7810500" y="1938338"/>
          <p14:tracePt t="53035" x="7826375" y="1946275"/>
          <p14:tracePt t="53042" x="7843838" y="1954213"/>
          <p14:tracePt t="53051" x="7851775" y="1954213"/>
          <p14:tracePt t="53058" x="7877175" y="1963738"/>
          <p14:tracePt t="53069" x="7902575" y="1971675"/>
          <p14:tracePt t="53073" x="7937500" y="1989138"/>
          <p14:tracePt t="53085" x="7962900" y="1989138"/>
          <p14:tracePt t="53089" x="7996238" y="2005013"/>
          <p14:tracePt t="53097" x="8031163" y="2005013"/>
          <p14:tracePt t="53105" x="8074025" y="2014538"/>
          <p14:tracePt t="53113" x="8124825" y="2030413"/>
          <p14:tracePt t="53121" x="8158163" y="2030413"/>
          <p14:tracePt t="53129" x="8183563" y="2030413"/>
          <p14:tracePt t="53137" x="8208963" y="2030413"/>
          <p14:tracePt t="53145" x="8243888" y="2030413"/>
          <p14:tracePt t="53154" x="8259763" y="2030413"/>
          <p14:tracePt t="53162" x="8277225" y="2022475"/>
          <p14:tracePt t="53169" x="8285163" y="2005013"/>
          <p14:tracePt t="53178" x="8294688" y="1997075"/>
          <p14:tracePt t="53187" x="8294688" y="1979613"/>
          <p14:tracePt t="53194" x="8302625" y="1963738"/>
          <p14:tracePt t="53203" x="8302625" y="1954213"/>
          <p14:tracePt t="53210" x="8310563" y="1938338"/>
          <p14:tracePt t="53219" x="8320088" y="1928813"/>
          <p14:tracePt t="53226" x="8335963" y="1903413"/>
          <p14:tracePt t="53235" x="8353425" y="1895475"/>
          <p14:tracePt t="53242" x="8362950" y="1885950"/>
          <p14:tracePt t="53251" x="8413750" y="1860550"/>
          <p14:tracePt t="53258" x="8447088" y="1852613"/>
          <p14:tracePt t="53268" x="8497888" y="1852613"/>
          <p14:tracePt t="53274" x="8574088" y="1852613"/>
          <p14:tracePt t="53285" x="8659813" y="1852613"/>
          <p14:tracePt t="53290" x="8743950" y="1852613"/>
          <p14:tracePt t="53298" x="8812213" y="1852613"/>
          <p14:tracePt t="53305" x="8897938" y="1852613"/>
          <p14:tracePt t="53314" x="8974138" y="1852613"/>
          <p14:tracePt t="53321" x="9017000" y="1860550"/>
          <p14:tracePt t="53329" x="9058275" y="1860550"/>
          <p14:tracePt t="53338" x="9093200" y="1860550"/>
          <p14:tracePt t="53346" x="9118600" y="1860550"/>
          <p14:tracePt t="53354" x="9136063" y="1860550"/>
          <p14:tracePt t="54274" x="9075738" y="1682750"/>
          <p14:tracePt t="54282" x="9024938" y="1657350"/>
          <p14:tracePt t="54290" x="8999538" y="1639888"/>
          <p14:tracePt t="54298" x="8974138" y="1589088"/>
          <p14:tracePt t="54306" x="8940800" y="1538288"/>
          <p14:tracePt t="54314" x="8888413" y="1470025"/>
          <p14:tracePt t="54322" x="8804275" y="1393825"/>
          <p14:tracePt t="54330" x="8753475" y="1343025"/>
          <p14:tracePt t="54338" x="8702675" y="1292225"/>
          <p14:tracePt t="54345" x="8685213" y="1249363"/>
          <p14:tracePt t="54354" x="8651875" y="1206500"/>
          <p14:tracePt t="54362" x="8624888" y="1163638"/>
          <p14:tracePt t="54370" x="8599488" y="1130300"/>
          <p14:tracePt t="54378" x="8583613" y="1104900"/>
          <p14:tracePt t="54386" x="8566150" y="1087438"/>
          <p14:tracePt t="54402" x="8566150" y="1079500"/>
          <p14:tracePt t="54482" x="8566150" y="1062038"/>
          <p14:tracePt t="54513" x="8566150" y="1054100"/>
          <p14:tracePt t="54529" x="8566150" y="1044575"/>
          <p14:tracePt t="54538" x="8566150" y="1036638"/>
          <p14:tracePt t="54554" x="8566150" y="1028700"/>
          <p14:tracePt t="54562" x="8566150" y="1019175"/>
          <p14:tracePt t="54594" x="8558213" y="993775"/>
          <p14:tracePt t="54603" x="8532813" y="977900"/>
          <p14:tracePt t="54610" x="8497888" y="968375"/>
          <p14:tracePt t="54619" x="8447088" y="942975"/>
          <p14:tracePt t="54625" x="8388350" y="917575"/>
          <p14:tracePt t="54635" x="8328025" y="900113"/>
          <p14:tracePt t="54642" x="8251825" y="884238"/>
          <p14:tracePt t="54652" x="8191500" y="866775"/>
          <p14:tracePt t="54658" x="8132763" y="841375"/>
          <p14:tracePt t="54669" x="8081963" y="833438"/>
          <p14:tracePt t="54674" x="8047038" y="823913"/>
          <p14:tracePt t="54682" x="8013700" y="808038"/>
          <p14:tracePt t="54689" x="7996238" y="798513"/>
          <p14:tracePt t="54697" x="7988300" y="790575"/>
          <p14:tracePt t="54707" x="7980363" y="790575"/>
          <p14:tracePt t="54865" x="7988300" y="790575"/>
          <p14:tracePt t="54874" x="8005763" y="790575"/>
          <p14:tracePt t="54883" x="8031163" y="790575"/>
          <p14:tracePt t="54890" x="8039100" y="790575"/>
          <p14:tracePt t="54897" x="8064500" y="790575"/>
          <p14:tracePt t="54905" x="8074025" y="790575"/>
          <p14:tracePt t="54914" x="8099425" y="790575"/>
          <p14:tracePt t="54922" x="8107363" y="790575"/>
          <p14:tracePt t="54929" x="8115300" y="790575"/>
          <p14:tracePt t="54938" x="8124825" y="790575"/>
          <p14:tracePt t="54945" x="8150225" y="798513"/>
          <p14:tracePt t="54962" x="8150225" y="808038"/>
          <p14:tracePt t="54986" x="8158163" y="815975"/>
          <p14:tracePt t="55090" x="8158163" y="823913"/>
          <p14:tracePt t="55097" x="8150225" y="823913"/>
          <p14:tracePt t="55105" x="8132763" y="823913"/>
          <p14:tracePt t="55114" x="8099425" y="823913"/>
          <p14:tracePt t="55122" x="8056563" y="808038"/>
          <p14:tracePt t="55130" x="7988300" y="773113"/>
          <p14:tracePt t="55138" x="7902575" y="739775"/>
          <p14:tracePt t="55146" x="7810500" y="671513"/>
          <p14:tracePt t="55154" x="7724775" y="654050"/>
          <p14:tracePt t="55161" x="7631113" y="620713"/>
          <p14:tracePt t="55171" x="7554913" y="595313"/>
          <p14:tracePt t="55177" x="7478713" y="560388"/>
          <p14:tracePt t="55186" x="7410450" y="544513"/>
          <p14:tracePt t="55194" x="7359650" y="509588"/>
          <p14:tracePt t="55203" x="7308850" y="492125"/>
          <p14:tracePt t="55210" x="7273925" y="466725"/>
          <p14:tracePt t="55219" x="7248525" y="441325"/>
          <p14:tracePt t="55225" x="7205663" y="400050"/>
          <p14:tracePt t="55236" x="7197725" y="390525"/>
          <p14:tracePt t="55242" x="7180263" y="357188"/>
          <p14:tracePt t="55252" x="7172325" y="331788"/>
          <p14:tracePt t="55258" x="7164388" y="296863"/>
          <p14:tracePt t="55268" x="7129463" y="263525"/>
          <p14:tracePt t="55274" x="7129463" y="238125"/>
          <p14:tracePt t="55282" x="7104063" y="195263"/>
          <p14:tracePt t="55290" x="7088188" y="152400"/>
          <p14:tracePt t="55297" x="7070725" y="136525"/>
          <p14:tracePt t="55306" x="7070725" y="127000"/>
          <p14:tracePt t="55313" x="7061200" y="111125"/>
          <p14:tracePt t="55321" x="7053263" y="111125"/>
          <p14:tracePt t="55329" x="7053263" y="101600"/>
          <p14:tracePt t="55418" x="7053263" y="93663"/>
          <p14:tracePt t="55425" x="7061200" y="93663"/>
          <p14:tracePt t="55442" x="7070725" y="111125"/>
          <p14:tracePt t="55449" x="7078663" y="127000"/>
          <p14:tracePt t="55457" x="7088188" y="136525"/>
          <p14:tracePt t="55468" x="7096125" y="144463"/>
          <p14:tracePt t="55474" x="7113588" y="161925"/>
          <p14:tracePt t="55482" x="7113588" y="169863"/>
          <p14:tracePt t="55490" x="7121525" y="177800"/>
          <p14:tracePt t="55497" x="7146925" y="195263"/>
          <p14:tracePt t="55506" x="7146925" y="203200"/>
          <p14:tracePt t="55514" x="7172325" y="220663"/>
          <p14:tracePt t="55522" x="7172325" y="230188"/>
          <p14:tracePt t="55530" x="7189788" y="246063"/>
          <p14:tracePt t="55538" x="7197725" y="246063"/>
          <p14:tracePt t="55545" x="7215188" y="271463"/>
          <p14:tracePt t="55554" x="7223125" y="280988"/>
          <p14:tracePt t="55562" x="7240588" y="288925"/>
          <p14:tracePt t="55570" x="7248525" y="306388"/>
          <p14:tracePt t="55578" x="7265988" y="314325"/>
          <p14:tracePt t="55586" x="7299325" y="339725"/>
          <p14:tracePt t="55593" x="7308850" y="347663"/>
          <p14:tracePt t="55602" x="7334250" y="357188"/>
          <p14:tracePt t="55620" x="7350125" y="365125"/>
          <p14:tracePt t="55626" x="7367588" y="374650"/>
          <p14:tracePt t="55636" x="7377113" y="382588"/>
          <p14:tracePt t="55641" x="7427913" y="400050"/>
          <p14:tracePt t="55652" x="7461250" y="425450"/>
          <p14:tracePt t="55658" x="7521575" y="458788"/>
          <p14:tracePt t="55667" x="7588250" y="492125"/>
          <p14:tracePt t="55674" x="7707313" y="552450"/>
          <p14:tracePt t="55682" x="7818438" y="595313"/>
          <p14:tracePt t="55690" x="7996238" y="663575"/>
          <p14:tracePt t="55698" x="8201025" y="739775"/>
          <p14:tracePt t="55705" x="8413750" y="815975"/>
          <p14:tracePt t="55714" x="8591550" y="866775"/>
          <p14:tracePt t="55722" x="8718550" y="892175"/>
          <p14:tracePt t="55730" x="8837613" y="935038"/>
          <p14:tracePt t="55737" x="8923338" y="968375"/>
          <p14:tracePt t="55745" x="8974138" y="985838"/>
          <p14:tracePt t="55754" x="9017000" y="1011238"/>
          <p14:tracePt t="55762" x="9024938" y="1011238"/>
          <p14:tracePt t="55770" x="9032875" y="1028700"/>
          <p14:tracePt t="55778" x="9032875" y="1036638"/>
          <p14:tracePt t="55786" x="9032875" y="1054100"/>
          <p14:tracePt t="55793" x="9017000" y="1069975"/>
          <p14:tracePt t="55802" x="8991600" y="1087438"/>
          <p14:tracePt t="55810" x="8974138" y="1087438"/>
          <p14:tracePt t="55819" x="8940800" y="1096963"/>
          <p14:tracePt t="55825" x="8905875" y="1096963"/>
          <p14:tracePt t="55835" x="8897938" y="1096963"/>
          <p14:tracePt t="55858" x="8872538" y="1096963"/>
          <p14:tracePt t="55897" x="8872538" y="1104900"/>
          <p14:tracePt t="55906" x="8872538" y="1112838"/>
          <p14:tracePt t="55922" x="8872538" y="1122363"/>
          <p14:tracePt t="55937" x="8872538" y="1138238"/>
          <p14:tracePt t="55946" x="8872538" y="1147763"/>
          <p14:tracePt t="55961" x="8872538" y="1155700"/>
          <p14:tracePt t="55971" x="8872538" y="1181100"/>
          <p14:tracePt t="55986" x="8863013" y="1198563"/>
          <p14:tracePt t="55994" x="8855075" y="1216025"/>
          <p14:tracePt t="56003" x="8847138" y="1216025"/>
          <p14:tracePt t="56010" x="8837613" y="1231900"/>
          <p14:tracePt t="56019" x="8837613" y="1249363"/>
          <p14:tracePt t="56026" x="8829675" y="1257300"/>
          <p14:tracePt t="56035" x="8821738" y="1266825"/>
          <p14:tracePt t="56041" x="8821738" y="1274763"/>
          <p14:tracePt t="56052" x="8821738" y="1292225"/>
          <p14:tracePt t="56058" x="8812213" y="1300163"/>
          <p14:tracePt t="56069" x="8812213" y="1325563"/>
          <p14:tracePt t="56074" x="8796338" y="1343025"/>
          <p14:tracePt t="56082" x="8786813" y="1350963"/>
          <p14:tracePt t="56090" x="8786813" y="1360488"/>
          <p14:tracePt t="56098" x="8786813" y="1385888"/>
          <p14:tracePt t="56106" x="8786813" y="1393825"/>
          <p14:tracePt t="56122" x="8786813" y="1401763"/>
          <p14:tracePt t="56137" x="8786813" y="1411288"/>
          <p14:tracePt t="56226" x="8796338" y="1411288"/>
          <p14:tracePt t="56330" x="8804275" y="1411288"/>
          <p14:tracePt t="56346" x="8804275" y="1401763"/>
          <p14:tracePt t="56377" x="8804275" y="1393825"/>
          <p14:tracePt t="56425" x="8821738" y="1385888"/>
          <p14:tracePt t="56449" x="8837613" y="1376363"/>
          <p14:tracePt t="56457" x="8837613" y="1368425"/>
          <p14:tracePt t="56465" x="8837613" y="1360488"/>
          <p14:tracePt t="56473" x="8847138" y="1360488"/>
          <p14:tracePt t="56497" x="8855075" y="1350963"/>
          <p14:tracePt t="56578" x="8863013" y="1350963"/>
          <p14:tracePt t="56586" x="8872538" y="1350963"/>
          <p14:tracePt t="56603" x="8880475" y="1350963"/>
          <p14:tracePt t="56609" x="8888413" y="1350963"/>
          <p14:tracePt t="56626" x="8897938" y="1350963"/>
          <p14:tracePt t="56817" x="8905875" y="1360488"/>
          <p14:tracePt t="56866" x="8905875" y="1368425"/>
          <p14:tracePt t="57050" x="8905875" y="1360488"/>
          <p14:tracePt t="57066" x="8905875" y="1350963"/>
          <p14:tracePt t="57082" x="8905875" y="1343025"/>
          <p14:tracePt t="57090" x="8905875" y="1333500"/>
          <p14:tracePt t="57169" x="8897938" y="1333500"/>
          <p14:tracePt t="57187" x="8888413" y="1333500"/>
          <p14:tracePt t="57209" x="8872538" y="1333500"/>
          <p14:tracePt t="57219" x="8863013" y="1333500"/>
          <p14:tracePt t="57226" x="8829675" y="1333500"/>
          <p14:tracePt t="57234" x="8786813" y="1325563"/>
          <p14:tracePt t="57242" x="8710613" y="1317625"/>
          <p14:tracePt t="57252" x="8667750" y="1308100"/>
          <p14:tracePt t="57258" x="8634413" y="1308100"/>
          <p14:tracePt t="57266" x="8609013" y="1292225"/>
          <p14:tracePt t="57274" x="8591550" y="1292225"/>
          <p14:tracePt t="57282" x="8591550" y="1282700"/>
          <p14:tracePt t="57289" x="8566150" y="1282700"/>
          <p14:tracePt t="57298" x="8566150" y="1274763"/>
          <p14:tracePt t="57305" x="8558213" y="1274763"/>
          <p14:tracePt t="57322" x="8540750" y="1274763"/>
          <p14:tracePt t="57442" x="8532813" y="1274763"/>
          <p14:tracePt t="57458" x="8515350" y="1274763"/>
          <p14:tracePt t="57465" x="8497888" y="1266825"/>
          <p14:tracePt t="57474" x="8464550" y="1257300"/>
          <p14:tracePt t="57482" x="8447088" y="1257300"/>
          <p14:tracePt t="57490" x="8370888" y="1231900"/>
          <p14:tracePt t="57498" x="8310563" y="1231900"/>
          <p14:tracePt t="57506" x="8251825" y="1223963"/>
          <p14:tracePt t="57514" x="8140700" y="1198563"/>
          <p14:tracePt t="57522" x="8021638" y="1189038"/>
          <p14:tracePt t="57530" x="7912100" y="1181100"/>
          <p14:tracePt t="57539" x="7800975" y="1163638"/>
          <p14:tracePt t="57546" x="7681913" y="1130300"/>
          <p14:tracePt t="57554" x="7580313" y="1130300"/>
          <p14:tracePt t="57562" x="7486650" y="1130300"/>
          <p14:tracePt t="57571" x="7427913" y="1130300"/>
          <p14:tracePt t="57578" x="7377113" y="1122363"/>
          <p14:tracePt t="57587" x="7359650" y="1122363"/>
          <p14:tracePt t="57594" x="7342188" y="1112838"/>
          <p14:tracePt t="57620" x="7324725" y="1104900"/>
          <p14:tracePt t="57722" x="7324725" y="1096963"/>
          <p14:tracePt t="57737" x="7324725" y="1087438"/>
          <p14:tracePt t="57754" x="7324725" y="1079500"/>
          <p14:tracePt t="57777" x="7324725" y="1069975"/>
          <p14:tracePt t="57793" x="7324725" y="1062038"/>
          <p14:tracePt t="57850" x="7324725" y="1054100"/>
          <p14:tracePt t="57858" x="7324725" y="1044575"/>
          <p14:tracePt t="58025" x="7324725" y="1028700"/>
          <p14:tracePt t="58033" x="7324725" y="1003300"/>
          <p14:tracePt t="58042" x="7324725" y="985838"/>
          <p14:tracePt t="58050" x="7324725" y="925513"/>
          <p14:tracePt t="58057" x="7324725" y="874713"/>
          <p14:tracePt t="58066" x="7324725" y="815975"/>
          <p14:tracePt t="58074" x="7324725" y="739775"/>
          <p14:tracePt t="58081" x="7324725" y="671513"/>
          <p14:tracePt t="58089" x="7324725" y="611188"/>
          <p14:tracePt t="58098" x="7324725" y="552450"/>
          <p14:tracePt t="58105" x="7308850" y="492125"/>
          <p14:tracePt t="58113" x="7291388" y="450850"/>
          <p14:tracePt t="58122" x="7283450" y="415925"/>
          <p14:tracePt t="58130" x="7258050" y="365125"/>
          <p14:tracePt t="58138" x="7240588" y="331788"/>
          <p14:tracePt t="58145" x="7223125" y="280988"/>
          <p14:tracePt t="58154" x="7215188" y="263525"/>
          <p14:tracePt t="58162" x="7205663" y="212725"/>
          <p14:tracePt t="58170" x="7197725" y="195263"/>
          <p14:tracePt t="58178" x="7197725" y="169863"/>
          <p14:tracePt t="58188" x="7189788" y="136525"/>
          <p14:tracePt t="58194" x="7172325" y="111125"/>
          <p14:tracePt t="58203" x="7172325" y="101600"/>
          <p14:tracePt t="58210" x="7172325" y="93663"/>
          <p14:tracePt t="58219" x="7172325" y="85725"/>
          <p14:tracePt t="58290" x="7172325" y="93663"/>
          <p14:tracePt t="58298" x="7172325" y="119063"/>
          <p14:tracePt t="58306" x="7172325" y="136525"/>
          <p14:tracePt t="58313" x="7172325" y="152400"/>
          <p14:tracePt t="58322" x="7172325" y="187325"/>
          <p14:tracePt t="58329" x="7180263" y="212725"/>
          <p14:tracePt t="58339" x="7189788" y="255588"/>
          <p14:tracePt t="58345" x="7205663" y="288925"/>
          <p14:tracePt t="58355" x="7232650" y="322263"/>
          <p14:tracePt t="58362" x="7258050" y="390525"/>
          <p14:tracePt t="58371" x="7273925" y="433388"/>
          <p14:tracePt t="58377" x="7291388" y="484188"/>
          <p14:tracePt t="58388" x="7316788" y="519113"/>
          <p14:tracePt t="58393" x="7342188" y="560388"/>
          <p14:tracePt t="58404" x="7367588" y="577850"/>
          <p14:tracePt t="58409" x="7418388" y="611188"/>
          <p14:tracePt t="58420" x="7453313" y="620713"/>
          <p14:tracePt t="58426" x="7486650" y="628650"/>
          <p14:tracePt t="58437" x="7512050" y="628650"/>
          <p14:tracePt t="58442" x="7529513" y="628650"/>
          <p14:tracePt t="58449" x="7554913" y="628650"/>
          <p14:tracePt t="58458" x="7562850" y="628650"/>
          <p14:tracePt t="58465" x="7572375" y="628650"/>
          <p14:tracePt t="58474" x="7580313" y="628650"/>
          <p14:tracePt t="58482" x="7588250" y="628650"/>
          <p14:tracePt t="58489" x="7597775" y="628650"/>
          <p14:tracePt t="58497" x="7605713" y="636588"/>
          <p14:tracePt t="58506" x="7605713" y="646113"/>
          <p14:tracePt t="58514" x="7631113" y="671513"/>
          <p14:tracePt t="58522" x="7631113" y="679450"/>
          <p14:tracePt t="58530" x="7639050" y="704850"/>
          <p14:tracePt t="58538" x="7639050" y="730250"/>
          <p14:tracePt t="58545" x="7666038" y="773113"/>
          <p14:tracePt t="58554" x="7673975" y="781050"/>
          <p14:tracePt t="58561" x="7681913" y="808038"/>
          <p14:tracePt t="58570" x="7699375" y="833438"/>
          <p14:tracePt t="58577" x="7716838" y="849313"/>
          <p14:tracePt t="58587" x="7742238" y="874713"/>
          <p14:tracePt t="58593" x="7758113" y="884238"/>
          <p14:tracePt t="58604" x="7767638" y="892175"/>
          <p14:tracePt t="58610" x="7775575" y="900113"/>
          <p14:tracePt t="58626" x="7793038" y="900113"/>
          <p14:tracePt t="58738" x="7793038" y="909638"/>
          <p14:tracePt t="58769" x="7793038" y="917575"/>
          <p14:tracePt t="58787" x="7783513" y="925513"/>
          <p14:tracePt t="58834" x="7775575" y="925513"/>
          <p14:tracePt t="58858" x="7758113" y="925513"/>
          <p14:tracePt t="58890" x="7750175" y="925513"/>
          <p14:tracePt t="58898" x="7742238" y="925513"/>
          <p14:tracePt t="58905" x="7724775" y="925513"/>
          <p14:tracePt t="58914" x="7716838" y="925513"/>
          <p14:tracePt t="58922" x="7691438" y="925513"/>
          <p14:tracePt t="58930" x="7681913" y="917575"/>
          <p14:tracePt t="58938" x="7673975" y="917575"/>
          <p14:tracePt t="58945" x="7648575" y="909638"/>
          <p14:tracePt t="58962" x="7639050" y="909638"/>
          <p14:tracePt t="58971" x="7631113" y="909638"/>
          <p14:tracePt t="58978" x="7623175" y="909638"/>
          <p14:tracePt t="59004" x="7613650" y="909638"/>
          <p14:tracePt t="59017" x="7588250" y="900113"/>
          <p14:tracePt t="59026" x="7572375" y="884238"/>
          <p14:tracePt t="59034" x="7572375" y="874713"/>
          <p14:tracePt t="59042" x="7554913" y="874713"/>
          <p14:tracePt t="59050" x="7537450" y="866775"/>
          <p14:tracePt t="59058" x="7537450" y="858838"/>
          <p14:tracePt t="59065" x="7521575" y="841375"/>
          <p14:tracePt t="59074" x="7504113" y="833438"/>
          <p14:tracePt t="59082" x="7494588" y="833438"/>
          <p14:tracePt t="59090" x="7478713" y="823913"/>
          <p14:tracePt t="59098" x="7469188" y="808038"/>
          <p14:tracePt t="59106" x="7461250" y="798513"/>
          <p14:tracePt t="59113" x="7453313" y="790575"/>
          <p14:tracePt t="59122" x="7435850" y="773113"/>
          <p14:tracePt t="59130" x="7435850" y="765175"/>
          <p14:tracePt t="59139" x="7427913" y="755650"/>
          <p14:tracePt t="59146" x="7418388" y="739775"/>
          <p14:tracePt t="59155" x="7410450" y="730250"/>
          <p14:tracePt t="59171" x="7402513" y="714375"/>
          <p14:tracePt t="59178" x="7392988" y="696913"/>
          <p14:tracePt t="59187" x="7392988" y="671513"/>
          <p14:tracePt t="59193" x="7377113" y="663575"/>
          <p14:tracePt t="59204" x="7377113" y="636588"/>
          <p14:tracePt t="59209" x="7367588" y="611188"/>
          <p14:tracePt t="59220" x="7367588" y="603250"/>
          <p14:tracePt t="59225" x="7367588" y="569913"/>
          <p14:tracePt t="59233" x="7367588" y="544513"/>
          <p14:tracePt t="59241" x="7359650" y="527050"/>
          <p14:tracePt t="59249" x="7359650" y="509588"/>
          <p14:tracePt t="59257" x="7342188" y="476250"/>
          <p14:tracePt t="59265" x="7342188" y="466725"/>
          <p14:tracePt t="59274" x="7334250" y="450850"/>
          <p14:tracePt t="59281" x="7334250" y="433388"/>
          <p14:tracePt t="59289" x="7334250" y="407988"/>
          <p14:tracePt t="59297" x="7334250" y="400050"/>
          <p14:tracePt t="59305" x="7334250" y="374650"/>
          <p14:tracePt t="59314" x="7334250" y="357188"/>
          <p14:tracePt t="59322" x="7334250" y="339725"/>
          <p14:tracePt t="59330" x="7334250" y="331788"/>
          <p14:tracePt t="59339" x="7334250" y="322263"/>
          <p14:tracePt t="59346" x="7324725" y="296863"/>
          <p14:tracePt t="59362" x="7316788" y="288925"/>
          <p14:tracePt t="59378" x="7316788" y="280988"/>
          <p14:tracePt t="59394" x="7316788" y="271463"/>
          <p14:tracePt t="59410" x="7316788" y="263525"/>
          <p14:tracePt t="59421" x="7316788" y="255588"/>
          <p14:tracePt t="59433" x="7316788" y="246063"/>
          <p14:tracePt t="59441" x="7308850" y="230188"/>
          <p14:tracePt t="59465" x="7308850" y="212725"/>
          <p14:tracePt t="59473" x="7308850" y="203200"/>
          <p14:tracePt t="59482" x="7308850" y="195263"/>
          <p14:tracePt t="59490" x="7308850" y="177800"/>
          <p14:tracePt t="59506" x="7308850" y="169863"/>
          <p14:tracePt t="59514" x="7308850" y="144463"/>
          <p14:tracePt t="59530" x="7299325" y="127000"/>
          <p14:tracePt t="59538" x="7299325" y="119063"/>
          <p14:tracePt t="59546" x="7299325" y="111125"/>
          <p14:tracePt t="59555" x="7299325" y="93663"/>
          <p14:tracePt t="59562" x="7299325" y="76200"/>
          <p14:tracePt t="59570" x="7299325" y="68263"/>
          <p14:tracePt t="59578" x="7299325" y="50800"/>
          <p14:tracePt t="59587" x="7299325" y="33338"/>
          <p14:tracePt t="59593" x="7299325" y="17463"/>
          <p14:tracePt t="59604" x="7299325" y="7938"/>
          <p14:tracePt t="59970" x="7248525" y="25400"/>
          <p14:tracePt t="59977" x="7248525" y="33338"/>
          <p14:tracePt t="59988" x="7248525" y="42863"/>
          <p14:tracePt t="59993" x="7248525" y="50800"/>
          <p14:tracePt t="60005" x="7248525" y="58738"/>
          <p14:tracePt t="60010" x="7248525" y="68263"/>
          <p14:tracePt t="60020" x="7248525" y="76200"/>
          <p14:tracePt t="60042" x="7248525" y="85725"/>
          <p14:tracePt t="60050" x="7248525" y="93663"/>
          <p14:tracePt t="60169" x="7248525" y="101600"/>
          <p14:tracePt t="60177" x="7248525" y="111125"/>
          <p14:tracePt t="60186" x="7248525" y="127000"/>
          <p14:tracePt t="60194" x="7248525" y="136525"/>
          <p14:tracePt t="60205" x="7248525" y="144463"/>
          <p14:tracePt t="60209" x="7248525" y="152400"/>
          <p14:tracePt t="60220" x="7248525" y="161925"/>
          <p14:tracePt t="60226" x="7248525" y="169863"/>
          <p14:tracePt t="60234" x="7248525" y="187325"/>
          <p14:tracePt t="60242" x="7248525" y="203200"/>
          <p14:tracePt t="60249" x="7265988" y="220663"/>
          <p14:tracePt t="60258" x="7265988" y="238125"/>
          <p14:tracePt t="60266" x="7265988" y="246063"/>
          <p14:tracePt t="60274" x="7265988" y="263525"/>
          <p14:tracePt t="60282" x="7273925" y="271463"/>
          <p14:tracePt t="60290" x="7273925" y="280988"/>
          <p14:tracePt t="60298" x="7273925" y="288925"/>
          <p14:tracePt t="60306" x="7273925" y="296863"/>
          <p14:tracePt t="60314" x="7273925" y="306388"/>
          <p14:tracePt t="60329" x="7273925" y="331788"/>
          <p14:tracePt t="60346" x="7273925" y="347663"/>
          <p14:tracePt t="60354" x="7273925" y="365125"/>
          <p14:tracePt t="60362" x="7273925" y="390525"/>
          <p14:tracePt t="60372" x="7273925" y="400050"/>
          <p14:tracePt t="60378" x="7273925" y="415925"/>
          <p14:tracePt t="60388" x="7273925" y="425450"/>
          <p14:tracePt t="60394" x="7273925" y="433388"/>
          <p14:tracePt t="60405" x="7273925" y="441325"/>
          <p14:tracePt t="60410" x="7273925" y="458788"/>
          <p14:tracePt t="60426" x="7273925" y="466725"/>
          <p14:tracePt t="60442" x="7273925" y="484188"/>
          <p14:tracePt t="60449" x="7265988" y="501650"/>
          <p14:tracePt t="60466" x="7258050" y="509588"/>
          <p14:tracePt t="60473" x="7248525" y="527050"/>
          <p14:tracePt t="60482" x="7232650" y="544513"/>
          <p14:tracePt t="60498" x="7232650" y="560388"/>
          <p14:tracePt t="60505" x="7223125" y="560388"/>
          <p14:tracePt t="60513" x="7215188" y="569913"/>
          <p14:tracePt t="60523" x="7189788" y="595313"/>
          <p14:tracePt t="60538" x="7164388" y="620713"/>
          <p14:tracePt t="60545" x="7154863" y="620713"/>
          <p14:tracePt t="60555" x="7146925" y="628650"/>
          <p14:tracePt t="60561" x="7138988" y="646113"/>
          <p14:tracePt t="60572" x="7121525" y="646113"/>
          <p14:tracePt t="60577" x="7113588" y="654050"/>
          <p14:tracePt t="60593" x="7113588" y="663575"/>
          <p14:tracePt t="60609" x="7096125" y="671513"/>
          <p14:tracePt t="60626" x="7078663" y="679450"/>
          <p14:tracePt t="60634" x="7070725" y="679450"/>
          <p14:tracePt t="60642" x="7061200" y="679450"/>
          <p14:tracePt t="60649" x="7045325" y="688975"/>
          <p14:tracePt t="60658" x="7035800" y="688975"/>
          <p14:tracePt t="60666" x="7027863" y="688975"/>
          <p14:tracePt t="60674" x="7010400" y="688975"/>
          <p14:tracePt t="60682" x="6994525" y="688975"/>
          <p14:tracePt t="60689" x="6985000" y="696913"/>
          <p14:tracePt t="60697" x="6977063" y="696913"/>
          <p14:tracePt t="60705" x="6959600" y="696913"/>
          <p14:tracePt t="60714" x="6943725" y="704850"/>
          <p14:tracePt t="60722" x="6943725" y="714375"/>
          <p14:tracePt t="60730" x="6926263" y="714375"/>
          <p14:tracePt t="60738" x="6916738" y="714375"/>
          <p14:tracePt t="60762" x="6900863" y="714375"/>
          <p14:tracePt t="60771" x="6891338" y="714375"/>
          <p14:tracePt t="60789" x="6883400" y="714375"/>
          <p14:tracePt t="60804" x="6865938" y="714375"/>
          <p14:tracePt t="61169" x="6865938" y="722313"/>
          <p14:tracePt t="61194" x="6865938" y="730250"/>
          <p14:tracePt t="61250" x="6865938" y="739775"/>
          <p14:tracePt t="61274" x="6883400" y="739775"/>
          <p14:tracePt t="61282" x="6891338" y="739775"/>
          <p14:tracePt t="61298" x="6916738" y="739775"/>
          <p14:tracePt t="61306" x="6934200" y="739775"/>
          <p14:tracePt t="61346" x="6943725" y="739775"/>
          <p14:tracePt t="61355" x="6943725" y="722313"/>
          <p14:tracePt t="61362" x="6934200" y="704850"/>
          <p14:tracePt t="61810" x="6934200" y="696913"/>
          <p14:tracePt t="62130" x="6951663" y="696913"/>
          <p14:tracePt t="62194" x="6959600" y="714375"/>
          <p14:tracePt t="62210" x="6969125" y="722313"/>
          <p14:tracePt t="62226" x="6977063" y="722313"/>
          <p14:tracePt t="62241" x="6994525" y="730250"/>
          <p14:tracePt t="62290" x="6994525" y="739775"/>
          <p14:tracePt t="62298" x="6994525" y="747713"/>
          <p14:tracePt t="62314" x="6994525" y="773113"/>
          <p14:tracePt t="62323" x="6994525" y="781050"/>
          <p14:tracePt t="62329" x="6994525" y="808038"/>
          <p14:tracePt t="62339" x="6994525" y="823913"/>
          <p14:tracePt t="62345" x="7010400" y="849313"/>
          <p14:tracePt t="62356" x="7010400" y="900113"/>
          <p14:tracePt t="62361" x="7027863" y="942975"/>
          <p14:tracePt t="62372" x="7045325" y="993775"/>
          <p14:tracePt t="62377" x="7053263" y="1054100"/>
          <p14:tracePt t="62389" x="7096125" y="1112838"/>
          <p14:tracePt t="62393" x="7113588" y="1173163"/>
          <p14:tracePt t="62402" x="7189788" y="1266825"/>
          <p14:tracePt t="62410" x="7258050" y="1360488"/>
          <p14:tracePt t="62418" x="7324725" y="1452563"/>
          <p14:tracePt t="62426" x="7410450" y="1546225"/>
          <p14:tracePt t="62434" x="7486650" y="1622425"/>
          <p14:tracePt t="62442" x="7554913" y="1690688"/>
          <p14:tracePt t="62450" x="7648575" y="1784350"/>
          <p14:tracePt t="62459" x="7716838" y="1852613"/>
          <p14:tracePt t="62466" x="7750175" y="1895475"/>
          <p14:tracePt t="62474" x="7810500" y="1946275"/>
          <p14:tracePt t="62482" x="7818438" y="1963738"/>
          <p14:tracePt t="62491" x="7826375" y="1997075"/>
          <p14:tracePt t="62498" x="7851775" y="2022475"/>
          <p14:tracePt t="62506" x="7851775" y="2055813"/>
          <p14:tracePt t="62513" x="7861300" y="2090738"/>
          <p14:tracePt t="62523" x="7861300" y="2098675"/>
          <p14:tracePt t="62529" x="7869238" y="2116138"/>
          <p14:tracePt t="62538" x="7869238" y="2124075"/>
          <p14:tracePt t="62561" x="7869238" y="2133600"/>
          <p14:tracePt t="62593" x="7877175" y="2141538"/>
          <p14:tracePt t="62601" x="7886700" y="2141538"/>
          <p14:tracePt t="62609" x="7937500" y="2159000"/>
          <p14:tracePt t="62617" x="7980363" y="2166938"/>
          <p14:tracePt t="62625" x="8064500" y="2166938"/>
          <p14:tracePt t="62633" x="8124825" y="2174875"/>
          <p14:tracePt t="62641" x="8201025" y="2192338"/>
          <p14:tracePt t="62649" x="8243888" y="2192338"/>
          <p14:tracePt t="62657" x="8277225" y="2209800"/>
          <p14:tracePt t="62665" x="8302625" y="2209800"/>
          <p14:tracePt t="62673" x="8310563" y="2209800"/>
          <p14:tracePt t="62682" x="8320088" y="2209800"/>
          <p14:tracePt t="62690" x="8328025" y="2209800"/>
          <p14:tracePt t="62707" x="8335963" y="2209800"/>
          <p14:tracePt t="62714" x="8345488" y="2209800"/>
          <p14:tracePt t="62722" x="8353425" y="2217738"/>
          <p14:tracePt t="62739" x="8353425" y="2235200"/>
          <p14:tracePt t="62762" x="8353425" y="2243138"/>
          <p14:tracePt t="62786" x="8353425" y="2260600"/>
          <p14:tracePt t="62802" x="8353425" y="2268538"/>
          <p14:tracePt t="62833" x="8353425" y="2278063"/>
          <p14:tracePt t="63081" x="8370888" y="2278063"/>
          <p14:tracePt t="63114" x="8378825" y="2268538"/>
          <p14:tracePt t="63139" x="8378825" y="2260600"/>
          <p14:tracePt t="63154" x="8378825" y="2252663"/>
          <p14:tracePt t="63170" x="8378825" y="2243138"/>
          <p14:tracePt t="63178" x="8378825" y="2235200"/>
          <p14:tracePt t="63194" x="8378825" y="2217738"/>
          <p14:tracePt t="63202" x="8378825" y="2209800"/>
          <p14:tracePt t="63209" x="8353425" y="2166938"/>
          <p14:tracePt t="63218" x="8328025" y="2159000"/>
          <p14:tracePt t="63226" x="8285163" y="2116138"/>
          <p14:tracePt t="63234" x="8218488" y="2073275"/>
          <p14:tracePt t="63242" x="8183563" y="2039938"/>
          <p14:tracePt t="63250" x="8124825" y="1946275"/>
          <p14:tracePt t="63258" x="8064500" y="1852613"/>
          <p14:tracePt t="63266" x="8013700" y="1751013"/>
          <p14:tracePt t="63273" x="7937500" y="1639888"/>
          <p14:tracePt t="63282" x="7869238" y="1520825"/>
          <p14:tracePt t="63290" x="7810500" y="1393825"/>
          <p14:tracePt t="63298" x="7732713" y="1257300"/>
          <p14:tracePt t="63306" x="7648575" y="1112838"/>
          <p14:tracePt t="63314" x="7588250" y="1011238"/>
          <p14:tracePt t="63323" x="7546975" y="935038"/>
          <p14:tracePt t="63330" x="7478713" y="858838"/>
          <p14:tracePt t="63339" x="7443788" y="815975"/>
          <p14:tracePt t="63346" x="7385050" y="773113"/>
          <p14:tracePt t="63356" x="7367588" y="765175"/>
          <p14:tracePt t="63362" x="7342188" y="765175"/>
          <p14:tracePt t="63372" x="7334250" y="765175"/>
          <p14:tracePt t="63378" x="7324725" y="765175"/>
          <p14:tracePt t="63388" x="7316788" y="765175"/>
          <p14:tracePt t="63401" x="7299325" y="781050"/>
          <p14:tracePt t="63410" x="7299325" y="790575"/>
          <p14:tracePt t="63418" x="7299325" y="823913"/>
          <p14:tracePt t="63425" x="7299325" y="858838"/>
          <p14:tracePt t="63434" x="7299325" y="874713"/>
          <p14:tracePt t="63442" x="7308850" y="900113"/>
          <p14:tracePt t="63449" x="7308850" y="909638"/>
          <p14:tracePt t="63458" x="7308850" y="925513"/>
          <p14:tracePt t="63474" x="7316788" y="935038"/>
          <p14:tracePt t="63562" x="7324725" y="935038"/>
          <p14:tracePt t="63569" x="7334250" y="942975"/>
          <p14:tracePt t="63578" x="7342188" y="952500"/>
          <p14:tracePt t="63586" x="7359650" y="952500"/>
          <p14:tracePt t="63593" x="7377113" y="952500"/>
          <p14:tracePt t="63601" x="7377113" y="960438"/>
          <p14:tracePt t="63617" x="7385050" y="968375"/>
          <p14:tracePt t="63626" x="7402513" y="977900"/>
          <p14:tracePt t="63634" x="7402513" y="985838"/>
          <p14:tracePt t="63642" x="7402513" y="993775"/>
          <p14:tracePt t="63650" x="7402513" y="1003300"/>
          <p14:tracePt t="63658" x="7410450" y="1028700"/>
          <p14:tracePt t="63665" x="7418388" y="1044575"/>
          <p14:tracePt t="63674" x="7435850" y="1069975"/>
          <p14:tracePt t="63681" x="7443788" y="1096963"/>
          <p14:tracePt t="63690" x="7461250" y="1138238"/>
          <p14:tracePt t="63697" x="7478713" y="1155700"/>
          <p14:tracePt t="63707" x="7494588" y="1206500"/>
          <p14:tracePt t="63714" x="7521575" y="1231900"/>
          <p14:tracePt t="63722" x="7537450" y="1274763"/>
          <p14:tracePt t="63730" x="7572375" y="1325563"/>
          <p14:tracePt t="63739" x="7588250" y="1350963"/>
          <p14:tracePt t="63746" x="7623175" y="1419225"/>
          <p14:tracePt t="63756" x="7656513" y="1477963"/>
          <p14:tracePt t="63762" x="7681913" y="1530350"/>
          <p14:tracePt t="63772" x="7742238" y="1597025"/>
          <p14:tracePt t="63777" x="7783513" y="1657350"/>
          <p14:tracePt t="63785" x="7835900" y="1725613"/>
          <p14:tracePt t="63794" x="7877175" y="1784350"/>
          <p14:tracePt t="63802" x="7902575" y="1809750"/>
          <p14:tracePt t="63810" x="7937500" y="1878013"/>
          <p14:tracePt t="63817" x="7970838" y="1911350"/>
          <p14:tracePt t="63825" x="8005763" y="1954213"/>
          <p14:tracePt t="63834" x="8056563" y="1989138"/>
          <p14:tracePt t="63842" x="8089900" y="2030413"/>
          <p14:tracePt t="63850" x="8132763" y="2065338"/>
          <p14:tracePt t="63857" x="8166100" y="2108200"/>
          <p14:tracePt t="63865" x="8208963" y="2149475"/>
          <p14:tracePt t="63874" x="8243888" y="2166938"/>
          <p14:tracePt t="63882" x="8269288" y="2174875"/>
          <p14:tracePt t="63890" x="8285163" y="2192338"/>
          <p14:tracePt t="63897" x="8310563" y="2200275"/>
          <p14:tracePt t="63907" x="8345488" y="2217738"/>
          <p14:tracePt t="63914" x="8370888" y="2217738"/>
          <p14:tracePt t="63924" x="8378825" y="2227263"/>
          <p14:tracePt t="63930" x="8388350" y="2227263"/>
          <p14:tracePt t="63939" x="8404225" y="2227263"/>
          <p14:tracePt t="63986" x="8413750" y="2227263"/>
          <p14:tracePt t="64002" x="8421688" y="2227263"/>
          <p14:tracePt t="64073" x="8429625" y="2227263"/>
          <p14:tracePt t="64097" x="8439150" y="2217738"/>
          <p14:tracePt t="64122" x="8447088" y="2217738"/>
          <p14:tracePt t="64161" x="8455025" y="2209800"/>
          <p14:tracePt t="64274" x="8455025" y="2200275"/>
          <p14:tracePt t="64290" x="8472488" y="2192338"/>
          <p14:tracePt t="64442" x="8472488" y="2184400"/>
          <p14:tracePt t="64611" x="8480425" y="2174875"/>
          <p14:tracePt t="64722" x="8480425" y="2166938"/>
          <p14:tracePt t="64738" x="8480425" y="2159000"/>
          <p14:tracePt t="64978" x="8472488" y="2149475"/>
          <p14:tracePt t="65266" x="8439150" y="2133600"/>
          <p14:tracePt t="65282" x="8429625" y="2133600"/>
          <p14:tracePt t="65290" x="8413750" y="2124075"/>
          <p14:tracePt t="65298" x="8388350" y="2116138"/>
          <p14:tracePt t="65307" x="8353425" y="2108200"/>
          <p14:tracePt t="65314" x="8320088" y="2108200"/>
          <p14:tracePt t="65324" x="8285163" y="2090738"/>
          <p14:tracePt t="65329" x="8243888" y="2082800"/>
          <p14:tracePt t="65340" x="8183563" y="2073275"/>
          <p14:tracePt t="65346" x="8150225" y="2073275"/>
          <p14:tracePt t="65357" x="8081963" y="2065338"/>
          <p14:tracePt t="65361" x="8039100" y="2065338"/>
          <p14:tracePt t="65370" x="7988300" y="2047875"/>
          <p14:tracePt t="65378" x="7945438" y="2039938"/>
          <p14:tracePt t="65386" x="7920038" y="2039938"/>
          <p14:tracePt t="65394" x="7894638" y="2039938"/>
          <p14:tracePt t="65402" x="7869238" y="2030413"/>
          <p14:tracePt t="65417" x="7851775" y="2030413"/>
          <p14:tracePt t="65433" x="7835900" y="2022475"/>
          <p14:tracePt t="65538" x="7818438" y="2022475"/>
          <p14:tracePt t="65554" x="7793038" y="2014538"/>
          <p14:tracePt t="65561" x="7775575" y="2005013"/>
          <p14:tracePt t="65570" x="7750175" y="2005013"/>
          <p14:tracePt t="65577" x="7724775" y="2005013"/>
          <p14:tracePt t="65585" x="7707313" y="2005013"/>
          <p14:tracePt t="65594" x="7673975" y="2005013"/>
          <p14:tracePt t="65602" x="7656513" y="2005013"/>
          <p14:tracePt t="65609" x="7648575" y="2005013"/>
          <p14:tracePt t="65626" x="7639050" y="2005013"/>
          <p14:tracePt t="65673" x="7631113" y="2005013"/>
          <p14:tracePt t="65691" x="7605713" y="2005013"/>
          <p14:tracePt t="65698" x="7597775" y="2005013"/>
          <p14:tracePt t="65707" x="7562850" y="2005013"/>
          <p14:tracePt t="65714" x="7529513" y="2005013"/>
          <p14:tracePt t="65724" x="7504113" y="2005013"/>
          <p14:tracePt t="65730" x="7486650" y="2005013"/>
          <p14:tracePt t="65740" x="7478713" y="2005013"/>
          <p14:tracePt t="65746" x="7469188" y="2014538"/>
          <p14:tracePt t="65826" x="7461250" y="2014538"/>
          <p14:tracePt t="65833" x="7453313" y="2014538"/>
          <p14:tracePt t="65849" x="7443788" y="2014538"/>
          <p14:tracePt t="65858" x="7435850" y="2014538"/>
          <p14:tracePt t="65866" x="7435850" y="2005013"/>
          <p14:tracePt t="65875" x="7418388" y="1997075"/>
          <p14:tracePt t="65894" x="7402513" y="1989138"/>
          <p14:tracePt t="65898" x="7402513" y="1979613"/>
          <p14:tracePt t="65914" x="7402513" y="1971675"/>
          <p14:tracePt t="66010" x="7392988" y="1963738"/>
          <p14:tracePt t="66018" x="7385050" y="1954213"/>
          <p14:tracePt t="66058" x="7385050" y="1946275"/>
          <p14:tracePt t="66162" x="7385050" y="1938338"/>
          <p14:tracePt t="66169" x="7385050" y="1920875"/>
          <p14:tracePt t="66178" x="7385050" y="1895475"/>
          <p14:tracePt t="66185" x="7385050" y="1878013"/>
          <p14:tracePt t="66194" x="7385050" y="1860550"/>
          <p14:tracePt t="66201" x="7385050" y="1835150"/>
          <p14:tracePt t="66210" x="7385050" y="1827213"/>
          <p14:tracePt t="66218" x="7385050" y="1793875"/>
          <p14:tracePt t="66226" x="7385050" y="1758950"/>
          <p14:tracePt t="66234" x="7377113" y="1741488"/>
          <p14:tracePt t="66242" x="7367588" y="1700213"/>
          <p14:tracePt t="66250" x="7367588" y="1665288"/>
          <p14:tracePt t="66258" x="7359650" y="1622425"/>
          <p14:tracePt t="66265" x="7359650" y="1581150"/>
          <p14:tracePt t="66275" x="7359650" y="1546225"/>
          <p14:tracePt t="66282" x="7359650" y="1520825"/>
          <p14:tracePt t="66291" x="7359650" y="1477963"/>
          <p14:tracePt t="66297" x="7359650" y="1462088"/>
          <p14:tracePt t="66309" x="7359650" y="1427163"/>
          <p14:tracePt t="66323" x="7359650" y="1411288"/>
          <p14:tracePt t="66401" x="7350125" y="1411288"/>
          <p14:tracePt t="66417" x="7342188" y="1411288"/>
          <p14:tracePt t="66450" x="7342188" y="1419225"/>
          <p14:tracePt t="66481" x="7342188" y="1427163"/>
          <p14:tracePt t="66497" x="7342188" y="1444625"/>
          <p14:tracePt t="66508" x="7350125" y="1452563"/>
          <p14:tracePt t="66514" x="7367588" y="1495425"/>
          <p14:tracePt t="66522" x="7377113" y="1504950"/>
          <p14:tracePt t="66530" x="7392988" y="1538288"/>
          <p14:tracePt t="66541" x="7435850" y="1581150"/>
          <p14:tracePt t="66546" x="7453313" y="1597025"/>
          <p14:tracePt t="66554" x="7504113" y="1631950"/>
          <p14:tracePt t="66561" x="7546975" y="1657350"/>
          <p14:tracePt t="66570" x="7580313" y="1690688"/>
          <p14:tracePt t="66578" x="7631113" y="1716088"/>
          <p14:tracePt t="66585" x="7666038" y="1733550"/>
          <p14:tracePt t="66594" x="7716838" y="1766888"/>
          <p14:tracePt t="66601" x="7767638" y="1784350"/>
          <p14:tracePt t="66611" x="7818438" y="1827213"/>
          <p14:tracePt t="66618" x="7851775" y="1844675"/>
          <p14:tracePt t="66626" x="7886700" y="1860550"/>
          <p14:tracePt t="66634" x="7945438" y="1895475"/>
          <p14:tracePt t="66642" x="7996238" y="1920875"/>
          <p14:tracePt t="66649" x="8039100" y="1928813"/>
          <p14:tracePt t="66659" x="8081963" y="1963738"/>
          <p14:tracePt t="66665" x="8124825" y="1971675"/>
          <p14:tracePt t="66675" x="8150225" y="1971675"/>
          <p14:tracePt t="66682" x="8175625" y="1979613"/>
          <p14:tracePt t="66691" x="8183563" y="1979613"/>
          <p14:tracePt t="66698" x="8208963" y="1979613"/>
          <p14:tracePt t="66708" x="8226425" y="1997075"/>
          <p14:tracePt t="66746" x="8234363" y="1989138"/>
          <p14:tracePt t="66770" x="8234363" y="1979613"/>
          <p14:tracePt t="66778" x="8234363" y="1971675"/>
          <p14:tracePt t="66794" x="8234363" y="1963738"/>
          <p14:tracePt t="67210" x="8243888" y="1963738"/>
          <p14:tracePt t="67218" x="8251825" y="1971675"/>
          <p14:tracePt t="67233" x="8269288" y="1979613"/>
          <p14:tracePt t="67241" x="8277225" y="1979613"/>
          <p14:tracePt t="67250" x="8285163" y="1979613"/>
          <p14:tracePt t="67258" x="8302625" y="1997075"/>
          <p14:tracePt t="67265" x="8310563" y="1997075"/>
          <p14:tracePt t="67275" x="8320088" y="2005013"/>
          <p14:tracePt t="67282" x="8335963" y="2005013"/>
          <p14:tracePt t="67291" x="8353425" y="2005013"/>
          <p14:tracePt t="67298" x="8362950" y="2014538"/>
          <p14:tracePt t="67308" x="8378825" y="2014538"/>
          <p14:tracePt t="67313" x="8388350" y="2014538"/>
          <p14:tracePt t="67325" x="8388350" y="2022475"/>
          <p14:tracePt t="67330" x="8413750" y="2022475"/>
          <p14:tracePt t="67339" x="8421688" y="2030413"/>
          <p14:tracePt t="67505" x="8429625" y="2030413"/>
          <p14:tracePt t="67553" x="8429625" y="2005013"/>
          <p14:tracePt t="67577" x="8421688" y="2005013"/>
          <p14:tracePt t="67593" x="8413750" y="2005013"/>
          <p14:tracePt t="67713" x="8396288" y="2005013"/>
          <p14:tracePt t="67730" x="8388350" y="2005013"/>
          <p14:tracePt t="67753" x="8378825" y="2005013"/>
          <p14:tracePt t="67770" x="8353425" y="2005013"/>
          <p14:tracePt t="68041" x="8345488" y="2005013"/>
          <p14:tracePt t="68665" x="8335963" y="2005013"/>
          <p14:tracePt t="68675" x="8328025" y="2005013"/>
          <p14:tracePt t="68682" x="8320088" y="2005013"/>
          <p14:tracePt t="68706" x="8310563" y="1997075"/>
          <p14:tracePt t="68778" x="8294688" y="1989138"/>
          <p14:tracePt t="68786" x="8285163" y="1979613"/>
          <p14:tracePt t="68810" x="8277225" y="1971675"/>
          <p14:tracePt t="68817" x="8269288" y="1971675"/>
          <p14:tracePt t="68826" x="8259763" y="1963738"/>
          <p14:tracePt t="68849" x="8251825" y="1963738"/>
          <p14:tracePt t="68866" x="8234363" y="1946275"/>
          <p14:tracePt t="68881" x="8226425" y="1938338"/>
          <p14:tracePt t="68906" x="8218488" y="1938338"/>
          <p14:tracePt t="68914" x="8208963" y="1928813"/>
          <p14:tracePt t="68922" x="8201025" y="1920875"/>
          <p14:tracePt t="68929" x="8191500" y="1911350"/>
          <p14:tracePt t="68937" x="8183563" y="1903413"/>
          <p14:tracePt t="68953" x="8175625" y="1885950"/>
          <p14:tracePt t="68961" x="8158163" y="1860550"/>
          <p14:tracePt t="68970" x="8150225" y="1860550"/>
          <p14:tracePt t="68985" x="8140700" y="1852613"/>
          <p14:tracePt t="68993" x="8132763" y="1844675"/>
          <p14:tracePt t="69033" x="8132763" y="1835150"/>
          <p14:tracePt t="69042" x="8124825" y="1835150"/>
          <p14:tracePt t="69049" x="8115300" y="1835150"/>
          <p14:tracePt t="69059" x="8107363" y="1827213"/>
          <p14:tracePt t="69066" x="8089900" y="1809750"/>
          <p14:tracePt t="69076" x="8081963" y="1801813"/>
          <p14:tracePt t="69082" x="8074025" y="1801813"/>
          <p14:tracePt t="69092" x="8056563" y="1793875"/>
          <p14:tracePt t="69098" x="8047038" y="1784350"/>
          <p14:tracePt t="69109" x="8047038" y="1776413"/>
          <p14:tracePt t="69114" x="8031163" y="1776413"/>
          <p14:tracePt t="69125" x="8021638" y="1766888"/>
          <p14:tracePt t="69137" x="8021638" y="1758950"/>
          <p14:tracePt t="69145" x="8013700" y="1751013"/>
          <p14:tracePt t="69153" x="8005763" y="1741488"/>
          <p14:tracePt t="69161" x="7996238" y="1733550"/>
          <p14:tracePt t="69170" x="7996238" y="1725613"/>
          <p14:tracePt t="69177" x="7980363" y="1716088"/>
          <p14:tracePt t="69185" x="7962900" y="1700213"/>
          <p14:tracePt t="69193" x="7962900" y="1690688"/>
          <p14:tracePt t="69202" x="7945438" y="1682750"/>
          <p14:tracePt t="69209" x="7927975" y="1665288"/>
          <p14:tracePt t="69218" x="7912100" y="1657350"/>
          <p14:tracePt t="69226" x="7869238" y="1639888"/>
          <p14:tracePt t="69234" x="7843838" y="1631950"/>
          <p14:tracePt t="69242" x="7818438" y="1622425"/>
          <p14:tracePt t="69250" x="7793038" y="1606550"/>
          <p14:tracePt t="69258" x="7767638" y="1589088"/>
          <p14:tracePt t="69266" x="7750175" y="1589088"/>
          <p14:tracePt t="69275" x="7732713" y="1581150"/>
          <p14:tracePt t="69282" x="7716838" y="1581150"/>
          <p14:tracePt t="69291" x="7699375" y="1581150"/>
          <p14:tracePt t="69298" x="7691438" y="1563688"/>
          <p14:tracePt t="69309" x="7666038" y="1555750"/>
          <p14:tracePt t="69314" x="7656513" y="1555750"/>
          <p14:tracePt t="69324" x="7648575" y="1546225"/>
          <p14:tracePt t="69330" x="7631113" y="1546225"/>
          <p14:tracePt t="69338" x="7605713" y="1538288"/>
          <p14:tracePt t="69345" x="7597775" y="1538288"/>
          <p14:tracePt t="69354" x="7580313" y="1520825"/>
          <p14:tracePt t="69361" x="7546975" y="1520825"/>
          <p14:tracePt t="69369" x="7529513" y="1512888"/>
          <p14:tracePt t="69378" x="7504113" y="1512888"/>
          <p14:tracePt t="69386" x="7469188" y="1504950"/>
          <p14:tracePt t="69394" x="7443788" y="1487488"/>
          <p14:tracePt t="69401" x="7418388" y="1487488"/>
          <p14:tracePt t="69409" x="7385050" y="1477963"/>
          <p14:tracePt t="69418" x="7359650" y="1470025"/>
          <p14:tracePt t="69426" x="7334250" y="1462088"/>
          <p14:tracePt t="69434" x="7299325" y="1452563"/>
          <p14:tracePt t="69442" x="7291388" y="1444625"/>
          <p14:tracePt t="69450" x="7265988" y="1436688"/>
          <p14:tracePt t="69459" x="7258050" y="1436688"/>
          <p14:tracePt t="69466" x="7248525" y="1436688"/>
          <p14:tracePt t="69475" x="7232650" y="1427163"/>
          <p14:tracePt t="69482" x="7223125" y="1427163"/>
          <p14:tracePt t="69491" x="7215188" y="1411288"/>
          <p14:tracePt t="69497" x="7189788" y="1393825"/>
          <p14:tracePt t="69508" x="7164388" y="1385888"/>
          <p14:tracePt t="69513" x="7146925" y="1385888"/>
          <p14:tracePt t="69521" x="7129463" y="1368425"/>
          <p14:tracePt t="69530" x="7121525" y="1360488"/>
          <p14:tracePt t="69538" x="7096125" y="1350963"/>
          <p14:tracePt t="69546" x="7088188" y="1333500"/>
          <p14:tracePt t="69554" x="7061200" y="1333500"/>
          <p14:tracePt t="69561" x="7045325" y="1325563"/>
          <p14:tracePt t="69570" x="7019925" y="1325563"/>
          <p14:tracePt t="69578" x="7019925" y="1317625"/>
          <p14:tracePt t="69586" x="7010400" y="1317625"/>
          <p14:tracePt t="69594" x="7002463" y="1308100"/>
          <p14:tracePt t="70817" x="7010400" y="1308100"/>
          <p14:tracePt t="70826" x="7019925" y="1317625"/>
          <p14:tracePt t="70843" x="7035800" y="1325563"/>
          <p14:tracePt t="70850" x="7053263" y="1333500"/>
          <p14:tracePt t="70859" x="7053263" y="1343025"/>
          <p14:tracePt t="70866" x="7078663" y="1343025"/>
          <p14:tracePt t="70876" x="7096125" y="1350963"/>
          <p14:tracePt t="70896" x="7138988" y="1385888"/>
          <p14:tracePt t="70898" x="7164388" y="1393825"/>
          <p14:tracePt t="70906" x="7189788" y="1401763"/>
          <p14:tracePt t="70914" x="7215188" y="1419225"/>
          <p14:tracePt t="70922" x="7258050" y="1436688"/>
          <p14:tracePt t="70929" x="7273925" y="1452563"/>
          <p14:tracePt t="70938" x="7299325" y="1462088"/>
          <p14:tracePt t="70946" x="7308850" y="1470025"/>
          <p14:tracePt t="70953" x="7324725" y="1477963"/>
          <p14:tracePt t="70961" x="7334250" y="1487488"/>
          <p14:tracePt t="70969" x="7359650" y="1504950"/>
          <p14:tracePt t="70978" x="7359650" y="1520825"/>
          <p14:tracePt t="70986" x="7377113" y="1546225"/>
          <p14:tracePt t="70994" x="7377113" y="1555750"/>
          <p14:tracePt t="71001" x="7377113" y="1571625"/>
          <p14:tracePt t="71011" x="7392988" y="1606550"/>
          <p14:tracePt t="71017" x="7392988" y="1614488"/>
          <p14:tracePt t="71027" x="7392988" y="1639888"/>
          <p14:tracePt t="71034" x="7392988" y="1674813"/>
          <p14:tracePt t="71042" x="7392988" y="1708150"/>
          <p14:tracePt t="71050" x="7392988" y="1725613"/>
          <p14:tracePt t="71060" x="7392988" y="1784350"/>
          <p14:tracePt t="71066" x="7392988" y="1801813"/>
          <p14:tracePt t="71076" x="7392988" y="1835150"/>
          <p14:tracePt t="71081" x="7392988" y="1870075"/>
          <p14:tracePt t="71092" x="7385050" y="1903413"/>
          <p14:tracePt t="71098" x="7377113" y="1920875"/>
          <p14:tracePt t="71105" x="7350125" y="1963738"/>
          <p14:tracePt t="71114" x="7342188" y="1989138"/>
          <p14:tracePt t="71122" x="7334250" y="2022475"/>
          <p14:tracePt t="71129" x="7316788" y="2055813"/>
          <p14:tracePt t="71138" x="7308850" y="2108200"/>
          <p14:tracePt t="71146" x="7299325" y="2149475"/>
          <p14:tracePt t="71154" x="7291388" y="2200275"/>
          <p14:tracePt t="71162" x="7291388" y="2227263"/>
          <p14:tracePt t="71170" x="7291388" y="2260600"/>
          <p14:tracePt t="71177" x="7291388" y="2293938"/>
          <p14:tracePt t="71185" x="7291388" y="2303463"/>
          <p14:tracePt t="71250" x="7273925" y="2286000"/>
          <p14:tracePt t="71259" x="7273925" y="2278063"/>
          <p14:tracePt t="71266" x="7273925" y="2260600"/>
          <p14:tracePt t="71273" x="7273925" y="2243138"/>
          <p14:tracePt t="71281" x="7273925" y="2235200"/>
          <p14:tracePt t="71294" x="7273925" y="2227263"/>
          <p14:tracePt t="71298" x="7273925" y="2209800"/>
          <p14:tracePt t="71314" x="7273925" y="2200275"/>
          <p14:tracePt t="71330" x="7273925" y="2192338"/>
          <p14:tracePt t="71450" x="7265988" y="2192338"/>
          <p14:tracePt t="71459" x="7258050" y="2184400"/>
          <p14:tracePt t="71473" x="7248525" y="2174875"/>
          <p14:tracePt t="71513" x="7240588" y="2174875"/>
          <p14:tracePt t="71538" x="7232650" y="2174875"/>
          <p14:tracePt t="71546" x="7215188" y="2174875"/>
          <p14:tracePt t="71561" x="7197725" y="2192338"/>
          <p14:tracePt t="71577" x="7189788" y="2200275"/>
          <p14:tracePt t="71585" x="7180263" y="2217738"/>
          <p14:tracePt t="71601" x="7164388" y="2217738"/>
          <p14:tracePt t="71610" x="7146925" y="2227263"/>
          <p14:tracePt t="71618" x="7138988" y="2235200"/>
          <p14:tracePt t="71627" x="7129463" y="2243138"/>
          <p14:tracePt t="71633" x="7113588" y="2252663"/>
          <p14:tracePt t="71643" x="7113588" y="2260600"/>
          <p14:tracePt t="71650" x="7088188" y="2278063"/>
          <p14:tracePt t="71660" x="7070725" y="2286000"/>
          <p14:tracePt t="71677" x="7061200" y="2303463"/>
          <p14:tracePt t="71761" x="7053263" y="2303463"/>
          <p14:tracePt t="71769" x="7035800" y="2286000"/>
          <p14:tracePt t="71778" x="7027863" y="2278063"/>
          <p14:tracePt t="71785" x="7010400" y="2243138"/>
          <p14:tracePt t="71794" x="7002463" y="2235200"/>
          <p14:tracePt t="71801" x="6985000" y="2217738"/>
          <p14:tracePt t="71811" x="6959600" y="2192338"/>
          <p14:tracePt t="71827" x="6959600" y="2174875"/>
          <p14:tracePt t="71850" x="6951663" y="2159000"/>
          <p14:tracePt t="71866" x="6934200" y="2124075"/>
          <p14:tracePt t="71877" x="6916738" y="2108200"/>
          <p14:tracePt t="71891" x="6832600" y="2030413"/>
          <p14:tracePt t="71899" x="6799263" y="2014538"/>
          <p14:tracePt t="71905" x="6731000" y="1963738"/>
          <p14:tracePt t="71914" x="6713538" y="1938338"/>
          <p14:tracePt t="71922" x="6680200" y="1895475"/>
          <p14:tracePt t="71930" x="6662738" y="1878013"/>
          <p14:tracePt t="71938" x="6637338" y="1844675"/>
          <p14:tracePt t="71946" x="6619875" y="1827213"/>
          <p14:tracePt t="71954" x="6611938" y="1809750"/>
          <p14:tracePt t="71962" x="6602413" y="1793875"/>
          <p14:tracePt t="71970" x="6586538" y="1784350"/>
          <p14:tracePt t="71978" x="6586538" y="1766888"/>
          <p14:tracePt t="71985" x="6551613" y="1733550"/>
          <p14:tracePt t="71994" x="6535738" y="1716088"/>
          <p14:tracePt t="72002" x="6518275" y="1700213"/>
          <p14:tracePt t="72010" x="6510338" y="1690688"/>
          <p14:tracePt t="72018" x="6492875" y="1682750"/>
          <p14:tracePt t="72027" x="6475413" y="1665288"/>
          <p14:tracePt t="72033" x="6467475" y="1649413"/>
          <p14:tracePt t="72042" x="6457950" y="1631950"/>
          <p14:tracePt t="72050" x="6457950" y="1622425"/>
          <p14:tracePt t="72059" x="6450013" y="1597025"/>
          <p14:tracePt t="72066" x="6450013" y="1589088"/>
          <p14:tracePt t="72077" x="6450013" y="1563688"/>
          <p14:tracePt t="72082" x="6450013" y="1538288"/>
          <p14:tracePt t="72091" x="6450013" y="1520825"/>
          <p14:tracePt t="72098" x="6450013" y="1487488"/>
          <p14:tracePt t="72106" x="6450013" y="1462088"/>
          <p14:tracePt t="72113" x="6450013" y="1444625"/>
          <p14:tracePt t="72122" x="6450013" y="1411288"/>
          <p14:tracePt t="72130" x="6467475" y="1385888"/>
          <p14:tracePt t="72137" x="6492875" y="1343025"/>
          <p14:tracePt t="72145" x="6500813" y="1333500"/>
          <p14:tracePt t="72154" x="6510338" y="1317625"/>
          <p14:tracePt t="72161" x="6526213" y="1300163"/>
          <p14:tracePt t="72170" x="6551613" y="1274763"/>
          <p14:tracePt t="72178" x="6569075" y="1257300"/>
          <p14:tracePt t="72186" x="6577013" y="1241425"/>
          <p14:tracePt t="72195" x="6602413" y="1216025"/>
          <p14:tracePt t="72202" x="6619875" y="1206500"/>
          <p14:tracePt t="72211" x="6637338" y="1181100"/>
          <p14:tracePt t="72218" x="6662738" y="1163638"/>
          <p14:tracePt t="72227" x="6688138" y="1147763"/>
          <p14:tracePt t="72234" x="6696075" y="1138238"/>
          <p14:tracePt t="72243" x="6746875" y="1122363"/>
          <p14:tracePt t="72250" x="6746875" y="1112838"/>
          <p14:tracePt t="72260" x="6764338" y="1112838"/>
          <p14:tracePt t="72265" x="6781800" y="1112838"/>
          <p14:tracePt t="72277" x="6789738" y="1104900"/>
          <p14:tracePt t="72282" x="6807200" y="1096963"/>
          <p14:tracePt t="72293" x="6815138" y="1087438"/>
          <p14:tracePt t="72298" x="6824663" y="1079500"/>
          <p14:tracePt t="72305" x="6832600" y="1069975"/>
          <p14:tracePt t="72313" x="6858000" y="1054100"/>
          <p14:tracePt t="72322" x="6875463" y="1044575"/>
          <p14:tracePt t="72330" x="6908800" y="1028700"/>
          <p14:tracePt t="72338" x="6943725" y="1011238"/>
          <p14:tracePt t="72346" x="6969125" y="1003300"/>
          <p14:tracePt t="72354" x="7010400" y="985838"/>
          <p14:tracePt t="72362" x="7045325" y="968375"/>
          <p14:tracePt t="72370" x="7096125" y="952500"/>
          <p14:tracePt t="72378" x="7154863" y="917575"/>
          <p14:tracePt t="72386" x="7180263" y="909638"/>
          <p14:tracePt t="72394" x="7215188" y="900113"/>
          <p14:tracePt t="72402" x="7240588" y="892175"/>
          <p14:tracePt t="72411" x="7283450" y="874713"/>
          <p14:tracePt t="72418" x="7308850" y="874713"/>
          <p14:tracePt t="72426" x="7324725" y="866775"/>
          <p14:tracePt t="72434" x="7350125" y="858838"/>
          <p14:tracePt t="72443" x="7385050" y="858838"/>
          <p14:tracePt t="72450" x="7418388" y="858838"/>
          <p14:tracePt t="72459" x="7435850" y="858838"/>
          <p14:tracePt t="72466" x="7469188" y="858838"/>
          <p14:tracePt t="72477" x="7512050" y="858838"/>
          <p14:tracePt t="72482" x="7554913" y="858838"/>
          <p14:tracePt t="72490" x="7613650" y="858838"/>
          <p14:tracePt t="72497" x="7681913" y="858838"/>
          <p14:tracePt t="72506" x="7742238" y="858838"/>
          <p14:tracePt t="72514" x="7800975" y="858838"/>
          <p14:tracePt t="72522" x="7861300" y="858838"/>
          <p14:tracePt t="72530" x="7912100" y="874713"/>
          <p14:tracePt t="72538" x="7954963" y="892175"/>
          <p14:tracePt t="72546" x="8005763" y="900113"/>
          <p14:tracePt t="72554" x="8039100" y="917575"/>
          <p14:tracePt t="72561" x="8064500" y="935038"/>
          <p14:tracePt t="72569" x="8099425" y="960438"/>
          <p14:tracePt t="72578" x="8124825" y="985838"/>
          <p14:tracePt t="72585" x="8150225" y="1036638"/>
          <p14:tracePt t="72595" x="8191500" y="1079500"/>
          <p14:tracePt t="72602" x="8269288" y="1163638"/>
          <p14:tracePt t="72612" x="8328025" y="1231900"/>
          <p14:tracePt t="72617" x="8378825" y="1282700"/>
          <p14:tracePt t="72627" x="8455025" y="1350963"/>
          <p14:tracePt t="72633" x="8497888" y="1401763"/>
          <p14:tracePt t="72644" x="8548688" y="1470025"/>
          <p14:tracePt t="72649" x="8609013" y="1538288"/>
          <p14:tracePt t="72659" x="8651875" y="1614488"/>
          <p14:tracePt t="72665" x="8667750" y="1657350"/>
          <p14:tracePt t="72677" x="8702675" y="1708150"/>
          <p14:tracePt t="72682" x="8718550" y="1766888"/>
          <p14:tracePt t="72690" x="8728075" y="1819275"/>
          <p14:tracePt t="72697" x="8753475" y="1878013"/>
          <p14:tracePt t="72705" x="8761413" y="1954213"/>
          <p14:tracePt t="72713" x="8761413" y="2005013"/>
          <p14:tracePt t="72722" x="8761413" y="2055813"/>
          <p14:tracePt t="72730" x="8761413" y="2108200"/>
          <p14:tracePt t="72738" x="8761413" y="2149475"/>
          <p14:tracePt t="72745" x="8761413" y="2200275"/>
          <p14:tracePt t="72754" x="8761413" y="2217738"/>
          <p14:tracePt t="72762" x="8761413" y="2235200"/>
          <p14:tracePt t="72769" x="8761413" y="2260600"/>
          <p14:tracePt t="72778" x="8753475" y="2268538"/>
          <p14:tracePt t="72786" x="8743950" y="2293938"/>
          <p14:tracePt t="72802" x="8728075" y="2311400"/>
          <p14:tracePt t="72811" x="8718550" y="2319338"/>
          <p14:tracePt t="72818" x="8693150" y="2319338"/>
          <p14:tracePt t="72827" x="8667750" y="2336800"/>
          <p14:tracePt t="72834" x="8599488" y="2344738"/>
          <p14:tracePt t="72844" x="8558213" y="2354263"/>
          <p14:tracePt t="72850" x="8480425" y="2387600"/>
          <p14:tracePt t="72862" x="8421688" y="2405063"/>
          <p14:tracePt t="72865" x="8335963" y="2413000"/>
          <p14:tracePt t="72880" x="8259763" y="2447925"/>
          <p14:tracePt t="72882" x="8183563" y="2473325"/>
          <p14:tracePt t="72889" x="8089900" y="2489200"/>
          <p14:tracePt t="72898" x="7996238" y="2506663"/>
          <p14:tracePt t="72905" x="7894638" y="2506663"/>
          <p14:tracePt t="72914" x="7826375" y="2506663"/>
          <p14:tracePt t="72922" x="7742238" y="2506663"/>
          <p14:tracePt t="72930" x="7666038" y="2506663"/>
          <p14:tracePt t="72938" x="7572375" y="2506663"/>
          <p14:tracePt t="72946" x="7453313" y="2506663"/>
          <p14:tracePt t="72954" x="7334250" y="2463800"/>
          <p14:tracePt t="72962" x="7223125" y="2430463"/>
          <p14:tracePt t="72970" x="7070725" y="2379663"/>
          <p14:tracePt t="72978" x="6943725" y="2354263"/>
          <p14:tracePt t="72985" x="6824663" y="2293938"/>
          <p14:tracePt t="72995" x="6637338" y="2217738"/>
          <p14:tracePt t="73001" x="6450013" y="2141538"/>
          <p14:tracePt t="73010" x="6254750" y="2039938"/>
          <p14:tracePt t="73017" x="6102350" y="1971675"/>
          <p14:tracePt t="73028" x="5940425" y="1895475"/>
          <p14:tracePt t="73034" x="5803900" y="1835150"/>
          <p14:tracePt t="73043" x="5710238" y="1766888"/>
          <p14:tracePt t="73049" x="5616575" y="1700213"/>
          <p14:tracePt t="73060" x="5557838" y="1631950"/>
          <p14:tracePt t="73066" x="5497513" y="1555750"/>
          <p14:tracePt t="73076" x="5481638" y="1462088"/>
          <p14:tracePt t="73082" x="5456238" y="1401763"/>
          <p14:tracePt t="73089" x="5446713" y="1343025"/>
          <p14:tracePt t="73098" x="5438775" y="1282700"/>
          <p14:tracePt t="73105" x="5430838" y="1206500"/>
          <p14:tracePt t="73113" x="5430838" y="1155700"/>
          <p14:tracePt t="73122" x="5430838" y="1104900"/>
          <p14:tracePt t="73129" x="5430838" y="1054100"/>
          <p14:tracePt t="73138" x="5430838" y="993775"/>
          <p14:tracePt t="73145" x="5481638" y="909638"/>
          <p14:tracePt t="73154" x="5540375" y="849313"/>
          <p14:tracePt t="73162" x="5616575" y="781050"/>
          <p14:tracePt t="73170" x="5702300" y="747713"/>
          <p14:tracePt t="73179" x="5846763" y="714375"/>
          <p14:tracePt t="73185" x="5991225" y="688975"/>
          <p14:tracePt t="73194" x="6194425" y="663575"/>
          <p14:tracePt t="73202" x="6424613" y="663575"/>
          <p14:tracePt t="73211" x="6688138" y="663575"/>
          <p14:tracePt t="73218" x="7121525" y="663575"/>
          <p14:tracePt t="73228" x="7435850" y="663575"/>
          <p14:tracePt t="73233" x="7767638" y="704850"/>
          <p14:tracePt t="73244" x="8107363" y="755650"/>
          <p14:tracePt t="73249" x="8378825" y="790575"/>
          <p14:tracePt t="73261" x="8591550" y="866775"/>
          <p14:tracePt t="73265" x="8821738" y="925513"/>
          <p14:tracePt t="73276" x="9024938" y="985838"/>
          <p14:tracePt t="73531" x="9050338" y="1997075"/>
          <p14:tracePt t="73537" x="8966200" y="1997075"/>
          <p14:tracePt t="73546" x="8905875" y="1997075"/>
          <p14:tracePt t="73554" x="8847138" y="1997075"/>
          <p14:tracePt t="73562" x="8804275" y="1997075"/>
          <p14:tracePt t="73570" x="8753475" y="2005013"/>
          <p14:tracePt t="73579" x="8728075" y="2005013"/>
          <p14:tracePt t="73586" x="8693150" y="2005013"/>
          <p14:tracePt t="73595" x="8667750" y="2005013"/>
          <p14:tracePt t="73602" x="8634413" y="2005013"/>
          <p14:tracePt t="73611" x="8583613" y="2005013"/>
          <p14:tracePt t="73618" x="8540750" y="2005013"/>
          <p14:tracePt t="73628" x="8472488" y="2005013"/>
          <p14:tracePt t="73634" x="8455025" y="2005013"/>
          <p14:tracePt t="74090" x="8439150" y="1989138"/>
          <p14:tracePt t="74371" x="8421688" y="2005013"/>
          <p14:tracePt t="74378" x="8404225" y="2022475"/>
          <p14:tracePt t="74386" x="8404225" y="2055813"/>
          <p14:tracePt t="74394" x="8388350" y="2082800"/>
          <p14:tracePt t="74402" x="8378825" y="2082800"/>
          <p14:tracePt t="74411" x="8370888" y="2082800"/>
          <p14:tracePt t="74417" x="8362950" y="2082800"/>
          <p14:tracePt t="74427" x="8353425" y="2082800"/>
          <p14:tracePt t="74433" x="8345488" y="2082800"/>
          <p14:tracePt t="74444" x="8328025" y="2082800"/>
          <p14:tracePt t="74450" x="8320088" y="2082800"/>
          <p14:tracePt t="74490" x="8310563" y="2082800"/>
          <p14:tracePt t="74538" x="8285163" y="2090738"/>
          <p14:tracePt t="74546" x="8277225" y="2108200"/>
          <p14:tracePt t="74554" x="8277225" y="2116138"/>
          <p14:tracePt t="74562" x="8269288" y="2116138"/>
          <p14:tracePt t="74569" x="8259763" y="2116138"/>
          <p14:tracePt t="75122" x="8251825" y="2124075"/>
          <p14:tracePt t="75129" x="8243888" y="2133600"/>
          <p14:tracePt t="75138" x="8234363" y="2141538"/>
          <p14:tracePt t="75154" x="8234363" y="2159000"/>
          <p14:tracePt t="75226" x="8208963" y="2166938"/>
          <p14:tracePt t="75234" x="8140700" y="2166938"/>
          <p14:tracePt t="75242" x="8031163" y="2141538"/>
          <p14:tracePt t="75250" x="7937500" y="2133600"/>
          <p14:tracePt t="75258" x="7810500" y="2133600"/>
          <p14:tracePt t="75266" x="7639050" y="2090738"/>
          <p14:tracePt t="75273" x="7521575" y="2090738"/>
          <p14:tracePt t="75281" x="7377113" y="2090738"/>
          <p14:tracePt t="75290" x="7248525" y="2090738"/>
          <p14:tracePt t="75297" x="7146925" y="2090738"/>
          <p14:tracePt t="75306" x="7096125" y="2090738"/>
          <p14:tracePt t="75313" x="7035800" y="2090738"/>
          <p14:tracePt t="75321" x="7019925" y="2090738"/>
          <p14:tracePt t="75329" x="7010400" y="2090738"/>
          <p14:tracePt t="75346" x="7002463" y="2090738"/>
          <p14:tracePt t="75354" x="6994525" y="2073275"/>
          <p14:tracePt t="75362" x="6994525" y="2047875"/>
          <p14:tracePt t="75370" x="6994525" y="2022475"/>
          <p14:tracePt t="75379" x="6994525" y="1979613"/>
          <p14:tracePt t="75385" x="7010400" y="1928813"/>
          <p14:tracePt t="75395" x="7027863" y="1878013"/>
          <p14:tracePt t="75402" x="7027863" y="1835150"/>
          <p14:tracePt t="75411" x="7027863" y="1776413"/>
          <p14:tracePt t="75418" x="7027863" y="1708150"/>
          <p14:tracePt t="75427" x="7027863" y="1665288"/>
          <p14:tracePt t="75434" x="7027863" y="1622425"/>
          <p14:tracePt t="75445" x="7019925" y="1571625"/>
          <p14:tracePt t="75449" x="7019925" y="1555750"/>
          <p14:tracePt t="75458" x="7010400" y="1520825"/>
          <p14:tracePt t="75466" x="7002463" y="1504950"/>
          <p14:tracePt t="75474" x="7002463" y="1487488"/>
          <p14:tracePt t="75489" x="7002463" y="1477963"/>
          <p14:tracePt t="75506" x="7002463" y="1470025"/>
          <p14:tracePt t="75522" x="7002463" y="1462088"/>
          <p14:tracePt t="75529" x="7002463" y="1444625"/>
          <p14:tracePt t="75538" x="7019925" y="1436688"/>
          <p14:tracePt t="75546" x="7053263" y="1411288"/>
          <p14:tracePt t="75554" x="7088188" y="1401763"/>
          <p14:tracePt t="75562" x="7121525" y="1393825"/>
          <p14:tracePt t="75570" x="7146925" y="1368425"/>
          <p14:tracePt t="75579" x="7172325" y="1360488"/>
          <p14:tracePt t="75586" x="7189788" y="1333500"/>
          <p14:tracePt t="75596" x="7197725" y="1325563"/>
          <p14:tracePt t="75602" x="7205663" y="1317625"/>
          <p14:tracePt t="75611" x="7215188" y="1317625"/>
          <p14:tracePt t="75666" x="7215188" y="1308100"/>
          <p14:tracePt t="75674" x="7240588" y="1317625"/>
          <p14:tracePt t="75689" x="7248525" y="1317625"/>
          <p14:tracePt t="75698" x="7273925" y="1333500"/>
          <p14:tracePt t="75714" x="7291388" y="1343025"/>
          <p14:tracePt t="75729" x="7308850" y="1360488"/>
          <p14:tracePt t="75737" x="7308850" y="1368425"/>
          <p14:tracePt t="75745" x="7316788" y="1385888"/>
          <p14:tracePt t="75753" x="7316788" y="1401763"/>
          <p14:tracePt t="75762" x="7316788" y="1419225"/>
          <p14:tracePt t="75770" x="7316788" y="1436688"/>
          <p14:tracePt t="75778" x="7316788" y="1452563"/>
          <p14:tracePt t="75785" x="7316788" y="1477963"/>
          <p14:tracePt t="75802" x="7316788" y="1495425"/>
          <p14:tracePt t="75827" x="7308850" y="1495425"/>
          <p14:tracePt t="75834" x="7299325" y="1504950"/>
          <p14:tracePt t="75922" x="7291388" y="1512888"/>
          <p14:tracePt t="75961" x="7283450" y="1512888"/>
          <p14:tracePt t="75985" x="7273925" y="1487488"/>
          <p14:tracePt t="76130" x="7273925" y="1477963"/>
          <p14:tracePt t="76146" x="7299325" y="1487488"/>
          <p14:tracePt t="76162" x="7308850" y="1495425"/>
          <p14:tracePt t="76170" x="7324725" y="1512888"/>
          <p14:tracePt t="76179" x="7324725" y="1520825"/>
          <p14:tracePt t="76186" x="7342188" y="1538288"/>
          <p14:tracePt t="76202" x="7350125" y="1555750"/>
          <p14:tracePt t="76225" x="7350125" y="1571625"/>
          <p14:tracePt t="76234" x="7350125" y="1589088"/>
          <p14:tracePt t="76250" x="7350125" y="1606550"/>
          <p14:tracePt t="76258" x="7350125" y="1614488"/>
          <p14:tracePt t="76266" x="7350125" y="1622425"/>
          <p14:tracePt t="76274" x="7350125" y="1639888"/>
          <p14:tracePt t="76282" x="7342188" y="1649413"/>
          <p14:tracePt t="76290" x="7342188" y="1657350"/>
          <p14:tracePt t="76306" x="7324725" y="1665288"/>
          <p14:tracePt t="76314" x="7316788" y="1665288"/>
          <p14:tracePt t="76322" x="7308850" y="1665288"/>
          <p14:tracePt t="76329" x="7283450" y="1665288"/>
          <p14:tracePt t="76338" x="7248525" y="1665288"/>
          <p14:tracePt t="76346" x="7240588" y="1665288"/>
          <p14:tracePt t="76354" x="7197725" y="1657350"/>
          <p14:tracePt t="76363" x="7146925" y="1622425"/>
          <p14:tracePt t="76370" x="7104063" y="1597025"/>
          <p14:tracePt t="76379" x="7061200" y="1563688"/>
          <p14:tracePt t="76385" x="7019925" y="1530350"/>
          <p14:tracePt t="76394" x="6994525" y="1504950"/>
          <p14:tracePt t="76402" x="6951663" y="1452563"/>
          <p14:tracePt t="76412" x="6943725" y="1419225"/>
          <p14:tracePt t="76417" x="6916738" y="1385888"/>
          <p14:tracePt t="76428" x="6916738" y="1350963"/>
          <p14:tracePt t="76434" x="6908800" y="1317625"/>
          <p14:tracePt t="76446" x="6908800" y="1274763"/>
          <p14:tracePt t="76450" x="6908800" y="1249363"/>
          <p14:tracePt t="76458" x="6908800" y="1231900"/>
          <p14:tracePt t="76466" x="6926263" y="1206500"/>
          <p14:tracePt t="76474" x="6951663" y="1181100"/>
          <p14:tracePt t="76481" x="6969125" y="1163638"/>
          <p14:tracePt t="76489" x="6985000" y="1147763"/>
          <p14:tracePt t="76497" x="7027863" y="1138238"/>
          <p14:tracePt t="76506" x="7070725" y="1122363"/>
          <p14:tracePt t="76513" x="7088188" y="1122363"/>
          <p14:tracePt t="76521" x="7121525" y="1122363"/>
          <p14:tracePt t="76529" x="7154863" y="1122363"/>
          <p14:tracePt t="76538" x="7197725" y="1122363"/>
          <p14:tracePt t="76546" x="7205663" y="1122363"/>
          <p14:tracePt t="76554" x="7258050" y="1147763"/>
          <p14:tracePt t="76563" x="7283450" y="1163638"/>
          <p14:tracePt t="76569" x="7299325" y="1181100"/>
          <p14:tracePt t="76579" x="7342188" y="1206500"/>
          <p14:tracePt t="76585" x="7350125" y="1223963"/>
          <p14:tracePt t="76595" x="7377113" y="1249363"/>
          <p14:tracePt t="76602" x="7385050" y="1274763"/>
          <p14:tracePt t="76612" x="7402513" y="1317625"/>
          <p14:tracePt t="76618" x="7410450" y="1343025"/>
          <p14:tracePt t="76630" x="7418388" y="1385888"/>
          <p14:tracePt t="76634" x="7427913" y="1427163"/>
          <p14:tracePt t="76646" x="7453313" y="1495425"/>
          <p14:tracePt t="76650" x="7453313" y="1512888"/>
          <p14:tracePt t="76657" x="7453313" y="1555750"/>
          <p14:tracePt t="76666" x="7453313" y="1589088"/>
          <p14:tracePt t="76674" x="7453313" y="1606550"/>
          <p14:tracePt t="76682" x="7443788" y="1614488"/>
          <p14:tracePt t="76690" x="7443788" y="1622425"/>
          <p14:tracePt t="76698" x="7435850" y="1631950"/>
          <p14:tracePt t="76713" x="7427913" y="1631950"/>
          <p14:tracePt t="76722" x="7418388" y="1631950"/>
          <p14:tracePt t="76730" x="7392988" y="1631950"/>
          <p14:tracePt t="76737" x="7367588" y="1614488"/>
          <p14:tracePt t="76746" x="7334250" y="1589088"/>
          <p14:tracePt t="76753" x="7299325" y="1546225"/>
          <p14:tracePt t="76763" x="7283450" y="1530350"/>
          <p14:tracePt t="76770" x="7248525" y="1477963"/>
          <p14:tracePt t="76779" x="7240588" y="1452563"/>
          <p14:tracePt t="76785" x="7205663" y="1419225"/>
          <p14:tracePt t="76796" x="7197725" y="1393825"/>
          <p14:tracePt t="76802" x="7180263" y="1360488"/>
          <p14:tracePt t="76812" x="7172325" y="1343025"/>
          <p14:tracePt t="76817" x="7164388" y="1317625"/>
          <p14:tracePt t="76827" x="7164388" y="1274763"/>
          <p14:tracePt t="76834" x="7164388" y="1241425"/>
          <p14:tracePt t="76842" x="7164388" y="1206500"/>
          <p14:tracePt t="76850" x="7164388" y="1181100"/>
          <p14:tracePt t="76858" x="7164388" y="1155700"/>
          <p14:tracePt t="76865" x="7180263" y="1122363"/>
          <p14:tracePt t="76874" x="7197725" y="1104900"/>
          <p14:tracePt t="76882" x="7232650" y="1079500"/>
          <p14:tracePt t="76890" x="7248525" y="1079500"/>
          <p14:tracePt t="76897" x="7291388" y="1079500"/>
          <p14:tracePt t="76905" x="7334250" y="1079500"/>
          <p14:tracePt t="76913" x="7367588" y="1079500"/>
          <p14:tracePt t="76922" x="7410450" y="1087438"/>
          <p14:tracePt t="76930" x="7443788" y="1104900"/>
          <p14:tracePt t="76938" x="7486650" y="1147763"/>
          <p14:tracePt t="76947" x="7572375" y="1198563"/>
          <p14:tracePt t="76953" x="7623175" y="1241425"/>
          <p14:tracePt t="76962" x="7691438" y="1282700"/>
          <p14:tracePt t="76969" x="7707313" y="1300163"/>
          <p14:tracePt t="76979" x="7732713" y="1343025"/>
          <p14:tracePt t="76985" x="7742238" y="1368425"/>
          <p14:tracePt t="76996" x="7750175" y="1411288"/>
          <p14:tracePt t="77002" x="7750175" y="1444625"/>
          <p14:tracePt t="77011" x="7750175" y="1487488"/>
          <p14:tracePt t="77017" x="7750175" y="1512888"/>
          <p14:tracePt t="77029" x="7750175" y="1538288"/>
          <p14:tracePt t="77034" x="7707313" y="1589088"/>
          <p14:tracePt t="77041" x="7631113" y="1606550"/>
          <p14:tracePt t="77049" x="7562850" y="1639888"/>
          <p14:tracePt t="77057" x="7478713" y="1639888"/>
          <p14:tracePt t="77065" x="7402513" y="1639888"/>
          <p14:tracePt t="77073" x="7342188" y="1639888"/>
          <p14:tracePt t="77082" x="7291388" y="1639888"/>
          <p14:tracePt t="77090" x="7215188" y="1631950"/>
          <p14:tracePt t="77111" x="7061200" y="1589088"/>
          <p14:tracePt t="77115" x="7019925" y="1571625"/>
          <p14:tracePt t="77121" x="6977063" y="1538288"/>
          <p14:tracePt t="77138" x="6959600" y="1530350"/>
          <p14:tracePt t="77147" x="6959600" y="1504950"/>
          <p14:tracePt t="77154" x="6959600" y="1495425"/>
          <p14:tracePt t="77164" x="6959600" y="1477963"/>
          <p14:tracePt t="77186" x="6959600" y="1470025"/>
          <p14:tracePt t="77465" x="6951663" y="1462088"/>
          <p14:tracePt t="77473" x="6977063" y="1419225"/>
          <p14:tracePt t="77482" x="7002463" y="1376363"/>
          <p14:tracePt t="77489" x="7019925" y="1368425"/>
          <p14:tracePt t="77497" x="7045325" y="1360488"/>
          <p14:tracePt t="77505" x="7053263" y="1360488"/>
          <p14:tracePt t="77538" x="7053263" y="1350963"/>
          <p14:tracePt t="77546" x="7053263" y="1343025"/>
          <p14:tracePt t="77563" x="7053263" y="1317625"/>
          <p14:tracePt t="77570" x="7053263" y="1292225"/>
          <p14:tracePt t="77579" x="7053263" y="1266825"/>
          <p14:tracePt t="77586" x="7053263" y="1241425"/>
          <p14:tracePt t="77596" x="7053263" y="1231900"/>
          <p14:tracePt t="77602" x="7053263" y="1216025"/>
          <p14:tracePt t="77612" x="7053263" y="1198563"/>
          <p14:tracePt t="77628" x="7053263" y="1181100"/>
          <p14:tracePt t="77634" x="7053263" y="1173163"/>
          <p14:tracePt t="77642" x="7061200" y="1163638"/>
          <p14:tracePt t="77650" x="7061200" y="1138238"/>
          <p14:tracePt t="77657" x="7070725" y="1138238"/>
          <p14:tracePt t="77665" x="7078663" y="1130300"/>
          <p14:tracePt t="77674" x="7104063" y="1122363"/>
          <p14:tracePt t="77682" x="7138988" y="1122363"/>
          <p14:tracePt t="77690" x="7172325" y="1104900"/>
          <p14:tracePt t="77698" x="7215188" y="1104900"/>
          <p14:tracePt t="77706" x="7248525" y="1104900"/>
          <p14:tracePt t="77714" x="7299325" y="1104900"/>
          <p14:tracePt t="77721" x="7334250" y="1104900"/>
          <p14:tracePt t="77730" x="7385050" y="1104900"/>
          <p14:tracePt t="77737" x="7410450" y="1104900"/>
          <p14:tracePt t="77746" x="7453313" y="1104900"/>
          <p14:tracePt t="77753" x="7504113" y="1130300"/>
          <p14:tracePt t="77764" x="7537450" y="1147763"/>
          <p14:tracePt t="77769" x="7572375" y="1173163"/>
          <p14:tracePt t="77780" x="7605713" y="1198563"/>
          <p14:tracePt t="77785" x="7623175" y="1216025"/>
          <p14:tracePt t="77796" x="7648575" y="1241425"/>
          <p14:tracePt t="77801" x="7648575" y="1257300"/>
          <p14:tracePt t="77813" x="7656513" y="1274763"/>
          <p14:tracePt t="77818" x="7656513" y="1308100"/>
          <p14:tracePt t="77829" x="7656513" y="1343025"/>
          <p14:tracePt t="77833" x="7656513" y="1350963"/>
          <p14:tracePt t="77842" x="7656513" y="1385888"/>
          <p14:tracePt t="77850" x="7656513" y="1419225"/>
          <p14:tracePt t="77858" x="7656513" y="1436688"/>
          <p14:tracePt t="77865" x="7656513" y="1470025"/>
          <p14:tracePt t="77881" x="7656513" y="1538288"/>
          <p14:tracePt t="77898" x="7656513" y="1546225"/>
          <p14:tracePt t="77906" x="7656513" y="1555750"/>
          <p14:tracePt t="77914" x="7648575" y="1555750"/>
          <p14:tracePt t="77930" x="7639050" y="1555750"/>
          <p14:tracePt t="77938" x="7631113" y="1555750"/>
          <p14:tracePt t="77947" x="7613650" y="1555750"/>
          <p14:tracePt t="77954" x="7605713" y="1555750"/>
          <p14:tracePt t="77963" x="7588250" y="1555750"/>
          <p14:tracePt t="77970" x="7562850" y="1538288"/>
          <p14:tracePt t="77980" x="7546975" y="1520825"/>
          <p14:tracePt t="77986" x="7521575" y="1487488"/>
          <p14:tracePt t="77997" x="7504113" y="1462088"/>
          <p14:tracePt t="78001" x="7486650" y="1444625"/>
          <p14:tracePt t="78013" x="7469188" y="1419225"/>
          <p14:tracePt t="78017" x="7461250" y="1411288"/>
          <p14:tracePt t="78028" x="7453313" y="1401763"/>
          <p14:tracePt t="78042" x="7435850" y="1385888"/>
          <p14:tracePt t="78066" x="7418388" y="1385888"/>
          <p14:tracePt t="78073" x="7410450" y="1385888"/>
          <p14:tracePt t="78082" x="7392988" y="1385888"/>
          <p14:tracePt t="78090" x="7377113" y="1385888"/>
          <p14:tracePt t="78098" x="7359650" y="1385888"/>
          <p14:tracePt t="78106" x="7342188" y="1385888"/>
          <p14:tracePt t="78114" x="7324725" y="1385888"/>
          <p14:tracePt t="78122" x="7283450" y="1385888"/>
          <p14:tracePt t="78130" x="7248525" y="1385888"/>
          <p14:tracePt t="78137" x="7205663" y="1385888"/>
          <p14:tracePt t="78146" x="7189788" y="1385888"/>
          <p14:tracePt t="78154" x="7154863" y="1385888"/>
          <p14:tracePt t="78163" x="7146925" y="1401763"/>
          <p14:tracePt t="78169" x="7129463" y="1419225"/>
          <p14:tracePt t="78179" x="7121525" y="1427163"/>
          <p14:tracePt t="78185" x="7113588" y="1427163"/>
          <p14:tracePt t="78257" x="7088188" y="1427163"/>
          <p14:tracePt t="78266" x="7078663" y="1427163"/>
          <p14:tracePt t="78274" x="7070725" y="1427163"/>
          <p14:tracePt t="78282" x="7053263" y="1401763"/>
          <p14:tracePt t="78289" x="7053263" y="1376363"/>
          <p14:tracePt t="78297" x="7053263" y="1360488"/>
          <p14:tracePt t="78306" x="7053263" y="1317625"/>
          <p14:tracePt t="78313" x="7053263" y="1266825"/>
          <p14:tracePt t="78322" x="7053263" y="1241425"/>
          <p14:tracePt t="78330" x="7053263" y="1206500"/>
          <p14:tracePt t="78338" x="7053263" y="1163638"/>
          <p14:tracePt t="78346" x="7061200" y="1130300"/>
          <p14:tracePt t="78353" x="7088188" y="1069975"/>
          <p14:tracePt t="78363" x="7096125" y="1062038"/>
          <p14:tracePt t="78370" x="7129463" y="1036638"/>
          <p14:tracePt t="78379" x="7129463" y="1028700"/>
          <p14:tracePt t="78386" x="7138988" y="1028700"/>
          <p14:tracePt t="78396" x="7164388" y="1028700"/>
          <p14:tracePt t="78413" x="7189788" y="1028700"/>
          <p14:tracePt t="78418" x="7205663" y="1028700"/>
          <p14:tracePt t="78426" x="7240588" y="1028700"/>
          <p14:tracePt t="78433" x="7283450" y="1028700"/>
          <p14:tracePt t="78442" x="7334250" y="1054100"/>
          <p14:tracePt t="78450" x="7367588" y="1069975"/>
          <p14:tracePt t="78457" x="7392988" y="1096963"/>
          <p14:tracePt t="78466" x="7418388" y="1112838"/>
          <p14:tracePt t="78474" x="7443788" y="1138238"/>
          <p14:tracePt t="78482" x="7469188" y="1163638"/>
          <p14:tracePt t="78490" x="7494588" y="1206500"/>
          <p14:tracePt t="78497" x="7504113" y="1231900"/>
          <p14:tracePt t="78506" x="7504113" y="1274763"/>
          <p14:tracePt t="78514" x="7504113" y="1317625"/>
          <p14:tracePt t="78522" x="7504113" y="1376363"/>
          <p14:tracePt t="78531" x="7504113" y="1411288"/>
          <p14:tracePt t="78538" x="7504113" y="1452563"/>
          <p14:tracePt t="78546" x="7494588" y="1487488"/>
          <p14:tracePt t="78553" x="7486650" y="1512888"/>
          <p14:tracePt t="78563" x="7478713" y="1512888"/>
          <p14:tracePt t="78570" x="7478713" y="1520825"/>
          <p14:tracePt t="78580" x="7478713" y="1530350"/>
          <p14:tracePt t="78618" x="7469188" y="1530350"/>
          <p14:tracePt t="78634" x="7453313" y="1530350"/>
          <p14:tracePt t="78642" x="7453313" y="1512888"/>
          <p14:tracePt t="78650" x="7427913" y="1487488"/>
          <p14:tracePt t="78658" x="7427913" y="1477963"/>
          <p14:tracePt t="78666" x="7410450" y="1444625"/>
          <p14:tracePt t="78674" x="7392988" y="1427163"/>
          <p14:tracePt t="78682" x="7385050" y="1419225"/>
          <p14:tracePt t="78690" x="7377113" y="1411288"/>
          <p14:tracePt t="78738" x="7377113" y="1401763"/>
          <p14:tracePt t="78945" x="7377113" y="1411288"/>
          <p14:tracePt t="78953" x="7377113" y="1419225"/>
          <p14:tracePt t="78963" x="7377113" y="1444625"/>
          <p14:tracePt t="78969" x="7377113" y="1470025"/>
          <p14:tracePt t="78980" x="7359650" y="1504950"/>
          <p14:tracePt t="78986" x="7350125" y="1530350"/>
          <p14:tracePt t="78998" x="7350125" y="1555750"/>
          <p14:tracePt t="79002" x="7334250" y="1589088"/>
          <p14:tracePt t="79012" x="7308850" y="1614488"/>
          <p14:tracePt t="79018" x="7299325" y="1631950"/>
          <p14:tracePt t="79025" x="7273925" y="1657350"/>
          <p14:tracePt t="79033" x="7240588" y="1682750"/>
          <p14:tracePt t="79042" x="7197725" y="1682750"/>
          <p14:tracePt t="79050" x="7146925" y="1682750"/>
          <p14:tracePt t="79058" x="7121525" y="1682750"/>
          <p14:tracePt t="79066" x="7088188" y="1682750"/>
          <p14:tracePt t="79074" x="7053263" y="1682750"/>
          <p14:tracePt t="79082" x="7010400" y="1674813"/>
          <p14:tracePt t="79089" x="6977063" y="1657350"/>
          <p14:tracePt t="79097" x="6926263" y="1606550"/>
          <p14:tracePt t="79105" x="6908800" y="1581150"/>
          <p14:tracePt t="79114" x="6900863" y="1538288"/>
          <p14:tracePt t="79121" x="6875463" y="1487488"/>
          <p14:tracePt t="79131" x="6875463" y="1452563"/>
          <p14:tracePt t="79138" x="6875463" y="1401763"/>
          <p14:tracePt t="79147" x="6875463" y="1360488"/>
          <p14:tracePt t="79153" x="6875463" y="1325563"/>
          <p14:tracePt t="79163" x="6900863" y="1282700"/>
          <p14:tracePt t="79169" x="6943725" y="1231900"/>
          <p14:tracePt t="79181" x="6959600" y="1206500"/>
          <p14:tracePt t="79186" x="6985000" y="1181100"/>
          <p14:tracePt t="79197" x="7027863" y="1138238"/>
          <p14:tracePt t="79202" x="7070725" y="1122363"/>
          <p14:tracePt t="79213" x="7096125" y="1122363"/>
          <p14:tracePt t="79218" x="7138988" y="1112838"/>
          <p14:tracePt t="79226" x="7172325" y="1112838"/>
          <p14:tracePt t="79233" x="7197725" y="1112838"/>
          <p14:tracePt t="79241" x="7248525" y="1112838"/>
          <p14:tracePt t="79250" x="7316788" y="1147763"/>
          <p14:tracePt t="79258" x="7367588" y="1189038"/>
          <p14:tracePt t="79266" x="7443788" y="1241425"/>
          <p14:tracePt t="79273" x="7504113" y="1300163"/>
          <p14:tracePt t="79281" x="7562850" y="1350963"/>
          <p14:tracePt t="79290" x="7588250" y="1411288"/>
          <p14:tracePt t="79297" x="7613650" y="1487488"/>
          <p14:tracePt t="79305" x="7623175" y="1563688"/>
          <p14:tracePt t="79314" x="7623175" y="1614488"/>
          <p14:tracePt t="79322" x="7623175" y="1657350"/>
          <p14:tracePt t="79330" x="7623175" y="1708150"/>
          <p14:tracePt t="79338" x="7613650" y="1741488"/>
          <p14:tracePt t="79346" x="7588250" y="1758950"/>
          <p14:tracePt t="79354" x="7546975" y="1766888"/>
          <p14:tracePt t="79362" x="7461250" y="1766888"/>
          <p14:tracePt t="79370" x="7418388" y="1766888"/>
          <p14:tracePt t="79380" x="7377113" y="1766888"/>
          <p14:tracePt t="79385" x="7324725" y="1766888"/>
          <p14:tracePt t="79396" x="7299325" y="1725613"/>
          <p14:tracePt t="79402" x="7258050" y="1674813"/>
          <p14:tracePt t="79413" x="7232650" y="1622425"/>
          <p14:tracePt t="79418" x="7205663" y="1563688"/>
          <p14:tracePt t="79425" x="7205663" y="1530350"/>
          <p14:tracePt t="79434" x="7197725" y="1504950"/>
          <p14:tracePt t="79442" x="7197725" y="1477963"/>
          <p14:tracePt t="79450" x="7197725" y="1462088"/>
          <p14:tracePt t="79497" x="7205663" y="1452563"/>
          <p14:tracePt t="79505" x="7232650" y="1452563"/>
          <p14:tracePt t="79514" x="7265988" y="1477963"/>
          <p14:tracePt t="79522" x="7283450" y="1487488"/>
          <p14:tracePt t="79530" x="7299325" y="1495425"/>
          <p14:tracePt t="79538" x="7316788" y="1504950"/>
          <p14:tracePt t="79553" x="7324725" y="1512888"/>
          <p14:tracePt t="79563" x="7324725" y="1520825"/>
          <p14:tracePt t="79714" x="7334250" y="1520825"/>
          <p14:tracePt t="79802" x="7342188" y="1520825"/>
          <p14:tracePt t="79970" x="7350125" y="1520825"/>
          <p14:tracePt t="79979" x="7359650" y="1520825"/>
          <p14:tracePt t="79994" x="7367588" y="1512888"/>
          <p14:tracePt t="80130" x="7367588" y="1487488"/>
          <p14:tracePt t="80794" x="7342188" y="1477963"/>
          <p14:tracePt t="80802" x="7367588" y="1436688"/>
          <p14:tracePt t="80978" x="7367588" y="1427163"/>
          <p14:tracePt t="80985" x="7385050" y="1427163"/>
          <p14:tracePt t="81617" x="7367588" y="1436688"/>
          <p14:tracePt t="81674" x="7359650" y="1444625"/>
          <p14:tracePt t="81690" x="7342188" y="1462088"/>
          <p14:tracePt t="81698" x="7334250" y="1462088"/>
          <p14:tracePt t="81706" x="7308850" y="1462088"/>
          <p14:tracePt t="81715" x="7299325" y="1462088"/>
          <p14:tracePt t="81722" x="7291388" y="1462088"/>
          <p14:tracePt t="81738" x="7273925" y="1462088"/>
          <p14:tracePt t="81786" x="7265988" y="1462088"/>
          <p14:tracePt t="81865" x="7258050" y="1462088"/>
          <p14:tracePt t="81874" x="7248525" y="1462088"/>
          <p14:tracePt t="81889" x="7240588" y="1462088"/>
          <p14:tracePt t="81898" x="7232650" y="1462088"/>
          <p14:tracePt t="81922" x="7215188" y="1462088"/>
          <p14:tracePt t="82058" x="7205663" y="1470025"/>
          <p14:tracePt t="82082" x="7205663" y="1477963"/>
          <p14:tracePt t="82338" x="7205663" y="1495425"/>
          <p14:tracePt t="82346" x="7205663" y="1512888"/>
          <p14:tracePt t="82354" x="7205663" y="1530350"/>
          <p14:tracePt t="82361" x="7215188" y="1530350"/>
          <p14:tracePt t="82370" x="7223125" y="1546225"/>
          <p14:tracePt t="82380" x="7240588" y="1581150"/>
          <p14:tracePt t="82386" x="7240588" y="1589088"/>
          <p14:tracePt t="82394" x="7258050" y="1589088"/>
          <p14:tracePt t="82402" x="7291388" y="1597025"/>
          <p14:tracePt t="82409" x="7308850" y="1606550"/>
          <p14:tracePt t="82418" x="7324725" y="1614488"/>
          <p14:tracePt t="82425" x="7350125" y="1614488"/>
          <p14:tracePt t="82433" x="7367588" y="1614488"/>
          <p14:tracePt t="82442" x="7377113" y="1614488"/>
          <p14:tracePt t="82514" x="7392988" y="1622425"/>
          <p14:tracePt t="82522" x="7402513" y="1631950"/>
          <p14:tracePt t="82531" x="7410450" y="1639888"/>
          <p14:tracePt t="82538" x="7418388" y="1649413"/>
          <p14:tracePt t="82554" x="7427913" y="1657350"/>
          <p14:tracePt t="82565" x="7427913" y="1665288"/>
          <p14:tracePt t="82570" x="7427913" y="1674813"/>
          <p14:tracePt t="82578" x="7427913" y="1682750"/>
          <p14:tracePt t="82594" x="7427913" y="1700213"/>
          <p14:tracePt t="82618" x="7427913" y="1708150"/>
          <p14:tracePt t="82738" x="7418388" y="1708150"/>
          <p14:tracePt t="82746" x="7418388" y="1700213"/>
          <p14:tracePt t="82754" x="7418388" y="1690688"/>
          <p14:tracePt t="82762" x="7418388" y="1682750"/>
          <p14:tracePt t="82770" x="7418388" y="1674813"/>
          <p14:tracePt t="82842" x="7418388" y="1665288"/>
          <p14:tracePt t="83178" x="7410450" y="1665288"/>
          <p14:tracePt t="83186" x="7385050" y="1690688"/>
          <p14:tracePt t="83194" x="7377113" y="1708150"/>
          <p14:tracePt t="83201" x="7350125" y="1751013"/>
          <p14:tracePt t="83210" x="7334250" y="1784350"/>
          <p14:tracePt t="83218" x="7299325" y="1835150"/>
          <p14:tracePt t="83225" x="7283450" y="1870075"/>
          <p14:tracePt t="83233" x="7248525" y="1920875"/>
          <p14:tracePt t="83242" x="7197725" y="1997075"/>
          <p14:tracePt t="83250" x="7154863" y="2065338"/>
          <p14:tracePt t="83257" x="7104063" y="2124075"/>
          <p14:tracePt t="83266" x="7035800" y="2192338"/>
          <p14:tracePt t="83274" x="6908800" y="2311400"/>
          <p14:tracePt t="83282" x="6721475" y="2413000"/>
          <p14:tracePt t="83290" x="6500813" y="2524125"/>
          <p14:tracePt t="83299" x="6169025" y="2668588"/>
          <p14:tracePt t="83306" x="5915025" y="2805113"/>
          <p14:tracePt t="83314" x="5651500" y="2906713"/>
          <p14:tracePt t="83322" x="5327650" y="3008313"/>
          <p14:tracePt t="83332" x="5038725" y="3094038"/>
          <p14:tracePt t="83338" x="4810125" y="3160713"/>
          <p14:tracePt t="83347" x="4554538" y="3203575"/>
          <p14:tracePt t="83353" x="4427538" y="3211513"/>
          <p14:tracePt t="83365" x="4384675" y="3228975"/>
          <p14:tracePt t="83370" x="4376738" y="3238500"/>
          <p14:tracePt t="83881" x="4359275" y="3254375"/>
          <p14:tracePt t="83889" x="4316413" y="3271838"/>
          <p14:tracePt t="83899" x="4257675" y="3373438"/>
          <p14:tracePt t="83905" x="4240213" y="3398838"/>
          <p14:tracePt t="83916" x="4206875" y="3433763"/>
          <p14:tracePt t="83921" x="4164013" y="3517900"/>
          <p14:tracePt t="83932" x="4105275" y="3619500"/>
          <p14:tracePt t="83937" x="4037013" y="3722688"/>
          <p14:tracePt t="83949" x="3951288" y="3832225"/>
          <p14:tracePt t="83953" x="3867150" y="3951288"/>
          <p14:tracePt t="83961" x="3756025" y="4079875"/>
          <p14:tracePt t="83970" x="3619500" y="4214813"/>
          <p14:tracePt t="83978" x="3484563" y="4325938"/>
          <p14:tracePt t="83985" x="3254375" y="4478338"/>
          <p14:tracePt t="83994" x="3059113" y="4597400"/>
          <p14:tracePt t="84001" x="2805113" y="4749800"/>
          <p14:tracePt t="84010" x="2549525" y="4886325"/>
          <p14:tracePt t="84017" x="2243138" y="5048250"/>
          <p14:tracePt t="84026" x="1971675" y="5167313"/>
          <p14:tracePt t="84033" x="1725613" y="5268913"/>
          <p14:tracePt t="84042" x="1512888" y="5353050"/>
          <p14:tracePt t="84050" x="1274763" y="5456238"/>
          <p14:tracePt t="84057" x="1104900" y="5489575"/>
          <p14:tracePt t="84067" x="925513" y="5549900"/>
          <p14:tracePt t="84074" x="773113" y="5616575"/>
          <p14:tracePt t="84083" x="620713" y="5659438"/>
          <p14:tracePt t="84089" x="501650" y="5684838"/>
          <p14:tracePt t="84099" x="382588" y="5745163"/>
          <p14:tracePt t="84106" x="296863" y="5788025"/>
          <p14:tracePt t="84116" x="203200" y="5821363"/>
          <p14:tracePt t="84122" x="111125" y="5838825"/>
          <p14:tracePt t="84131" x="33338" y="5846763"/>
          <p14:tracePt t="84266" x="177800" y="3671888"/>
          <p14:tracePt t="84274" x="415925" y="3398838"/>
          <p14:tracePt t="84283" x="636588" y="3178175"/>
          <p14:tracePt t="84290" x="858838" y="2957513"/>
          <p14:tracePt t="84299" x="1112838" y="2686050"/>
          <p14:tracePt t="84306" x="1411288" y="2438400"/>
          <p14:tracePt t="84315" x="1725613" y="2260600"/>
          <p14:tracePt t="84322" x="2166938" y="2055813"/>
          <p14:tracePt t="84332" x="2549525" y="1920875"/>
          <p14:tracePt t="84338" x="2889250" y="1827213"/>
          <p14:tracePt t="84348" x="3221038" y="1700213"/>
          <p14:tracePt t="84354" x="3467100" y="1674813"/>
          <p14:tracePt t="84362" x="3705225" y="1657350"/>
          <p14:tracePt t="84370" x="3994150" y="1657350"/>
          <p14:tracePt t="84378" x="4283075" y="1657350"/>
          <p14:tracePt t="84386" x="4538663" y="1716088"/>
          <p14:tracePt t="84393" x="4775200" y="1809750"/>
          <p14:tracePt t="84401" x="5030788" y="1946275"/>
          <p14:tracePt t="84410" x="5370513" y="2149475"/>
          <p14:tracePt t="84418" x="5659438" y="2354263"/>
          <p14:tracePt t="84425" x="5922963" y="2549525"/>
          <p14:tracePt t="84434" x="6221413" y="2787650"/>
          <p14:tracePt t="84441" x="6500813" y="3067050"/>
          <p14:tracePt t="84450" x="6764338" y="3365500"/>
          <p14:tracePt t="84458" x="7002463" y="3636963"/>
          <p14:tracePt t="84466" x="7240588" y="3935413"/>
          <p14:tracePt t="84474" x="7504113" y="4232275"/>
          <p14:tracePt t="84483" x="7699375" y="4503738"/>
          <p14:tracePt t="84490" x="7869238" y="4759325"/>
          <p14:tracePt t="84500" x="8005763" y="5013325"/>
          <p14:tracePt t="84506" x="8031163" y="5149850"/>
          <p14:tracePt t="84516" x="8039100" y="5276850"/>
          <p14:tracePt t="84522" x="8039100" y="5395913"/>
          <p14:tracePt t="84532" x="8039100" y="5489575"/>
          <p14:tracePt t="84538" x="8005763" y="5600700"/>
          <p14:tracePt t="84549" x="7927975" y="5668963"/>
          <p14:tracePt t="84554" x="7818438" y="5710238"/>
          <p14:tracePt t="84561" x="7691438" y="5745163"/>
          <p14:tracePt t="84571" x="7529513" y="5770563"/>
          <p14:tracePt t="84578" x="7324725" y="5788025"/>
          <p14:tracePt t="84586" x="7121525" y="5788025"/>
          <p14:tracePt t="84594" x="6738938" y="5788025"/>
          <p14:tracePt t="84601" x="6348413" y="5735638"/>
          <p14:tracePt t="84609" x="5872163" y="5659438"/>
          <p14:tracePt t="84617" x="5353050" y="5514975"/>
          <p14:tracePt t="84626" x="4810125" y="5362575"/>
          <p14:tracePt t="84634" x="4240213" y="5218113"/>
          <p14:tracePt t="84641" x="3908425" y="5048250"/>
          <p14:tracePt t="84650" x="3875088" y="5013325"/>
          <p14:tracePt t="84667" x="3867150" y="5005388"/>
          <p14:tracePt t="85233" x="3857625" y="5005388"/>
          <p14:tracePt t="85242" x="3849688" y="5005388"/>
          <p14:tracePt t="85250" x="3841750" y="5005388"/>
          <p14:tracePt t="85266" x="3832225" y="5005388"/>
          <p14:tracePt t="85273" x="3816350" y="5005388"/>
          <p14:tracePt t="85283" x="3790950" y="5005388"/>
          <p14:tracePt t="85299" x="3790950" y="5030788"/>
          <p14:tracePt t="85306" x="3790950" y="5048250"/>
          <p14:tracePt t="85317" x="3790950" y="5056188"/>
          <p14:tracePt t="85322" x="3806825" y="5081588"/>
          <p14:tracePt t="85333" x="3832225" y="5106988"/>
          <p14:tracePt t="85338" x="3857625" y="5141913"/>
          <p14:tracePt t="85348" x="3875088" y="5157788"/>
          <p14:tracePt t="85353" x="3900488" y="5218113"/>
          <p14:tracePt t="85362" x="3925888" y="5243513"/>
          <p14:tracePt t="85370" x="3951288" y="5268913"/>
          <p14:tracePt t="85378" x="3968750" y="5294313"/>
          <p14:tracePt t="85386" x="4002088" y="5345113"/>
          <p14:tracePt t="85394" x="4011613" y="5353050"/>
          <p14:tracePt t="85402" x="4044950" y="5395913"/>
          <p14:tracePt t="85410" x="4105275" y="5421313"/>
          <p14:tracePt t="85417" x="4138613" y="5446713"/>
          <p14:tracePt t="85425" x="4214813" y="5456238"/>
          <p14:tracePt t="85433" x="4275138" y="5481638"/>
          <p14:tracePt t="85442" x="4333875" y="5497513"/>
          <p14:tracePt t="85451" x="4384675" y="5507038"/>
          <p14:tracePt t="85458" x="4419600" y="5507038"/>
          <p14:tracePt t="85466" x="4427538" y="5514975"/>
          <p14:tracePt t="85482" x="4435475" y="5524500"/>
          <p14:tracePt t="85499" x="4435475" y="5532438"/>
          <p14:tracePt t="85506" x="4435475" y="5540375"/>
          <p14:tracePt t="85617" x="4427538" y="5532438"/>
          <p14:tracePt t="85625" x="4410075" y="5514975"/>
          <p14:tracePt t="85634" x="4384675" y="5489575"/>
          <p14:tracePt t="85642" x="4376738" y="5489575"/>
          <p14:tracePt t="85810" x="4368800" y="5489575"/>
          <p14:tracePt t="85826" x="4368800" y="5507038"/>
          <p14:tracePt t="85850" x="4368800" y="5514975"/>
          <p14:tracePt t="85858" x="4368800" y="5524500"/>
          <p14:tracePt t="85867" x="4368800" y="5532438"/>
          <p14:tracePt t="85874" x="4368800" y="5540375"/>
          <p14:tracePt t="85886" x="4368800" y="5549900"/>
          <p14:tracePt t="85900" x="4368800" y="5575300"/>
          <p14:tracePt t="85906" x="4376738" y="5591175"/>
          <p14:tracePt t="85916" x="4376738" y="5600700"/>
          <p14:tracePt t="85922" x="4384675" y="5616575"/>
          <p14:tracePt t="85933" x="4394200" y="5641975"/>
          <p14:tracePt t="85938" x="4394200" y="5651500"/>
          <p14:tracePt t="85945" x="4402138" y="5659438"/>
          <p14:tracePt t="85954" x="4419600" y="5676900"/>
          <p14:tracePt t="86026" x="4419600" y="5684838"/>
          <p14:tracePt t="86033" x="4419600" y="5694363"/>
          <p14:tracePt t="86042" x="4419600" y="5710238"/>
          <p14:tracePt t="86051" x="4427538" y="5719763"/>
          <p14:tracePt t="86057" x="4452938" y="5735638"/>
          <p14:tracePt t="86066" x="4460875" y="5753100"/>
          <p14:tracePt t="86074" x="4470400" y="5761038"/>
          <p14:tracePt t="86082" x="4486275" y="5770563"/>
          <p14:tracePt t="86122" x="4513263" y="5770563"/>
          <p14:tracePt t="86145" x="4521200" y="5770563"/>
          <p14:tracePt t="86153" x="4529138" y="5770563"/>
          <p14:tracePt t="86162" x="4546600" y="5770563"/>
          <p14:tracePt t="86170" x="4579938" y="5770563"/>
          <p14:tracePt t="86178" x="4597400" y="5770563"/>
          <p14:tracePt t="86186" x="4630738" y="5770563"/>
          <p14:tracePt t="86194" x="4640263" y="5770563"/>
          <p14:tracePt t="86202" x="4657725" y="5770563"/>
          <p14:tracePt t="86226" x="4665663" y="5770563"/>
          <p14:tracePt t="86369" x="4648200" y="5753100"/>
          <p14:tracePt t="86378" x="4648200" y="5745163"/>
          <p14:tracePt t="86650" x="4657725" y="5735638"/>
          <p14:tracePt t="86657" x="4665663" y="5735638"/>
          <p14:tracePt t="86668" x="4708525" y="5735638"/>
          <p14:tracePt t="86674" x="4733925" y="5735638"/>
          <p14:tracePt t="86729" x="4733925" y="5745163"/>
          <p14:tracePt t="86738" x="4724400" y="5753100"/>
          <p14:tracePt t="86746" x="4724400" y="5770563"/>
          <p14:tracePt t="86753" x="4724400" y="5778500"/>
          <p14:tracePt t="86762" x="4724400" y="5795963"/>
          <p14:tracePt t="86778" x="4724400" y="5803900"/>
          <p14:tracePt t="87281" x="4724400" y="5735638"/>
          <p14:tracePt t="87290" x="4733925" y="5634038"/>
          <p14:tracePt t="87297" x="4775200" y="5507038"/>
          <p14:tracePt t="87305" x="4827588" y="5370513"/>
          <p14:tracePt t="87316" x="4852988" y="5243513"/>
          <p14:tracePt t="87321" x="4868863" y="5091113"/>
          <p14:tracePt t="87333" x="4894263" y="4946650"/>
          <p14:tracePt t="87338" x="4894263" y="4792663"/>
          <p14:tracePt t="87346" x="4894263" y="4648200"/>
          <p14:tracePt t="87354" x="4894263" y="4513263"/>
          <p14:tracePt t="87361" x="4894263" y="4394200"/>
          <p14:tracePt t="87370" x="4894263" y="4265613"/>
          <p14:tracePt t="87378" x="4894263" y="4197350"/>
          <p14:tracePt t="87385" x="4894263" y="4095750"/>
          <p14:tracePt t="87393" x="4860925" y="4011613"/>
          <p14:tracePt t="87402" x="4802188" y="3917950"/>
          <p14:tracePt t="87409" x="4741863" y="3824288"/>
          <p14:tracePt t="87418" x="4691063" y="3773488"/>
          <p14:tracePt t="87425" x="4648200" y="3697288"/>
          <p14:tracePt t="87434" x="4597400" y="3646488"/>
          <p14:tracePt t="87441" x="4554538" y="3603625"/>
          <p14:tracePt t="87451" x="4495800" y="3560763"/>
          <p14:tracePt t="87457" x="4427538" y="3509963"/>
          <p14:tracePt t="87468" x="4376738" y="3475038"/>
          <p14:tracePt t="87473" x="4316413" y="3424238"/>
          <p14:tracePt t="87484" x="4265613" y="3398838"/>
          <p14:tracePt t="87489" x="4249738" y="3390900"/>
          <p14:tracePt t="87500" x="4232275" y="3382963"/>
          <p14:tracePt t="87505" x="4232275" y="3373438"/>
          <p14:tracePt t="87516" x="4214813" y="3365500"/>
          <p14:tracePt t="87521" x="4206875" y="3365500"/>
          <p14:tracePt t="87538" x="4197350" y="3348038"/>
          <p14:tracePt t="87546" x="4181475" y="3340100"/>
          <p14:tracePt t="87554" x="4171950" y="3330575"/>
          <p14:tracePt t="87569" x="4164013" y="3314700"/>
          <p14:tracePt t="87578" x="4164013" y="3305175"/>
          <p14:tracePt t="87585" x="4164013" y="3289300"/>
          <p14:tracePt t="87594" x="4164013" y="3263900"/>
          <p14:tracePt t="87602" x="4146550" y="3246438"/>
          <p14:tracePt t="87610" x="4146550" y="3221038"/>
          <p14:tracePt t="87618" x="4138613" y="3186113"/>
          <p14:tracePt t="87626" x="4130675" y="3144838"/>
          <p14:tracePt t="87634" x="4121150" y="3109913"/>
          <p14:tracePt t="87641" x="4121150" y="3067050"/>
          <p14:tracePt t="87651" x="4121150" y="3016250"/>
          <p14:tracePt t="87658" x="4121150" y="2974975"/>
          <p14:tracePt t="87667" x="4121150" y="2932113"/>
          <p14:tracePt t="87674" x="4121150" y="2871788"/>
          <p14:tracePt t="87684" x="4121150" y="2820988"/>
          <p14:tracePt t="87690" x="4146550" y="2752725"/>
          <p14:tracePt t="87701" x="4171950" y="2701925"/>
          <p14:tracePt t="87705" x="4224338" y="2643188"/>
          <p14:tracePt t="87716" x="4265613" y="2592388"/>
          <p14:tracePt t="87722" x="4283075" y="2557463"/>
          <p14:tracePt t="87729" x="4308475" y="2532063"/>
          <p14:tracePt t="87738" x="4351338" y="2489200"/>
          <p14:tracePt t="87745" x="4359275" y="2473325"/>
          <p14:tracePt t="87754" x="4402138" y="2438400"/>
          <p14:tracePt t="87762" x="4410075" y="2422525"/>
          <p14:tracePt t="87770" x="4452938" y="2397125"/>
          <p14:tracePt t="87777" x="4460875" y="2379663"/>
          <p14:tracePt t="87786" x="4478338" y="2362200"/>
          <p14:tracePt t="87794" x="4486275" y="2344738"/>
          <p14:tracePt t="87801" x="4513263" y="2303463"/>
          <p14:tracePt t="87809" x="4521200" y="2268538"/>
          <p14:tracePt t="87818" x="4521200" y="2243138"/>
          <p14:tracePt t="87826" x="4529138" y="2227263"/>
          <p14:tracePt t="87834" x="4529138" y="2200275"/>
          <p14:tracePt t="87842" x="4546600" y="2184400"/>
          <p14:tracePt t="87851" x="4546600" y="2166938"/>
          <p14:tracePt t="87858" x="4546600" y="2159000"/>
          <p14:tracePt t="87874" x="4546600" y="2149475"/>
          <p14:tracePt t="87930" x="4554538" y="2141538"/>
          <p14:tracePt t="87970" x="4554538" y="2149475"/>
          <p14:tracePt t="87978" x="4554538" y="2166938"/>
          <p14:tracePt t="87986" x="4554538" y="2200275"/>
          <p14:tracePt t="87993" x="4554538" y="2243138"/>
          <p14:tracePt t="88002" x="4554538" y="2311400"/>
          <p14:tracePt t="88010" x="4554538" y="2405063"/>
          <p14:tracePt t="88019" x="4554538" y="2498725"/>
          <p14:tracePt t="88026" x="4554538" y="2625725"/>
          <p14:tracePt t="88034" x="4554538" y="2795588"/>
          <p14:tracePt t="88041" x="4579938" y="2990850"/>
          <p14:tracePt t="88051" x="4605338" y="3178175"/>
          <p14:tracePt t="88058" x="4622800" y="3390900"/>
          <p14:tracePt t="88066" x="4622800" y="3654425"/>
          <p14:tracePt t="88074" x="4622800" y="4027488"/>
          <p14:tracePt t="88084" x="4640263" y="4351338"/>
          <p14:tracePt t="88090" x="4691063" y="4741863"/>
          <p14:tracePt t="88101" x="4749800" y="5157788"/>
          <p14:tracePt t="88105" x="4827588" y="5608638"/>
          <p14:tracePt t="88116" x="4929188" y="6034088"/>
          <p14:tracePt t="88122" x="5048250" y="6492875"/>
          <p14:tracePt t="88251" x="4843463" y="6662738"/>
          <p14:tracePt t="88257" x="4733925" y="6526213"/>
          <p14:tracePt t="88267" x="4589463" y="6365875"/>
          <p14:tracePt t="88273" x="4435475" y="6178550"/>
          <p14:tracePt t="88284" x="4325938" y="6034088"/>
          <p14:tracePt t="88290" x="4206875" y="5829300"/>
          <p14:tracePt t="88301" x="4130675" y="5694363"/>
          <p14:tracePt t="88306" x="4011613" y="5497513"/>
          <p14:tracePt t="88318" x="3900488" y="5302250"/>
          <p14:tracePt t="88322" x="3773488" y="5073650"/>
          <p14:tracePt t="88336" x="3662363" y="4852988"/>
          <p14:tracePt t="88337" x="3552825" y="4683125"/>
          <p14:tracePt t="88346" x="3449638" y="4513263"/>
          <p14:tracePt t="88354" x="3330575" y="4333875"/>
          <p14:tracePt t="88361" x="3263900" y="4214813"/>
          <p14:tracePt t="88371" x="3186113" y="4087813"/>
          <p14:tracePt t="88378" x="3109913" y="3943350"/>
          <p14:tracePt t="88385" x="3041650" y="3841750"/>
          <p14:tracePt t="88394" x="2974975" y="3722688"/>
          <p14:tracePt t="88402" x="2914650" y="3646488"/>
          <p14:tracePt t="88410" x="2863850" y="3568700"/>
          <p14:tracePt t="88418" x="2830513" y="3517900"/>
          <p14:tracePt t="88426" x="2795588" y="3475038"/>
          <p14:tracePt t="88434" x="2770188" y="3459163"/>
          <p14:tracePt t="88441" x="2762250" y="3459163"/>
          <p14:tracePt t="88450" x="2752725" y="3459163"/>
          <p14:tracePt t="88473" x="2744788" y="3475038"/>
          <p14:tracePt t="88484" x="2752725" y="3552825"/>
          <p14:tracePt t="88489" x="2813050" y="3646488"/>
          <p14:tracePt t="88501" x="2846388" y="3748088"/>
          <p14:tracePt t="88506" x="2846388" y="3790950"/>
          <p14:tracePt t="88517" x="2855913" y="3849688"/>
          <p14:tracePt t="88522" x="2855913" y="3925888"/>
          <p14:tracePt t="88530" x="2863850" y="3994150"/>
          <p14:tracePt t="88538" x="2871788" y="4087813"/>
          <p14:tracePt t="88546" x="2871788" y="4171950"/>
          <p14:tracePt t="88554" x="2871788" y="4283075"/>
          <p14:tracePt t="88562" x="2871788" y="4419600"/>
          <p14:tracePt t="88569" x="2871788" y="4546600"/>
          <p14:tracePt t="88578" x="2871788" y="4691063"/>
          <p14:tracePt t="88586" x="2871788" y="4802188"/>
          <p14:tracePt t="88594" x="2871788" y="4911725"/>
          <p14:tracePt t="88602" x="2871788" y="4997450"/>
          <p14:tracePt t="88609" x="2906713" y="5073650"/>
          <p14:tracePt t="88619" x="2922588" y="5099050"/>
          <p14:tracePt t="88626" x="2940050" y="5106988"/>
          <p14:tracePt t="88635" x="2974975" y="5116513"/>
          <p14:tracePt t="88641" x="3025775" y="5116513"/>
          <p14:tracePt t="88650" x="3084513" y="5116513"/>
          <p14:tracePt t="88658" x="3203575" y="5091113"/>
          <p14:tracePt t="88667" x="3340100" y="5013325"/>
          <p14:tracePt t="88673" x="3560763" y="4886325"/>
          <p14:tracePt t="88684" x="3841750" y="4724400"/>
          <p14:tracePt t="88690" x="4189413" y="4495800"/>
          <p14:tracePt t="88701" x="4614863" y="4257675"/>
          <p14:tracePt t="88706" x="4946650" y="3986213"/>
          <p14:tracePt t="88714" x="5319713" y="3730625"/>
          <p14:tracePt t="88721" x="5557838" y="3543300"/>
          <p14:tracePt t="88729" x="5735638" y="3390900"/>
          <p14:tracePt t="88738" x="5872163" y="3254375"/>
          <p14:tracePt t="88746" x="5957888" y="3160713"/>
          <p14:tracePt t="88754" x="6016625" y="3067050"/>
          <p14:tracePt t="88762" x="6092825" y="2965450"/>
          <p14:tracePt t="88770" x="6153150" y="2871788"/>
          <p14:tracePt t="88779" x="6203950" y="2805113"/>
          <p14:tracePt t="88785" x="6254750" y="2727325"/>
          <p14:tracePt t="88793" x="6297613" y="2668588"/>
          <p14:tracePt t="88802" x="6323013" y="2625725"/>
          <p14:tracePt t="88810" x="6356350" y="2592388"/>
          <p14:tracePt t="88818" x="6381750" y="2574925"/>
          <p14:tracePt t="88825" x="6407150" y="2557463"/>
          <p14:tracePt t="88835" x="6432550" y="2549525"/>
          <p14:tracePt t="88841" x="6450013" y="2549525"/>
          <p14:tracePt t="88851" x="6475413" y="2549525"/>
          <p14:tracePt t="88858" x="6535738" y="2574925"/>
          <p14:tracePt t="88867" x="6627813" y="2693988"/>
          <p14:tracePt t="88874" x="6738938" y="2846388"/>
          <p14:tracePt t="88884" x="6883400" y="3051175"/>
          <p14:tracePt t="88890" x="7104063" y="3340100"/>
          <p14:tracePt t="88900" x="7299325" y="3629025"/>
          <p14:tracePt t="88906" x="7494588" y="3892550"/>
          <p14:tracePt t="88913" x="7666038" y="4156075"/>
          <p14:tracePt t="88922" x="7818438" y="4410075"/>
          <p14:tracePt t="88930" x="7962900" y="4614863"/>
          <p14:tracePt t="88938" x="8047038" y="4724400"/>
          <p14:tracePt t="88946" x="8099425" y="4802188"/>
          <p14:tracePt t="88954" x="8140700" y="4835525"/>
          <p14:tracePt t="88962" x="8166100" y="4852988"/>
          <p14:tracePt t="88969" x="8183563" y="4868863"/>
          <p14:tracePt t="88978" x="8201025" y="4868863"/>
          <p14:tracePt t="88985" x="8218488" y="4868863"/>
          <p14:tracePt t="88994" x="8234363" y="4868863"/>
          <p14:tracePt t="89002" x="8259763" y="4868863"/>
          <p14:tracePt t="89010" x="8294688" y="4852988"/>
          <p14:tracePt t="89019" x="8345488" y="4835525"/>
          <p14:tracePt t="89026" x="8378825" y="4827588"/>
          <p14:tracePt t="89035" x="8464550" y="4818063"/>
          <p14:tracePt t="89042" x="8548688" y="4818063"/>
          <p14:tracePt t="89051" x="8642350" y="4818063"/>
          <p14:tracePt t="89057" x="8718550" y="4818063"/>
          <p14:tracePt t="89067" x="8821738" y="4852988"/>
          <p14:tracePt t="89074" x="8872538" y="4903788"/>
          <p14:tracePt t="89085" x="8913813" y="4979988"/>
          <p14:tracePt t="89090" x="8948738" y="5048250"/>
          <p14:tracePt t="89099" x="8991600" y="5106988"/>
          <p14:tracePt t="89106" x="9032875" y="5175250"/>
          <p14:tracePt t="89113" x="9058275" y="5192713"/>
          <p14:tracePt t="89122" x="9085263" y="5218113"/>
          <p14:tracePt t="89130" x="9118600" y="5235575"/>
          <p14:tracePt t="89138" x="9126538" y="5235575"/>
          <p14:tracePt t="89177" x="9126538" y="5218113"/>
          <p14:tracePt t="89186" x="9110663" y="5192713"/>
          <p14:tracePt t="89193" x="9101138" y="5175250"/>
          <p14:tracePt t="89202" x="9093200" y="5167313"/>
          <p14:tracePt t="89282" x="9093200" y="5175250"/>
          <p14:tracePt t="89289" x="9101138" y="5175250"/>
          <p14:tracePt t="89306" x="9110663" y="5183188"/>
          <p14:tracePt t="89314" x="9126538" y="5192713"/>
          <p14:tracePt t="89402" x="9118600" y="5413375"/>
          <p14:tracePt t="89410" x="9101138" y="5430838"/>
          <p14:tracePt t="89418" x="9093200" y="5430838"/>
          <p14:tracePt t="89426" x="9075738" y="5430838"/>
          <p14:tracePt t="89434" x="9058275" y="5430838"/>
          <p14:tracePt t="89442" x="9032875" y="5430838"/>
          <p14:tracePt t="89450" x="8991600" y="5430838"/>
          <p14:tracePt t="89457" x="8940800" y="5430838"/>
          <p14:tracePt t="89467" x="8863013" y="5430838"/>
          <p14:tracePt t="89474" x="8761413" y="5438775"/>
          <p14:tracePt t="89484" x="8667750" y="5446713"/>
          <p14:tracePt t="89489" x="8523288" y="5489575"/>
          <p14:tracePt t="89501" x="8362950" y="5524500"/>
          <p14:tracePt t="89505" x="8226425" y="5575300"/>
          <p14:tracePt t="89513" x="8021638" y="5626100"/>
          <p14:tracePt t="89522" x="7783513" y="5702300"/>
          <p14:tracePt t="89530" x="7572375" y="5719763"/>
          <p14:tracePt t="89538" x="7350125" y="5761038"/>
          <p14:tracePt t="89546" x="7189788" y="5778500"/>
          <p14:tracePt t="89554" x="7061200" y="5788025"/>
          <p14:tracePt t="89561" x="6977063" y="5795963"/>
          <p14:tracePt t="89570" x="6934200" y="5795963"/>
          <p14:tracePt t="89578" x="6916738" y="5795963"/>
          <p14:tracePt t="89609" x="6908800" y="5795963"/>
          <p14:tracePt t="89626" x="6908800" y="5788025"/>
          <p14:tracePt t="89635" x="6908800" y="5778500"/>
          <p14:tracePt t="89721" x="6926263" y="5778500"/>
          <p14:tracePt t="89729" x="6934200" y="5788025"/>
          <p14:tracePt t="89737" x="6959600" y="5803900"/>
          <p14:tracePt t="89745" x="6969125" y="5813425"/>
          <p14:tracePt t="89753" x="6977063" y="5813425"/>
          <p14:tracePt t="89762" x="6985000" y="5813425"/>
          <p14:tracePt t="89802" x="6951663" y="5813425"/>
          <p14:tracePt t="89809" x="6875463" y="5813425"/>
          <p14:tracePt t="89818" x="6807200" y="5813425"/>
          <p14:tracePt t="89826" x="6731000" y="5813425"/>
          <p14:tracePt t="89835" x="6611938" y="5813425"/>
          <p14:tracePt t="89842" x="6467475" y="5813425"/>
          <p14:tracePt t="89851" x="6313488" y="5813425"/>
          <p14:tracePt t="89858" x="6161088" y="5813425"/>
          <p14:tracePt t="89868" x="5991225" y="5813425"/>
          <p14:tracePt t="89874" x="5770563" y="5795963"/>
          <p14:tracePt t="89885" x="5540375" y="5735638"/>
          <p14:tracePt t="89904" x="5038725" y="5575300"/>
          <p14:tracePt t="89906" x="4835525" y="5497513"/>
          <p14:tracePt t="89914" x="4691063" y="5421313"/>
          <p14:tracePt t="89922" x="4521200" y="5302250"/>
          <p14:tracePt t="89930" x="4427538" y="5226050"/>
          <p14:tracePt t="89938" x="4316413" y="5064125"/>
          <p14:tracePt t="89945" x="4224338" y="4894263"/>
          <p14:tracePt t="89953" x="4146550" y="4716463"/>
          <p14:tracePt t="89962" x="4070350" y="4546600"/>
          <p14:tracePt t="89969" x="3943350" y="4351338"/>
          <p14:tracePt t="89978" x="3849688" y="4181475"/>
          <p14:tracePt t="89986" x="3713163" y="4002088"/>
          <p14:tracePt t="89994" x="3560763" y="3816350"/>
          <p14:tracePt t="90002" x="3424238" y="3679825"/>
          <p14:tracePt t="90009" x="3271838" y="3552825"/>
          <p14:tracePt t="90019" x="3041650" y="3424238"/>
          <p14:tracePt t="90026" x="2846388" y="3322638"/>
          <p14:tracePt t="90034" x="2686050" y="3238500"/>
          <p14:tracePt t="90041" x="2532063" y="3178175"/>
          <p14:tracePt t="90051" x="2397125" y="3127375"/>
          <p14:tracePt t="90057" x="2293938" y="3094038"/>
          <p14:tracePt t="90068" x="2209800" y="3051175"/>
          <p14:tracePt t="90073" x="2159000" y="3041650"/>
          <p14:tracePt t="90083" x="2116138" y="3033713"/>
          <p14:tracePt t="90089" x="2098675" y="3016250"/>
          <p14:tracePt t="90097" x="2082800" y="3008313"/>
          <p14:tracePt t="90121" x="2098675" y="3008313"/>
          <p14:tracePt t="90129" x="2174875" y="3008313"/>
          <p14:tracePt t="90137" x="2286000" y="3008313"/>
          <p14:tracePt t="90145" x="2422525" y="3041650"/>
          <p14:tracePt t="90154" x="2643188" y="3101975"/>
          <p14:tracePt t="90162" x="2965450" y="3211513"/>
          <p14:tracePt t="90169" x="3408363" y="3373438"/>
          <p14:tracePt t="90178" x="3790950" y="3543300"/>
          <p14:tracePt t="90187" x="4257675" y="3705225"/>
          <p14:tracePt t="90194" x="4605338" y="3935413"/>
          <p14:tracePt t="90202" x="5073650" y="4095750"/>
          <p14:tracePt t="90209" x="5497513" y="4359275"/>
          <p14:tracePt t="90218" x="5889625" y="4579938"/>
          <p14:tracePt t="90226" x="6323013" y="4843463"/>
          <p14:tracePt t="90235" x="6799263" y="5099050"/>
          <p14:tracePt t="90242" x="7359650" y="5380038"/>
          <p14:tracePt t="90251" x="7861300" y="5583238"/>
          <p14:tracePt t="90257" x="8413750" y="5795963"/>
          <p14:tracePt t="90268" x="8956675" y="5922963"/>
          <p14:tracePt t="90425" x="8761413" y="5319713"/>
          <p14:tracePt t="90435" x="8497888" y="5149850"/>
          <p14:tracePt t="90441" x="8183563" y="4946650"/>
          <p14:tracePt t="90451" x="7783513" y="4708525"/>
          <p14:tracePt t="90458" x="7392988" y="4470400"/>
          <p14:tracePt t="90469" x="6908800" y="4171950"/>
          <p14:tracePt t="90474" x="6510338" y="3951288"/>
          <p14:tracePt t="90484" x="6110288" y="3697288"/>
          <p14:tracePt t="90490" x="5710238" y="3475038"/>
          <p14:tracePt t="90497" x="5395913" y="3271838"/>
          <p14:tracePt t="90506" x="5157788" y="3084513"/>
          <p14:tracePt t="90514" x="4903788" y="2932113"/>
          <p14:tracePt t="90522" x="4775200" y="2830513"/>
          <p14:tracePt t="90530" x="4657725" y="2744788"/>
          <p14:tracePt t="90537" x="4572000" y="2693988"/>
          <p14:tracePt t="90546" x="4529138" y="2660650"/>
          <p14:tracePt t="90553" x="4503738" y="2643188"/>
          <p14:tracePt t="90562" x="4495800" y="2643188"/>
          <p14:tracePt t="90593" x="4486275" y="2643188"/>
          <p14:tracePt t="90602" x="4486275" y="2668588"/>
          <p14:tracePt t="90610" x="4495800" y="2711450"/>
          <p14:tracePt t="90618" x="4538663" y="2744788"/>
          <p14:tracePt t="90625" x="4589463" y="2805113"/>
          <p14:tracePt t="90635" x="4657725" y="2855913"/>
          <p14:tracePt t="90641" x="4741863" y="2897188"/>
          <p14:tracePt t="90651" x="4818063" y="2940050"/>
          <p14:tracePt t="90658" x="4911725" y="2990850"/>
          <p14:tracePt t="90668" x="5030788" y="3051175"/>
          <p14:tracePt t="90674" x="5106988" y="3076575"/>
          <p14:tracePt t="90683" x="5208588" y="3109913"/>
          <p14:tracePt t="90689" x="5286375" y="3160713"/>
          <p14:tracePt t="90697" x="5345113" y="3186113"/>
          <p14:tracePt t="90706" x="5370513" y="3203575"/>
          <p14:tracePt t="90714" x="5380038" y="3211513"/>
          <p14:tracePt t="90721" x="5380038" y="3221038"/>
          <p14:tracePt t="90730" x="5380038" y="3228975"/>
          <p14:tracePt t="90738" x="5380038" y="3254375"/>
          <p14:tracePt t="90745" x="5380038" y="3263900"/>
          <p14:tracePt t="90754" x="5380038" y="3271838"/>
          <p14:tracePt t="90761" x="5380038" y="3297238"/>
          <p14:tracePt t="90770" x="5362575" y="3305175"/>
          <p14:tracePt t="90786" x="5362575" y="3340100"/>
          <p14:tracePt t="90803" x="5362575" y="3348038"/>
          <p14:tracePt t="91074" x="5370513" y="3348038"/>
          <p14:tracePt t="91082" x="5370513" y="3382963"/>
          <p14:tracePt t="91257" x="5395913" y="3382963"/>
          <p14:tracePt t="91265" x="5413375" y="3382963"/>
          <p14:tracePt t="91282" x="5421313" y="3390900"/>
          <p14:tracePt t="91313" x="5421313" y="3398838"/>
          <p14:tracePt t="91322" x="5430838" y="3408363"/>
          <p14:tracePt t="91330" x="5430838" y="3416300"/>
          <p14:tracePt t="91338" x="5430838" y="3433763"/>
          <p14:tracePt t="91346" x="5430838" y="3441700"/>
          <p14:tracePt t="91370" x="5438775" y="3449638"/>
          <p14:tracePt t="91410" x="5446713" y="3449638"/>
          <p14:tracePt t="91418" x="5456238" y="3449638"/>
          <p14:tracePt t="91665" x="5464175" y="3449638"/>
          <p14:tracePt t="91682" x="5472113" y="3449638"/>
          <p14:tracePt t="91690" x="5481638" y="3449638"/>
          <p14:tracePt t="91698" x="5489575" y="3459163"/>
          <p14:tracePt t="91714" x="5497513" y="3459163"/>
          <p14:tracePt t="91722" x="5507038" y="3467100"/>
          <p14:tracePt t="91730" x="5524500" y="3475038"/>
          <p14:tracePt t="91738" x="5549900" y="3484563"/>
          <p14:tracePt t="91746" x="5565775" y="3492500"/>
          <p14:tracePt t="91753" x="5591175" y="3492500"/>
          <p14:tracePt t="91762" x="5600700" y="3492500"/>
          <p14:tracePt t="91772" x="5634038" y="3509963"/>
          <p14:tracePt t="91778" x="5651500" y="3517900"/>
          <p14:tracePt t="91786" x="5676900" y="3517900"/>
          <p14:tracePt t="91794" x="5684838" y="3517900"/>
          <p14:tracePt t="91802" x="5702300" y="3517900"/>
          <p14:tracePt t="91810" x="5710238" y="3517900"/>
          <p14:tracePt t="91825" x="5719763" y="3517900"/>
          <p14:tracePt t="91834" x="5727700" y="3517900"/>
          <p14:tracePt t="91841" x="5735638" y="3517900"/>
          <p14:tracePt t="91922" x="5745163" y="3517900"/>
          <p14:tracePt t="91930" x="5753100" y="3517900"/>
          <p14:tracePt t="91954" x="5761038" y="3517900"/>
          <p14:tracePt t="91961" x="5778500" y="3517900"/>
          <p14:tracePt t="91986" x="5788025" y="3517900"/>
          <p14:tracePt t="91994" x="5803900" y="3517900"/>
          <p14:tracePt t="92003" x="5821363" y="3517900"/>
          <p14:tracePt t="92010" x="5838825" y="3517900"/>
          <p14:tracePt t="92019" x="5846763" y="3517900"/>
          <p14:tracePt t="92026" x="5854700" y="3517900"/>
          <p14:tracePt t="92035" x="5864225" y="3517900"/>
          <p14:tracePt t="92042" x="5889625" y="3527425"/>
          <p14:tracePt t="92052" x="5905500" y="3527425"/>
          <p14:tracePt t="92069" x="5922963" y="3543300"/>
          <p14:tracePt t="92073" x="5932488" y="3552825"/>
          <p14:tracePt t="92114" x="5932488" y="3560763"/>
          <p14:tracePt t="92585" x="5940425" y="3560763"/>
          <p14:tracePt t="92682" x="5932488" y="3568700"/>
          <p14:tracePt t="92714" x="5932488" y="3578225"/>
          <p14:tracePt t="92730" x="5940425" y="3578225"/>
          <p14:tracePt t="92785" x="5948363" y="3578225"/>
          <p14:tracePt t="92803" x="5957888" y="3578225"/>
          <p14:tracePt t="92849" x="5965825" y="3578225"/>
          <p14:tracePt t="92873" x="5983288" y="3586163"/>
          <p14:tracePt t="92889" x="5983288" y="3603625"/>
          <p14:tracePt t="92906" x="5983288" y="3611563"/>
          <p14:tracePt t="92914" x="5983288" y="3619500"/>
          <p14:tracePt t="92922" x="5983288" y="3629025"/>
          <p14:tracePt t="92930" x="5983288" y="3636963"/>
          <p14:tracePt t="92946" x="5983288" y="3646488"/>
          <p14:tracePt t="92970" x="5983288" y="3662363"/>
          <p14:tracePt t="93281" x="5983288" y="3671888"/>
          <p14:tracePt t="93913" x="5983288" y="3679825"/>
          <p14:tracePt t="93921" x="5983288" y="3697288"/>
          <p14:tracePt t="93937" x="5983288" y="3705225"/>
          <p14:tracePt t="93945" x="5983288" y="3722688"/>
          <p14:tracePt t="93954" x="5983288" y="3738563"/>
          <p14:tracePt t="93961" x="5983288" y="3748088"/>
          <p14:tracePt t="93970" x="5983288" y="3763963"/>
          <p14:tracePt t="93977" x="5983288" y="3773488"/>
          <p14:tracePt t="93993" x="5983288" y="3781425"/>
          <p14:tracePt t="94009" x="5983288" y="3790950"/>
          <p14:tracePt t="94050" x="5983288" y="3798888"/>
          <p14:tracePt t="94097" x="5983288" y="3806825"/>
          <p14:tracePt t="94113" x="5983288" y="3832225"/>
          <p14:tracePt t="94129" x="5991225" y="3841750"/>
          <p14:tracePt t="94137" x="5991225" y="3857625"/>
          <p14:tracePt t="94145" x="5999163" y="3875088"/>
          <p14:tracePt t="94154" x="6008688" y="3900488"/>
          <p14:tracePt t="94161" x="6016625" y="3935413"/>
          <p14:tracePt t="94170" x="6034088" y="3960813"/>
          <p14:tracePt t="94177" x="6034088" y="3968750"/>
          <p14:tracePt t="94187" x="6034088" y="3976688"/>
          <p14:tracePt t="94193" x="6049963" y="4002088"/>
          <p14:tracePt t="94203" x="6049963" y="4027488"/>
          <p14:tracePt t="94209" x="6049963" y="4062413"/>
          <p14:tracePt t="94220" x="6049963" y="4087813"/>
          <p14:tracePt t="94225" x="6049963" y="4095750"/>
          <p14:tracePt t="94237" x="6049963" y="4105275"/>
          <p14:tracePt t="94241" x="6049963" y="4130675"/>
          <p14:tracePt t="94250" x="6049963" y="4156075"/>
          <p14:tracePt t="94257" x="6049963" y="4164013"/>
          <p14:tracePt t="94265" x="6049963" y="4189413"/>
          <p14:tracePt t="94273" x="6049963" y="4206875"/>
          <p14:tracePt t="94289" x="6049963" y="4232275"/>
          <p14:tracePt t="94297" x="6049963" y="4240213"/>
          <p14:tracePt t="94305" x="6049963" y="4265613"/>
          <p14:tracePt t="94313" x="6049963" y="4283075"/>
          <p14:tracePt t="94321" x="6049963" y="4291013"/>
          <p14:tracePt t="94329" x="6049963" y="4300538"/>
          <p14:tracePt t="94339" x="6049963" y="4316413"/>
          <p14:tracePt t="94377" x="6042025" y="4316413"/>
          <p14:tracePt t="94386" x="6034088" y="4316413"/>
          <p14:tracePt t="94394" x="6016625" y="4333875"/>
          <p14:tracePt t="94649" x="6024563" y="4333875"/>
          <p14:tracePt t="94673" x="6024563" y="4316413"/>
          <p14:tracePt t="94681" x="6024563" y="4308475"/>
          <p14:tracePt t="94689" x="6024563" y="4291013"/>
          <p14:tracePt t="94697" x="6024563" y="4265613"/>
          <p14:tracePt t="94705" x="6016625" y="4240213"/>
          <p14:tracePt t="94713" x="6008688" y="4232275"/>
          <p14:tracePt t="94721" x="5999163" y="4197350"/>
          <p14:tracePt t="94729" x="5983288" y="4164013"/>
          <p14:tracePt t="94737" x="5973763" y="4138613"/>
          <p14:tracePt t="94745" x="5973763" y="4105275"/>
          <p14:tracePt t="94754" x="5973763" y="4062413"/>
          <p14:tracePt t="94761" x="5973763" y="4019550"/>
          <p14:tracePt t="94771" x="5973763" y="3986213"/>
          <p14:tracePt t="94777" x="5973763" y="3943350"/>
          <p14:tracePt t="94787" x="5973763" y="3892550"/>
          <p14:tracePt t="94793" x="5957888" y="3857625"/>
          <p14:tracePt t="94803" x="5940425" y="3841750"/>
          <p14:tracePt t="94809" x="5932488" y="3841750"/>
          <p14:tracePt t="95105" x="5905500" y="3816350"/>
          <p14:tracePt t="95138" x="5905500" y="3806825"/>
          <p14:tracePt t="95185" x="5915025" y="3798888"/>
          <p14:tracePt t="95194" x="5940425" y="3763963"/>
          <p14:tracePt t="95203" x="5940425" y="3738563"/>
          <p14:tracePt t="95209" x="5948363" y="3722688"/>
          <p14:tracePt t="95221" x="5957888" y="3713163"/>
          <p14:tracePt t="95225" x="5957888" y="3697288"/>
          <p14:tracePt t="95290" x="5948363" y="3697288"/>
          <p14:tracePt t="95297" x="5932488" y="3697288"/>
          <p14:tracePt t="95305" x="5905500" y="3697288"/>
          <p14:tracePt t="95313" x="5880100" y="3697288"/>
          <p14:tracePt t="95321" x="5854700" y="3705225"/>
          <p14:tracePt t="95329" x="5821363" y="3713163"/>
          <p14:tracePt t="95338" x="5778500" y="3722688"/>
          <p14:tracePt t="95345" x="5727700" y="3730625"/>
          <p14:tracePt t="95356" x="5710238" y="3748088"/>
          <p14:tracePt t="95362" x="5641975" y="3763963"/>
          <p14:tracePt t="95371" x="5591175" y="3773488"/>
          <p14:tracePt t="95377" x="5507038" y="3806825"/>
          <p14:tracePt t="95388" x="5446713" y="3816350"/>
          <p14:tracePt t="95393" x="5353050" y="3849688"/>
          <p14:tracePt t="95405" x="5319713" y="3867150"/>
          <p14:tracePt t="95409" x="5243513" y="3900488"/>
          <p14:tracePt t="95421" x="5183188" y="3935413"/>
          <p14:tracePt t="95425" x="5141913" y="3960813"/>
          <p14:tracePt t="95438" x="5056188" y="4002088"/>
          <p14:tracePt t="95441" x="5005388" y="4019550"/>
          <p14:tracePt t="95449" x="4929188" y="4052888"/>
          <p14:tracePt t="95458" x="4868863" y="4079875"/>
          <p14:tracePt t="95465" x="4810125" y="4105275"/>
          <p14:tracePt t="95473" x="4759325" y="4130675"/>
          <p14:tracePt t="95481" x="4724400" y="4138613"/>
          <p14:tracePt t="95489" x="4691063" y="4156075"/>
          <p14:tracePt t="95497" x="4665663" y="4164013"/>
          <p14:tracePt t="95505" x="4614863" y="4171950"/>
          <p14:tracePt t="95513" x="4538663" y="4181475"/>
          <p14:tracePt t="95521" x="4478338" y="4181475"/>
          <p14:tracePt t="95529" x="4394200" y="4181475"/>
          <p14:tracePt t="95538" x="4341813" y="4181475"/>
          <p14:tracePt t="95545" x="4275138" y="4197350"/>
          <p14:tracePt t="95554" x="4257675" y="4197350"/>
          <p14:tracePt t="95561" x="4240213" y="4197350"/>
          <p14:tracePt t="95571" x="4224338" y="4197350"/>
          <p14:tracePt t="95577" x="4214813" y="4206875"/>
          <p14:tracePt t="95588" x="4206875" y="4206875"/>
          <p14:tracePt t="95593" x="4197350" y="4206875"/>
          <p14:tracePt t="95604" x="4189413" y="4206875"/>
          <p14:tracePt t="95609" x="4181475" y="4206875"/>
          <p14:tracePt t="95649" x="4171950" y="4206875"/>
          <p14:tracePt t="95665" x="4146550" y="4206875"/>
          <p14:tracePt t="95689" x="4138613" y="4206875"/>
          <p14:tracePt t="95697" x="4130675" y="4206875"/>
          <p14:tracePt t="95729" x="4121150" y="4197350"/>
          <p14:tracePt t="95793" x="4121150" y="4181475"/>
          <p14:tracePt t="95873" x="4121150" y="4171950"/>
          <p14:tracePt t="95985" x="4095750" y="4171950"/>
          <p14:tracePt t="95993" x="4070350" y="4171950"/>
          <p14:tracePt t="96001" x="4027488" y="4189413"/>
          <p14:tracePt t="96009" x="3986213" y="4214813"/>
          <p14:tracePt t="96021" x="3917950" y="4232275"/>
          <p14:tracePt t="96025" x="3849688" y="4240213"/>
          <p14:tracePt t="96033" x="3773488" y="4283075"/>
          <p14:tracePt t="96041" x="3679825" y="4316413"/>
          <p14:tracePt t="96049" x="3594100" y="4341813"/>
          <p14:tracePt t="96058" x="3517900" y="4376738"/>
          <p14:tracePt t="96065" x="3449638" y="4402138"/>
          <p14:tracePt t="96074" x="3390900" y="4435475"/>
          <p14:tracePt t="96081" x="3330575" y="4460875"/>
          <p14:tracePt t="96089" x="3279775" y="4486275"/>
          <p14:tracePt t="96097" x="3228975" y="4503738"/>
          <p14:tracePt t="96105" x="3211513" y="4503738"/>
          <p14:tracePt t="96113" x="3186113" y="4521200"/>
          <p14:tracePt t="96121" x="3170238" y="4529138"/>
          <p14:tracePt t="96129" x="3170238" y="4538663"/>
          <p14:tracePt t="96138" x="3160713" y="4538663"/>
          <p14:tracePt t="96145" x="3152775" y="4546600"/>
          <p14:tracePt t="96154" x="3144838" y="4554538"/>
          <p14:tracePt t="96161" x="3135313" y="4564063"/>
          <p14:tracePt t="96257" x="3127375" y="4564063"/>
          <p14:tracePt t="96265" x="3119438" y="4564063"/>
          <p14:tracePt t="96289" x="3109913" y="4564063"/>
          <p14:tracePt t="96297" x="3094038" y="4572000"/>
          <p14:tracePt t="96313" x="3076575" y="4572000"/>
          <p14:tracePt t="96322" x="3059113" y="4579938"/>
          <p14:tracePt t="96330" x="3041650" y="4589463"/>
          <p14:tracePt t="96338" x="3025775" y="4589463"/>
          <p14:tracePt t="96345" x="3000375" y="4589463"/>
          <p14:tracePt t="96354" x="2982913" y="4589463"/>
          <p14:tracePt t="96362" x="2957513" y="4589463"/>
          <p14:tracePt t="96371" x="2932113" y="4589463"/>
          <p14:tracePt t="96377" x="2914650" y="4589463"/>
          <p14:tracePt t="96394" x="2881313" y="4589463"/>
          <p14:tracePt t="96410" x="2881313" y="4579938"/>
          <p14:tracePt t="96421" x="2855913" y="4579938"/>
          <p14:tracePt t="96433" x="2830513" y="4554538"/>
          <p14:tracePt t="96450" x="2820988" y="4546600"/>
          <p14:tracePt t="96457" x="2813050" y="4538663"/>
          <p14:tracePt t="96466" x="2795588" y="4538663"/>
          <p14:tracePt t="96474" x="2778125" y="4521200"/>
          <p14:tracePt t="96489" x="2770188" y="4521200"/>
          <p14:tracePt t="96497" x="2762250" y="4521200"/>
          <p14:tracePt t="96514" x="2752725" y="4521200"/>
          <p14:tracePt t="96562" x="2744788" y="4521200"/>
          <p14:tracePt t="96586" x="2744788" y="4529138"/>
          <p14:tracePt t="96594" x="2744788" y="4546600"/>
          <p14:tracePt t="96601" x="2752725" y="4554538"/>
          <p14:tracePt t="96610" x="2770188" y="4572000"/>
          <p14:tracePt t="96621" x="2795588" y="4597400"/>
          <p14:tracePt t="96626" x="2830513" y="4614863"/>
          <p14:tracePt t="96634" x="2881313" y="4640263"/>
          <p14:tracePt t="96642" x="2914650" y="4657725"/>
          <p14:tracePt t="96650" x="2965450" y="4691063"/>
          <p14:tracePt t="96658" x="2990850" y="4708525"/>
          <p14:tracePt t="96665" x="3025775" y="4724400"/>
          <p14:tracePt t="96674" x="3041650" y="4724400"/>
          <p14:tracePt t="96698" x="3051175" y="4724400"/>
          <p14:tracePt t="96841" x="3059113" y="4724400"/>
          <p14:tracePt t="96873" x="3051175" y="4724400"/>
          <p14:tracePt t="96891" x="3025775" y="4724400"/>
          <p14:tracePt t="96897" x="3000375" y="4716463"/>
          <p14:tracePt t="96906" x="2965450" y="4683125"/>
          <p14:tracePt t="96914" x="2922588" y="4673600"/>
          <p14:tracePt t="96922" x="2863850" y="4665663"/>
          <p14:tracePt t="96929" x="2813050" y="4630738"/>
          <p14:tracePt t="96938" x="2770188" y="4622800"/>
          <p14:tracePt t="96945" x="2693988" y="4614863"/>
          <p14:tracePt t="96955" x="2668588" y="4597400"/>
          <p14:tracePt t="96962" x="2617788" y="4579938"/>
          <p14:tracePt t="96972" x="2600325" y="4572000"/>
          <p14:tracePt t="96978" x="2574925" y="4554538"/>
          <p14:tracePt t="96988" x="2566988" y="4554538"/>
          <p14:tracePt t="96994" x="2557463" y="4538663"/>
          <p14:tracePt t="97004" x="2549525" y="4538663"/>
          <p14:tracePt t="97010" x="2532063" y="4513263"/>
          <p14:tracePt t="97020" x="2516188" y="4495800"/>
          <p14:tracePt t="97026" x="2489200" y="4478338"/>
          <p14:tracePt t="97034" x="2481263" y="4470400"/>
          <p14:tracePt t="97041" x="2473325" y="4435475"/>
          <p14:tracePt t="97057" x="2455863" y="4402138"/>
          <p14:tracePt t="97066" x="2447925" y="4402138"/>
          <p14:tracePt t="97074" x="2447925" y="4384675"/>
          <p14:tracePt t="97082" x="2447925" y="4376738"/>
          <p14:tracePt t="97097" x="2447925" y="4368800"/>
          <p14:tracePt t="97113" x="2447925" y="4351338"/>
          <p14:tracePt t="97138" x="2447925" y="4341813"/>
          <p14:tracePt t="97145" x="2447925" y="4333875"/>
          <p14:tracePt t="97155" x="2438400" y="4316413"/>
          <p14:tracePt t="97162" x="2438400" y="4308475"/>
          <p14:tracePt t="97171" x="2430463" y="4300538"/>
          <p14:tracePt t="97188" x="2422525" y="4300538"/>
          <p14:tracePt t="97193" x="2413000" y="4283075"/>
          <p14:tracePt t="97205" x="2405063" y="4275138"/>
          <p14:tracePt t="97210" x="2397125" y="4275138"/>
          <p14:tracePt t="97217" x="2387600" y="4257675"/>
          <p14:tracePt t="97225" x="2371725" y="4240213"/>
          <p14:tracePt t="97234" x="2362200" y="4240213"/>
          <p14:tracePt t="97242" x="2344738" y="4224338"/>
          <p14:tracePt t="97249" x="2344738" y="4206875"/>
          <p14:tracePt t="97266" x="2336800" y="4189413"/>
          <p14:tracePt t="97274" x="2319338" y="4171950"/>
          <p14:tracePt t="97281" x="2311400" y="4164013"/>
          <p14:tracePt t="97289" x="2303463" y="4138613"/>
          <p14:tracePt t="97297" x="2286000" y="4121150"/>
          <p14:tracePt t="97306" x="2278063" y="4113213"/>
          <p14:tracePt t="97322" x="2268538" y="4105275"/>
          <p14:tracePt t="97361" x="2268538" y="4095750"/>
          <p14:tracePt t="97377" x="2268538" y="4087813"/>
          <p14:tracePt t="97402" x="2268538" y="4079875"/>
          <p14:tracePt t="97418" x="2268538" y="4070350"/>
          <p14:tracePt t="97433" x="2268538" y="4062413"/>
          <p14:tracePt t="97569" x="2268538" y="4052888"/>
          <p14:tracePt t="97578" x="2268538" y="4044950"/>
          <p14:tracePt t="97594" x="2268538" y="4037013"/>
          <p14:tracePt t="97602" x="2268538" y="4019550"/>
          <p14:tracePt t="97617" x="2268538" y="4011613"/>
          <p14:tracePt t="97633" x="2278063" y="4011613"/>
          <p14:tracePt t="97642" x="2286000" y="4002088"/>
          <p14:tracePt t="97658" x="2319338" y="4002088"/>
          <p14:tracePt t="97665" x="2328863" y="4002088"/>
          <p14:tracePt t="97673" x="2344738" y="4002088"/>
          <p14:tracePt t="97682" x="2379663" y="4002088"/>
          <p14:tracePt t="97690" x="2397125" y="4002088"/>
          <p14:tracePt t="97697" x="2422525" y="4002088"/>
          <p14:tracePt t="97705" x="2455863" y="4002088"/>
          <p14:tracePt t="97714" x="2481263" y="4002088"/>
          <p14:tracePt t="97722" x="2506663" y="4002088"/>
          <p14:tracePt t="97730" x="2532063" y="4002088"/>
          <p14:tracePt t="97739" x="2557463" y="4002088"/>
          <p14:tracePt t="97746" x="2592388" y="4002088"/>
          <p14:tracePt t="97755" x="2608263" y="4002088"/>
          <p14:tracePt t="97762" x="2625725" y="4002088"/>
          <p14:tracePt t="97771" x="2643188" y="4002088"/>
          <p14:tracePt t="97777" x="2651125" y="3994150"/>
          <p14:tracePt t="97788" x="2668588" y="3994150"/>
          <p14:tracePt t="97793" x="2686050" y="3986213"/>
          <p14:tracePt t="97805" x="2693988" y="3976688"/>
          <p14:tracePt t="97809" x="2701925" y="3976688"/>
          <p14:tracePt t="97817" x="2711450" y="3968750"/>
          <p14:tracePt t="97826" x="2727325" y="3960813"/>
          <p14:tracePt t="97834" x="2752725" y="3943350"/>
          <p14:tracePt t="97841" x="2770188" y="3935413"/>
          <p14:tracePt t="97849" x="2795588" y="3925888"/>
          <p14:tracePt t="97857" x="2846388" y="3908425"/>
          <p14:tracePt t="97865" x="2863850" y="3892550"/>
          <p14:tracePt t="97875" x="2922588" y="3867150"/>
          <p14:tracePt t="97892" x="2990850" y="3832225"/>
          <p14:tracePt t="97898" x="3041650" y="3806825"/>
          <p14:tracePt t="97906" x="3101975" y="3781425"/>
          <p14:tracePt t="97913" x="3178175" y="3763963"/>
          <p14:tracePt t="97922" x="3263900" y="3738563"/>
          <p14:tracePt t="97929" x="3348038" y="3730625"/>
          <p14:tracePt t="97938" x="3433763" y="3705225"/>
          <p14:tracePt t="97946" x="3535363" y="3697288"/>
          <p14:tracePt t="97955" x="3654425" y="3697288"/>
          <p14:tracePt t="97961" x="3790950" y="3679825"/>
          <p14:tracePt t="97972" x="3943350" y="3679825"/>
          <p14:tracePt t="97978" x="4095750" y="3679825"/>
          <p14:tracePt t="97988" x="4257675" y="3679825"/>
          <p14:tracePt t="97994" x="4445000" y="3679825"/>
          <p14:tracePt t="98005" x="4724400" y="3722688"/>
          <p14:tracePt t="98010" x="4886325" y="3748088"/>
          <p14:tracePt t="98018" x="5030788" y="3773488"/>
          <p14:tracePt t="98026" x="5106988" y="3781425"/>
          <p14:tracePt t="98033" x="5167313" y="3806825"/>
          <p14:tracePt t="98041" x="5183188" y="3816350"/>
          <p14:tracePt t="98057" x="5183188" y="3824288"/>
          <p14:tracePt t="98249" x="5175250" y="3832225"/>
          <p14:tracePt t="98257" x="5099050" y="3824288"/>
          <p14:tracePt t="98265" x="5064125" y="3816350"/>
          <p14:tracePt t="98275" x="5038725" y="3806825"/>
          <p14:tracePt t="98282" x="5022850" y="3798888"/>
          <p14:tracePt t="98297" x="5013325" y="3773488"/>
          <p14:tracePt t="98306" x="5013325" y="3748088"/>
          <p14:tracePt t="98313" x="5013325" y="3738563"/>
          <p14:tracePt t="98323" x="5048250" y="3722688"/>
          <p14:tracePt t="98330" x="5116513" y="3687763"/>
          <p14:tracePt t="98339" x="5141913" y="3671888"/>
          <p14:tracePt t="98346" x="5175250" y="3636963"/>
          <p14:tracePt t="98356" x="5208588" y="3611563"/>
          <p14:tracePt t="98362" x="5226050" y="3594100"/>
          <p14:tracePt t="98372" x="5243513" y="3568700"/>
          <p14:tracePt t="98377" x="5268913" y="3527425"/>
          <p14:tracePt t="98389" x="5286375" y="3509963"/>
          <p14:tracePt t="98394" x="5319713" y="3459163"/>
          <p14:tracePt t="98405" x="5337175" y="3441700"/>
          <p14:tracePt t="98410" x="5362575" y="3416300"/>
          <p14:tracePt t="98418" x="5387975" y="3373438"/>
          <p14:tracePt t="98426" x="5413375" y="3348038"/>
          <p14:tracePt t="98434" x="5421313" y="3348038"/>
          <p14:tracePt t="98441" x="5430838" y="3340100"/>
          <p14:tracePt t="98449" x="5430838" y="3330575"/>
          <p14:tracePt t="98465" x="5430838" y="3322638"/>
          <p14:tracePt t="98538" x="5430838" y="3314700"/>
          <p14:tracePt t="98546" x="5430838" y="3305175"/>
          <p14:tracePt t="98555" x="5438775" y="3297238"/>
          <p14:tracePt t="98562" x="5464175" y="3279775"/>
          <p14:tracePt t="98572" x="5489575" y="3271838"/>
          <p14:tracePt t="98578" x="5540375" y="3246438"/>
          <p14:tracePt t="98589" x="5591175" y="3221038"/>
          <p14:tracePt t="98593" x="5694363" y="3178175"/>
          <p14:tracePt t="98602" x="5813425" y="3127375"/>
          <p14:tracePt t="98610" x="5932488" y="3084513"/>
          <p14:tracePt t="98617" x="6049963" y="3033713"/>
          <p14:tracePt t="98626" x="6221413" y="2940050"/>
          <p14:tracePt t="98633" x="6365875" y="2846388"/>
          <p14:tracePt t="98642" x="6483350" y="2778125"/>
          <p14:tracePt t="98650" x="6577013" y="2676525"/>
          <p14:tracePt t="98658" x="6670675" y="2600325"/>
          <p14:tracePt t="98665" x="6781800" y="2506663"/>
          <p14:tracePt t="98673" x="6875463" y="2430463"/>
          <p14:tracePt t="98682" x="6951663" y="2362200"/>
          <p14:tracePt t="98689" x="7019925" y="2303463"/>
          <p14:tracePt t="98697" x="7078663" y="2243138"/>
          <p14:tracePt t="98706" x="7104063" y="2217738"/>
          <p14:tracePt t="98714" x="7129463" y="2192338"/>
          <p14:tracePt t="98722" x="7164388" y="2141538"/>
          <p14:tracePt t="98729" x="7172325" y="2116138"/>
          <p14:tracePt t="98739" x="7180263" y="2098675"/>
          <p14:tracePt t="98746" x="7189788" y="2082800"/>
          <p14:tracePt t="98756" x="7189788" y="2065338"/>
          <p14:tracePt t="98762" x="7189788" y="2055813"/>
          <p14:tracePt t="98772" x="7189788" y="2047875"/>
          <p14:tracePt t="98789" x="7189788" y="2030413"/>
          <p14:tracePt t="98818" x="7189788" y="2014538"/>
          <p14:tracePt t="98825" x="7189788" y="2005013"/>
          <p14:tracePt t="98850" x="7197725" y="2005013"/>
          <p14:tracePt t="98858" x="7205663" y="1989138"/>
          <p14:tracePt t="98865" x="7205663" y="1979613"/>
          <p14:tracePt t="98887" x="7215188" y="1971675"/>
          <p14:tracePt t="99074" x="7215188" y="1946275"/>
          <p14:tracePt t="99082" x="7223125" y="1928813"/>
          <p14:tracePt t="99090" x="7232650" y="1903413"/>
          <p14:tracePt t="99098" x="7258050" y="1860550"/>
          <p14:tracePt t="99106" x="7273925" y="1835150"/>
          <p14:tracePt t="99114" x="7291388" y="1819275"/>
          <p14:tracePt t="99122" x="7324725" y="1784350"/>
          <p14:tracePt t="99130" x="7350125" y="1758950"/>
          <p14:tracePt t="99139" x="7377113" y="1741488"/>
          <p14:tracePt t="99145" x="7402513" y="1725613"/>
          <p14:tracePt t="99156" x="7435850" y="1716088"/>
          <p14:tracePt t="99162" x="7435850" y="1708150"/>
          <p14:tracePt t="99173" x="7443788" y="1708150"/>
          <p14:tracePt t="99178" x="7461250" y="1708150"/>
          <p14:tracePt t="99242" x="7469188" y="1708150"/>
          <p14:tracePt t="99329" x="7469188" y="1716088"/>
          <p14:tracePt t="99339" x="7469188" y="1741488"/>
          <p14:tracePt t="99345" x="7469188" y="1776413"/>
          <p14:tracePt t="99356" x="7469188" y="1801813"/>
          <p14:tracePt t="99361" x="7461250" y="1809750"/>
          <p14:tracePt t="99373" x="7461250" y="1819275"/>
          <p14:tracePt t="99378" x="7427913" y="1870075"/>
          <p14:tracePt t="99390" x="7427913" y="1878013"/>
          <p14:tracePt t="99649" x="7435850" y="1870075"/>
          <p14:tracePt t="99657" x="7453313" y="1852613"/>
          <p14:tracePt t="99673" x="7453313" y="1819275"/>
          <p14:tracePt t="99681" x="7453313" y="1809750"/>
          <p14:tracePt t="99692" x="7461250" y="1784350"/>
          <p14:tracePt t="99697" x="7469188" y="1751013"/>
          <p14:tracePt t="99706" x="7469188" y="1733550"/>
          <p14:tracePt t="99713" x="7469188" y="1708150"/>
          <p14:tracePt t="99722" x="7486650" y="1690688"/>
          <p14:tracePt t="99729" x="7494588" y="1674813"/>
          <p14:tracePt t="99740" x="7494588" y="1665288"/>
          <p14:tracePt t="99745" x="7504113" y="1665288"/>
          <p14:tracePt t="99757" x="7504113" y="1657350"/>
          <p14:tracePt t="99761" x="7504113" y="1639888"/>
          <p14:tracePt t="100002" x="7494588" y="1631950"/>
          <p14:tracePt t="100010" x="7469188" y="1631950"/>
          <p14:tracePt t="100042" x="7469188" y="1622425"/>
          <p14:tracePt t="100065" x="7469188" y="1614488"/>
          <p14:tracePt t="100074" x="7469188" y="1597025"/>
          <p14:tracePt t="100082" x="7486650" y="1555750"/>
          <p14:tracePt t="100089" x="7504113" y="1520825"/>
          <p14:tracePt t="100098" x="7537450" y="1452563"/>
          <p14:tracePt t="100106" x="7554913" y="1393825"/>
          <p14:tracePt t="100114" x="7554913" y="1333500"/>
          <p14:tracePt t="100123" x="7554913" y="1274763"/>
          <p14:tracePt t="100130" x="7554913" y="1223963"/>
          <p14:tracePt t="100139" x="7546975" y="1173163"/>
          <p14:tracePt t="100146" x="7521575" y="1138238"/>
          <p14:tracePt t="100157" x="7504113" y="1112838"/>
          <p14:tracePt t="100162" x="7486650" y="1104900"/>
          <p14:tracePt t="100173" x="7461250" y="1087438"/>
          <p14:tracePt t="100185" x="7453313" y="1087438"/>
          <p14:tracePt t="100210" x="7443788" y="1079500"/>
          <p14:tracePt t="100225" x="7443788" y="1062038"/>
          <p14:tracePt t="100233" x="7453313" y="1044575"/>
          <p14:tracePt t="100250" x="7478713" y="1019175"/>
          <p14:tracePt t="100266" x="7478713" y="985838"/>
          <p14:tracePt t="100274" x="7486650" y="977900"/>
          <p14:tracePt t="100282" x="7494588" y="968375"/>
          <p14:tracePt t="100290" x="7504113" y="952500"/>
          <p14:tracePt t="100378" x="7504113" y="942975"/>
          <p14:tracePt t="100386" x="7504113" y="935038"/>
          <p14:tracePt t="100394" x="7504113" y="925513"/>
          <p14:tracePt t="100402" x="7504113" y="917575"/>
          <p14:tracePt t="100410" x="7504113" y="909638"/>
          <p14:tracePt t="100418" x="7504113" y="892175"/>
          <p14:tracePt t="100425" x="7504113" y="874713"/>
          <p14:tracePt t="100434" x="7504113" y="866775"/>
          <p14:tracePt t="100442" x="7504113" y="849313"/>
          <p14:tracePt t="100450" x="7504113" y="841375"/>
          <p14:tracePt t="100602" x="7504113" y="833438"/>
          <p14:tracePt t="100618" x="7486650" y="833438"/>
          <p14:tracePt t="100626" x="7478713" y="833438"/>
          <p14:tracePt t="100634" x="7443788" y="833438"/>
          <p14:tracePt t="100642" x="7427913" y="833438"/>
          <p14:tracePt t="100650" x="7418388" y="833438"/>
          <p14:tracePt t="100673" x="7410450" y="823913"/>
          <p14:tracePt t="100682" x="7410450" y="815975"/>
          <p14:tracePt t="100691" x="7410450" y="808038"/>
          <p14:tracePt t="100698" x="7410450" y="781050"/>
          <p14:tracePt t="100707" x="7410450" y="773113"/>
          <p14:tracePt t="100714" x="7418388" y="739775"/>
          <p14:tracePt t="100723" x="7427913" y="730250"/>
          <p14:tracePt t="100730" x="7435850" y="714375"/>
          <p14:tracePt t="100739" x="7453313" y="696913"/>
          <p14:tracePt t="100746" x="7461250" y="696913"/>
          <p14:tracePt t="100756" x="7486650" y="688975"/>
          <p14:tracePt t="100762" x="7512050" y="688975"/>
          <p14:tracePt t="100773" x="7554913" y="688975"/>
          <p14:tracePt t="100777" x="7613650" y="688975"/>
          <p14:tracePt t="100785" x="7691438" y="696913"/>
          <p14:tracePt t="100794" x="7767638" y="722313"/>
          <p14:tracePt t="100802" x="7835900" y="739775"/>
          <p14:tracePt t="100810" x="7912100" y="773113"/>
          <p14:tracePt t="100817" x="7962900" y="781050"/>
          <p14:tracePt t="100826" x="8005763" y="790575"/>
          <p14:tracePt t="100834" x="8021638" y="790575"/>
          <p14:tracePt t="100842" x="8031163" y="798513"/>
          <p14:tracePt t="100906" x="8021638" y="790575"/>
          <p14:tracePt t="100913" x="8013700" y="781050"/>
          <p14:tracePt t="100923" x="8005763" y="773113"/>
          <p14:tracePt t="100929" x="7996238" y="773113"/>
          <p14:tracePt t="100940" x="7970838" y="765175"/>
          <p14:tracePt t="100946" x="7945438" y="755650"/>
          <p14:tracePt t="100957" x="7912100" y="739775"/>
          <p14:tracePt t="100961" x="7894638" y="730250"/>
          <p14:tracePt t="100973" x="7851775" y="722313"/>
          <p14:tracePt t="100977" x="7775575" y="688975"/>
          <p14:tracePt t="100985" x="7699375" y="679450"/>
          <p14:tracePt t="100994" x="7613650" y="646113"/>
          <p14:tracePt t="101002" x="7521575" y="620713"/>
          <p14:tracePt t="101010" x="7402513" y="585788"/>
          <p14:tracePt t="101018" x="7334250" y="569913"/>
          <p14:tracePt t="101026" x="7258050" y="534988"/>
          <p14:tracePt t="101034" x="7205663" y="501650"/>
          <p14:tracePt t="101042" x="7164388" y="466725"/>
          <p14:tracePt t="101050" x="7138988" y="425450"/>
          <p14:tracePt t="101057" x="7121525" y="382588"/>
          <p14:tracePt t="101066" x="7121525" y="347663"/>
          <p14:tracePt t="101074" x="7121525" y="306388"/>
          <p14:tracePt t="101082" x="7121525" y="263525"/>
          <p14:tracePt t="101090" x="7121525" y="238125"/>
          <p14:tracePt t="101098" x="7121525" y="220663"/>
          <p14:tracePt t="101107" x="7129463" y="212725"/>
          <p14:tracePt t="101123" x="7129463" y="195263"/>
          <p14:tracePt t="101140" x="7129463" y="187325"/>
          <p14:tracePt t="101162" x="7129463" y="169863"/>
          <p14:tracePt t="101178" x="7129463" y="161925"/>
          <p14:tracePt t="101202" x="7129463" y="152400"/>
          <p14:tracePt t="101218" x="7129463" y="144463"/>
          <p14:tracePt t="101242" x="7129463" y="136525"/>
          <p14:tracePt t="101354" x="7129463" y="127000"/>
          <p14:tracePt t="101441" x="7129463" y="136525"/>
          <p14:tracePt t="101449" x="7129463" y="144463"/>
          <p14:tracePt t="101457" x="7129463" y="161925"/>
          <p14:tracePt t="101473" x="7129463" y="187325"/>
          <p14:tracePt t="101491" x="7129463" y="195263"/>
          <p14:tracePt t="101498" x="7129463" y="212725"/>
          <p14:tracePt t="101508" x="7129463" y="220663"/>
          <p14:tracePt t="101514" x="7129463" y="230188"/>
          <p14:tracePt t="101524" x="7129463" y="246063"/>
          <p14:tracePt t="101530" x="7138988" y="263525"/>
          <p14:tracePt t="101540" x="7138988" y="288925"/>
          <p14:tracePt t="101545" x="7154863" y="314325"/>
          <p14:tracePt t="101557" x="7172325" y="331788"/>
          <p14:tracePt t="101561" x="7197725" y="347663"/>
          <p14:tracePt t="101573" x="7232650" y="374650"/>
          <p14:tracePt t="101578" x="7265988" y="390525"/>
          <p14:tracePt t="101586" x="7316788" y="425450"/>
          <p14:tracePt t="101594" x="7342188" y="433388"/>
          <p14:tracePt t="101601" x="7377113" y="441325"/>
          <p14:tracePt t="101609" x="7410450" y="458788"/>
          <p14:tracePt t="101618" x="7435850" y="466725"/>
          <p14:tracePt t="101625" x="7461250" y="466725"/>
          <p14:tracePt t="101634" x="7494588" y="476250"/>
          <p14:tracePt t="101641" x="7521575" y="484188"/>
          <p14:tracePt t="101650" x="7546975" y="501650"/>
          <p14:tracePt t="101658" x="7562850" y="509588"/>
          <p14:tracePt t="101665" x="7580313" y="509588"/>
          <p14:tracePt t="101674" x="7605713" y="509588"/>
          <p14:tracePt t="101681" x="7613650" y="509588"/>
          <p14:tracePt t="101691" x="7631113" y="519113"/>
          <p14:tracePt t="101698" x="7639050" y="519113"/>
          <p14:tracePt t="101754" x="7648575" y="527050"/>
          <p14:tracePt t="101762" x="7656513" y="534988"/>
          <p14:tracePt t="101778" x="7666038" y="544513"/>
          <p14:tracePt t="101794" x="7673975" y="552450"/>
          <p14:tracePt t="101809" x="7673975" y="560388"/>
          <p14:tracePt t="101818" x="7681913" y="560388"/>
          <p14:tracePt t="101946" x="7681913" y="569913"/>
          <p14:tracePt t="101954" x="7681913" y="577850"/>
          <p14:tracePt t="101977" x="7681913" y="585788"/>
          <p14:tracePt t="101985" x="7691438" y="603250"/>
          <p14:tracePt t="101994" x="7699375" y="620713"/>
          <p14:tracePt t="102001" x="7716838" y="646113"/>
          <p14:tracePt t="102009" x="7724775" y="654050"/>
          <p14:tracePt t="102018" x="7742238" y="679450"/>
          <p14:tracePt t="102025" x="7758113" y="696913"/>
          <p14:tracePt t="102033" x="7783513" y="730250"/>
          <p14:tracePt t="102041" x="7793038" y="755650"/>
          <p14:tracePt t="102050" x="7800975" y="790575"/>
          <p14:tracePt t="102057" x="7810500" y="808038"/>
          <p14:tracePt t="102066" x="7826375" y="841375"/>
          <p14:tracePt t="102074" x="7835900" y="874713"/>
          <p14:tracePt t="102082" x="7835900" y="900113"/>
          <p14:tracePt t="102090" x="7843838" y="935038"/>
          <p14:tracePt t="102098" x="7851775" y="952500"/>
          <p14:tracePt t="102107" x="7851775" y="968375"/>
          <p14:tracePt t="102114" x="7851775" y="1003300"/>
          <p14:tracePt t="102124" x="7851775" y="1019175"/>
          <p14:tracePt t="102130" x="7851775" y="1036638"/>
          <p14:tracePt t="102140" x="7851775" y="1044575"/>
          <p14:tracePt t="102178" x="7861300" y="1054100"/>
          <p14:tracePt t="102186" x="7869238" y="1062038"/>
          <p14:tracePt t="102210" x="7869238" y="1054100"/>
          <p14:tracePt t="102218" x="7869238" y="1044575"/>
          <p14:tracePt t="102226" x="7869238" y="1036638"/>
          <p14:tracePt t="102610" x="7869238" y="1028700"/>
          <p14:tracePt t="102618" x="7861300" y="1019175"/>
          <p14:tracePt t="102642" x="7843838" y="1011238"/>
          <p14:tracePt t="102649" x="7835900" y="1011238"/>
          <p14:tracePt t="102658" x="7826375" y="1011238"/>
          <p14:tracePt t="102666" x="7800975" y="1003300"/>
          <p14:tracePt t="102681" x="7793038" y="1003300"/>
          <p14:tracePt t="102690" x="7775575" y="1003300"/>
          <p14:tracePt t="102698" x="7767638" y="1003300"/>
          <p14:tracePt t="102713" x="7758113" y="993775"/>
          <p14:tracePt t="102730" x="7732713" y="985838"/>
          <p14:tracePt t="102746" x="7732713" y="977900"/>
          <p14:tracePt t="102762" x="7724775" y="977900"/>
          <p14:tracePt t="102770" x="7716838" y="968375"/>
          <p14:tracePt t="102777" x="7707313" y="960438"/>
          <p14:tracePt t="102786" x="7699375" y="952500"/>
          <p14:tracePt t="102794" x="7681913" y="942975"/>
          <p14:tracePt t="102802" x="7673975" y="935038"/>
          <p14:tracePt t="102809" x="7656513" y="925513"/>
          <p14:tracePt t="102833" x="7648575" y="925513"/>
          <p14:tracePt t="102841" x="7639050" y="917575"/>
          <p14:tracePt t="102850" x="7631113" y="909638"/>
          <p14:tracePt t="102865" x="7631113" y="900113"/>
          <p14:tracePt t="102888" x="7623175" y="900113"/>
          <p14:tracePt t="102893" x="7605713" y="892175"/>
          <p14:tracePt t="102907" x="7605713" y="874713"/>
          <p14:tracePt t="102914" x="7597775" y="874713"/>
          <p14:tracePt t="102924" x="7572375" y="866775"/>
          <p14:tracePt t="102929" x="7572375" y="858838"/>
          <p14:tracePt t="102941" x="7546975" y="841375"/>
          <p14:tracePt t="102946" x="7521575" y="833438"/>
          <p14:tracePt t="102962" x="7512050" y="833438"/>
          <p14:tracePt t="102978" x="7504113" y="823913"/>
          <p14:tracePt t="102985" x="7504113" y="815975"/>
          <p14:tracePt t="102993" x="7494588" y="815975"/>
          <p14:tracePt t="103009" x="7494588" y="798513"/>
          <p14:tracePt t="103018" x="7486650" y="773113"/>
          <p14:tracePt t="103026" x="7478713" y="765175"/>
          <p14:tracePt t="103034" x="7461250" y="747713"/>
          <p14:tracePt t="103042" x="7461250" y="730250"/>
          <p14:tracePt t="103050" x="7453313" y="704850"/>
          <p14:tracePt t="103059" x="7435850" y="696913"/>
          <p14:tracePt t="103066" x="7427913" y="688975"/>
          <p14:tracePt t="103074" x="7410450" y="663575"/>
          <p14:tracePt t="103081" x="7392988" y="646113"/>
          <p14:tracePt t="103091" x="7385050" y="628650"/>
          <p14:tracePt t="103098" x="7377113" y="620713"/>
          <p14:tracePt t="103108" x="7367588" y="611188"/>
          <p14:tracePt t="103114" x="7342188" y="585788"/>
          <p14:tracePt t="103124" x="7342188" y="577850"/>
          <p14:tracePt t="103130" x="7316788" y="544513"/>
          <p14:tracePt t="103146" x="7316788" y="519113"/>
          <p14:tracePt t="103156" x="7299325" y="509588"/>
          <p14:tracePt t="103162" x="7283450" y="476250"/>
          <p14:tracePt t="103170" x="7273925" y="450850"/>
          <p14:tracePt t="103178" x="7273925" y="433388"/>
          <p14:tracePt t="103185" x="7265988" y="400050"/>
          <p14:tracePt t="103194" x="7258050" y="382588"/>
          <p14:tracePt t="103202" x="7258050" y="365125"/>
          <p14:tracePt t="103210" x="7258050" y="331788"/>
          <p14:tracePt t="103218" x="7258050" y="322263"/>
          <p14:tracePt t="103226" x="7248525" y="288925"/>
          <p14:tracePt t="103234" x="7248525" y="280988"/>
          <p14:tracePt t="103242" x="7240588" y="263525"/>
          <p14:tracePt t="103250" x="7240588" y="246063"/>
          <p14:tracePt t="103259" x="7232650" y="220663"/>
          <p14:tracePt t="103265" x="7223125" y="203200"/>
          <p14:tracePt t="103275" x="7205663" y="187325"/>
          <p14:tracePt t="103282" x="7205663" y="169863"/>
          <p14:tracePt t="103369" x="7197725" y="169863"/>
          <p14:tracePt t="103378" x="7189788" y="187325"/>
          <p14:tracePt t="103385" x="7189788" y="203200"/>
          <p14:tracePt t="103394" x="7172325" y="238125"/>
          <p14:tracePt t="103402" x="7164388" y="263525"/>
          <p14:tracePt t="103410" x="7154863" y="306388"/>
          <p14:tracePt t="103418" x="7154863" y="331788"/>
          <p14:tracePt t="103426" x="7154863" y="365125"/>
          <p14:tracePt t="103433" x="7146925" y="382588"/>
          <p14:tracePt t="103442" x="7121525" y="433388"/>
          <p14:tracePt t="103450" x="7113588" y="458788"/>
          <p14:tracePt t="103458" x="7104063" y="466725"/>
          <p14:tracePt t="103465" x="7088188" y="501650"/>
          <p14:tracePt t="103475" x="7088188" y="544513"/>
          <p14:tracePt t="103481" x="7078663" y="577850"/>
          <p14:tracePt t="103491" x="7070725" y="611188"/>
          <p14:tracePt t="103497" x="7061200" y="636588"/>
          <p14:tracePt t="103508" x="7061200" y="654050"/>
          <p14:tracePt t="103514" x="7053263" y="679450"/>
          <p14:tracePt t="103524" x="7053263" y="688975"/>
          <p14:tracePt t="103530" x="7045325" y="696913"/>
          <p14:tracePt t="103562" x="7035800" y="696913"/>
          <p14:tracePt t="103577" x="7027863" y="696913"/>
          <p14:tracePt t="103586" x="7010400" y="688975"/>
          <p14:tracePt t="103594" x="7002463" y="679450"/>
          <p14:tracePt t="103602" x="6994525" y="663575"/>
          <p14:tracePt t="103609" x="6994525" y="654050"/>
          <p14:tracePt t="103618" x="6985000" y="628650"/>
          <p14:tracePt t="104009" x="6985000" y="620713"/>
          <p14:tracePt t="104018" x="7010400" y="636588"/>
          <p14:tracePt t="104025" x="7088188" y="688975"/>
          <p14:tracePt t="104034" x="7113588" y="704850"/>
          <p14:tracePt t="104042" x="7172325" y="755650"/>
          <p14:tracePt t="104050" x="7215188" y="808038"/>
          <p14:tracePt t="104058" x="7265988" y="866775"/>
          <p14:tracePt t="104065" x="7308850" y="935038"/>
          <p14:tracePt t="104075" x="7377113" y="1011238"/>
          <p14:tracePt t="104082" x="7418388" y="1104900"/>
          <p14:tracePt t="104091" x="7469188" y="1181100"/>
          <p14:tracePt t="104098" x="7521575" y="1282700"/>
          <p14:tracePt t="104108" x="7588250" y="1436688"/>
          <p14:tracePt t="104114" x="7681913" y="1581150"/>
          <p14:tracePt t="104124" x="7783513" y="1725613"/>
          <p14:tracePt t="104130" x="7869238" y="1819275"/>
          <p14:tracePt t="104139" x="7937500" y="1885950"/>
          <p14:tracePt t="104145" x="7980363" y="1954213"/>
          <p14:tracePt t="104154" x="7996238" y="1989138"/>
          <p14:tracePt t="104161" x="8021638" y="2014538"/>
          <p14:tracePt t="104178" x="8031163" y="2039938"/>
          <p14:tracePt t="104185" x="8031163" y="2065338"/>
          <p14:tracePt t="104194" x="8039100" y="2073275"/>
          <p14:tracePt t="104201" x="8039100" y="2116138"/>
          <p14:tracePt t="104210" x="8039100" y="2159000"/>
          <p14:tracePt t="104218" x="8039100" y="2209800"/>
          <p14:tracePt t="104226" x="8039100" y="2252663"/>
          <p14:tracePt t="104234" x="8039100" y="2278063"/>
          <p14:tracePt t="104242" x="8056563" y="2311400"/>
          <p14:tracePt t="104250" x="8074025" y="2336800"/>
          <p14:tracePt t="104266" x="8074025" y="2354263"/>
          <p14:tracePt t="104274" x="8081963" y="2362200"/>
          <p14:tracePt t="104298" x="8081963" y="2371725"/>
          <p14:tracePt t="104308" x="8081963" y="2379663"/>
          <p14:tracePt t="104314" x="8089900" y="2379663"/>
          <p14:tracePt t="104324" x="8099425" y="2387600"/>
          <p14:tracePt t="104329" x="8107363" y="2397125"/>
          <p14:tracePt t="104409" x="8107363" y="2387600"/>
          <p14:tracePt t="104417" x="8089900" y="2362200"/>
          <p14:tracePt t="104426" x="8081963" y="2354263"/>
          <p14:tracePt t="104434" x="8064500" y="2344738"/>
          <p14:tracePt t="104443" x="8056563" y="2336800"/>
          <p14:tracePt t="104450" x="8039100" y="2328863"/>
          <p14:tracePt t="104458" x="8039100" y="2319338"/>
          <p14:tracePt t="104466" x="8031163" y="2311400"/>
          <p14:tracePt t="104474" x="8021638" y="2303463"/>
          <p14:tracePt t="104492" x="8021638" y="2293938"/>
          <p14:tracePt t="104498" x="8021638" y="2286000"/>
          <p14:tracePt t="104508" x="8031163" y="2268538"/>
          <p14:tracePt t="104514" x="8039100" y="2260600"/>
          <p14:tracePt t="104524" x="8047038" y="2252663"/>
          <p14:tracePt t="104530" x="8056563" y="2235200"/>
          <p14:tracePt t="104540" x="8064500" y="2227263"/>
          <p14:tracePt t="104546" x="8074025" y="2217738"/>
          <p14:tracePt t="104553" x="8074025" y="2200275"/>
          <p14:tracePt t="104570" x="8074025" y="2184400"/>
          <p14:tracePt t="104834" x="8074025" y="2166938"/>
          <p14:tracePt t="104842" x="8056563" y="2141538"/>
          <p14:tracePt t="104849" x="8039100" y="2124075"/>
          <p14:tracePt t="104859" x="8013700" y="2082800"/>
          <p14:tracePt t="104866" x="7996238" y="2055813"/>
          <p14:tracePt t="104878" x="7962900" y="2014538"/>
          <p14:tracePt t="104881" x="7902575" y="1938338"/>
          <p14:tracePt t="104892" x="7851775" y="1870075"/>
          <p14:tracePt t="104898" x="7783513" y="1793875"/>
          <p14:tracePt t="104908" x="7707313" y="1733550"/>
          <p14:tracePt t="104914" x="7623175" y="1665288"/>
          <p14:tracePt t="104923" x="7562850" y="1614488"/>
          <p14:tracePt t="104930" x="7521575" y="1571625"/>
          <p14:tracePt t="104937" x="7486650" y="1538288"/>
          <p14:tracePt t="104945" x="7453313" y="1495425"/>
          <p14:tracePt t="104954" x="7443788" y="1477963"/>
          <p14:tracePt t="104962" x="7435850" y="1452563"/>
          <p14:tracePt t="104970" x="7418388" y="1427163"/>
          <p14:tracePt t="104978" x="7402513" y="1401763"/>
          <p14:tracePt t="104994" x="7402513" y="1393825"/>
          <p14:tracePt t="105002" x="7402513" y="1385888"/>
          <p14:tracePt t="105066" x="7402513" y="1376363"/>
          <p14:tracePt t="105075" x="7392988" y="1368425"/>
          <p14:tracePt t="105186" x="7392988" y="1360488"/>
          <p14:tracePt t="105194" x="7385050" y="1350963"/>
          <p14:tracePt t="105849" x="7385050" y="1343025"/>
          <p14:tracePt t="105859" x="7385050" y="1325563"/>
          <p14:tracePt t="105875" x="7385050" y="1317625"/>
          <p14:tracePt t="105881" x="7385050" y="1300163"/>
          <p14:tracePt t="105889" x="7385050" y="1282700"/>
          <p14:tracePt t="105897" x="7385050" y="1257300"/>
          <p14:tracePt t="105909" x="7392988" y="1231900"/>
          <p14:tracePt t="105913" x="7402513" y="1231900"/>
          <p14:tracePt t="105929" x="7410450" y="1223963"/>
          <p14:tracePt t="105937" x="7410450" y="1216025"/>
          <p14:tracePt t="105954" x="7418388" y="1216025"/>
          <p14:tracePt t="105962" x="7435850" y="1206500"/>
          <p14:tracePt t="105986" x="7443788" y="1198563"/>
          <p14:tracePt t="105994" x="7469188" y="1181100"/>
          <p14:tracePt t="106001" x="7478713" y="1173163"/>
          <p14:tracePt t="106010" x="7494588" y="1173163"/>
          <p14:tracePt t="106018" x="7504113" y="1163638"/>
          <p14:tracePt t="106026" x="7521575" y="1147763"/>
          <p14:tracePt t="106034" x="7529513" y="1130300"/>
          <p14:tracePt t="106042" x="7537450" y="1130300"/>
          <p14:tracePt t="106050" x="7562850" y="1112838"/>
          <p14:tracePt t="106058" x="7572375" y="1096963"/>
          <p14:tracePt t="106065" x="7605713" y="1087438"/>
          <p14:tracePt t="106076" x="7656513" y="1062038"/>
          <p14:tracePt t="106081" x="7716838" y="1054100"/>
          <p14:tracePt t="106092" x="7800975" y="1054100"/>
          <p14:tracePt t="106098" x="7877175" y="1036638"/>
          <p14:tracePt t="106108" x="7937500" y="1019175"/>
          <p14:tracePt t="106114" x="8013700" y="1011238"/>
          <p14:tracePt t="106124" x="8056563" y="1011238"/>
          <p14:tracePt t="106130" x="8089900" y="993775"/>
          <p14:tracePt t="106138" x="8150225" y="968375"/>
          <p14:tracePt t="106145" x="8175625" y="960438"/>
          <p14:tracePt t="106153" x="8208963" y="942975"/>
          <p14:tracePt t="106162" x="8234363" y="925513"/>
          <p14:tracePt t="106170" x="8243888" y="917575"/>
          <p14:tracePt t="106177" x="8277225" y="892175"/>
          <p14:tracePt t="106186" x="8294688" y="874713"/>
          <p14:tracePt t="106210" x="8302625" y="866775"/>
          <p14:tracePt t="106242" x="8310563" y="866775"/>
          <p14:tracePt t="106265" x="8320088" y="858838"/>
          <p14:tracePt t="106275" x="8328025" y="858838"/>
          <p14:tracePt t="106282" x="8335963" y="849313"/>
          <p14:tracePt t="106290" x="8353425" y="841375"/>
          <p14:tracePt t="106297" x="8362950" y="841375"/>
          <p14:tracePt t="106309" x="8378825" y="833438"/>
          <p14:tracePt t="106362" x="8388350" y="833438"/>
          <p14:tracePt t="106874" x="8378825" y="833438"/>
          <p14:tracePt t="106881" x="8378825" y="841375"/>
          <p14:tracePt t="106898" x="8378825" y="849313"/>
          <p14:tracePt t="106906" x="8378825" y="866775"/>
          <p14:tracePt t="106913" x="8388350" y="884238"/>
          <p14:tracePt t="106921" x="8388350" y="917575"/>
          <p14:tracePt t="106930" x="8396288" y="960438"/>
          <p14:tracePt t="106937" x="8404225" y="1019175"/>
          <p14:tracePt t="106946" x="8404225" y="1104900"/>
          <p14:tracePt t="106954" x="8439150" y="1223963"/>
          <p14:tracePt t="106961" x="8447088" y="1333500"/>
          <p14:tracePt t="106970" x="8497888" y="1452563"/>
          <p14:tracePt t="106977" x="8515350" y="1555750"/>
          <p14:tracePt t="106986" x="8566150" y="1631950"/>
          <p14:tracePt t="106994" x="8616950" y="1682750"/>
          <p14:tracePt t="107001" x="8651875" y="1725613"/>
          <p14:tracePt t="107010" x="8685213" y="1741488"/>
          <p14:tracePt t="107018" x="8693150" y="1741488"/>
          <p14:tracePt t="107027" x="8710613" y="1741488"/>
          <p14:tracePt t="107033" x="8728075" y="1741488"/>
          <p14:tracePt t="107043" x="8743950" y="1741488"/>
          <p14:tracePt t="107050" x="8753475" y="1741488"/>
          <p14:tracePt t="107060" x="8769350" y="1741488"/>
          <p14:tracePt t="107066" x="8778875" y="1733550"/>
          <p14:tracePt t="107076" x="8786813" y="1733550"/>
          <p14:tracePt t="107081" x="8796338" y="1700213"/>
          <p14:tracePt t="107098" x="8796338" y="1682750"/>
          <p14:tracePt t="107107" x="8796338" y="1674813"/>
          <p14:tracePt t="107114" x="8796338" y="1665288"/>
          <p14:tracePt t="107121" x="8796338" y="1657350"/>
          <p14:tracePt t="107130" x="8796338" y="1649413"/>
          <p14:tracePt t="107138" x="8796338" y="1631950"/>
          <p14:tracePt t="107146" x="8796338" y="1622425"/>
          <p14:tracePt t="107154" x="8786813" y="1622425"/>
          <p14:tracePt t="107161" x="8778875" y="1622425"/>
          <p14:tracePt t="107186" x="8769350" y="1622425"/>
          <p14:tracePt t="107194" x="8743950" y="1622425"/>
          <p14:tracePt t="107210" x="8736013" y="1622425"/>
          <p14:tracePt t="107218" x="8718550" y="1622425"/>
          <p14:tracePt t="107227" x="8693150" y="1639888"/>
          <p14:tracePt t="107234" x="8667750" y="1665288"/>
          <p14:tracePt t="107244" x="8659813" y="1682750"/>
          <p14:tracePt t="107250" x="8642350" y="1716088"/>
          <p14:tracePt t="107258" x="8642350" y="1725613"/>
          <p14:tracePt t="107266" x="8642350" y="1741488"/>
          <p14:tracePt t="107275" x="8642350" y="1751013"/>
          <p14:tracePt t="107282" x="8642350" y="1758950"/>
          <p14:tracePt t="107292" x="8642350" y="1766888"/>
          <p14:tracePt t="107307" x="8624888" y="1776413"/>
          <p14:tracePt t="107314" x="8624888" y="1784350"/>
          <p14:tracePt t="107330" x="8624888" y="1793875"/>
          <p14:tracePt t="107346" x="8624888" y="1819275"/>
          <p14:tracePt t="107354" x="8667750" y="1827213"/>
          <p14:tracePt t="107362" x="8718550" y="1844675"/>
          <p14:tracePt t="107370" x="8778875" y="1844675"/>
          <p14:tracePt t="107378" x="8821738" y="1844675"/>
          <p14:tracePt t="107386" x="8855075" y="1844675"/>
          <p14:tracePt t="107394" x="8880475" y="1844675"/>
          <p14:tracePt t="107402" x="8897938" y="1844675"/>
          <p14:tracePt t="107410" x="8913813" y="1844675"/>
          <p14:tracePt t="107418" x="8931275" y="1835150"/>
          <p14:tracePt t="107426" x="8931275" y="1827213"/>
          <p14:tracePt t="107433" x="8923338" y="1809750"/>
          <p14:tracePt t="107443" x="8897938" y="1809750"/>
          <p14:tracePt t="108746" x="8888413" y="1793875"/>
          <p14:tracePt t="108754" x="8880475" y="1766888"/>
          <p14:tracePt t="108762" x="8872538" y="1758950"/>
          <p14:tracePt t="108769" x="8855075" y="1751013"/>
          <p14:tracePt t="108778" x="8847138" y="1741488"/>
          <p14:tracePt t="108785" x="8837613" y="1725613"/>
          <p14:tracePt t="108794" x="8821738" y="1708150"/>
          <p14:tracePt t="108802" x="8812213" y="1700213"/>
          <p14:tracePt t="108812" x="8796338" y="1682750"/>
          <p14:tracePt t="108818" x="8796338" y="1674813"/>
          <p14:tracePt t="108827" x="8786813" y="1674813"/>
          <p14:tracePt t="108849" x="8778875" y="1665288"/>
          <p14:tracePt t="108866" x="8761413" y="1639888"/>
          <p14:tracePt t="108877" x="8743950" y="1631950"/>
          <p14:tracePt t="108882" x="8710613" y="1631950"/>
          <p14:tracePt t="108896" x="8677275" y="1606550"/>
          <p14:tracePt t="108897" x="8616950" y="1589088"/>
          <p14:tracePt t="108905" x="8558213" y="1571625"/>
          <p14:tracePt t="108914" x="8439150" y="1520825"/>
          <p14:tracePt t="108922" x="8378825" y="1504950"/>
          <p14:tracePt t="108930" x="8353425" y="1495425"/>
          <p14:tracePt t="108938" x="8294688" y="1452563"/>
          <p14:tracePt t="108946" x="8277225" y="1444625"/>
          <p14:tracePt t="108994" x="8269288" y="1444625"/>
          <p14:tracePt t="109106" x="8269288" y="1452563"/>
          <p14:tracePt t="109114" x="8251825" y="1477963"/>
          <p14:tracePt t="109137" x="8243888" y="1477963"/>
          <p14:tracePt t="109306" x="8243888" y="1487488"/>
          <p14:tracePt t="109338" x="8218488" y="1504950"/>
          <p14:tracePt t="109345" x="8201025" y="1512888"/>
          <p14:tracePt t="109354" x="8183563" y="1530350"/>
          <p14:tracePt t="109361" x="8175625" y="1530350"/>
          <p14:tracePt t="109369" x="8175625" y="1538288"/>
          <p14:tracePt t="109498" x="8166100" y="1546225"/>
          <p14:tracePt t="109521" x="8158163" y="1546225"/>
          <p14:tracePt t="109530" x="8150225" y="1555750"/>
          <p14:tracePt t="109546" x="8150225" y="1563688"/>
          <p14:tracePt t="109561" x="8140700" y="1571625"/>
          <p14:tracePt t="109945" x="8132763" y="1571625"/>
          <p14:tracePt t="110073" x="8124825" y="1581150"/>
          <p14:tracePt t="110089" x="8124825" y="1589088"/>
          <p14:tracePt t="110097" x="8124825" y="1597025"/>
          <p14:tracePt t="110106" x="8124825" y="1622425"/>
          <p14:tracePt t="110114" x="8124825" y="1657350"/>
          <p14:tracePt t="110121" x="8124825" y="1682750"/>
          <p14:tracePt t="110130" x="8107363" y="1741488"/>
          <p14:tracePt t="110137" x="8074025" y="1844675"/>
          <p14:tracePt t="110146" x="8064500" y="1938338"/>
          <p14:tracePt t="110153" x="8064500" y="2090738"/>
          <p14:tracePt t="110163" x="8064500" y="2243138"/>
          <p14:tracePt t="110170" x="8064500" y="2455863"/>
          <p14:tracePt t="110178" x="8074025" y="2752725"/>
          <p14:tracePt t="110185" x="8124825" y="3119438"/>
          <p14:tracePt t="110194" x="8175625" y="3340100"/>
          <p14:tracePt t="110201" x="8201025" y="3586163"/>
          <p14:tracePt t="110210" x="8201025" y="3756025"/>
          <p14:tracePt t="110218" x="8201025" y="3935413"/>
          <p14:tracePt t="110227" x="8150225" y="4070350"/>
          <p14:tracePt t="110234" x="8081963" y="4189413"/>
          <p14:tracePt t="110244" x="8021638" y="4265613"/>
          <p14:tracePt t="110250" x="7996238" y="4265613"/>
          <p14:tracePt t="110265" x="7988300" y="4265613"/>
          <p14:tracePt t="110777" x="8013700" y="4265613"/>
          <p14:tracePt t="110785" x="8031163" y="4265613"/>
          <p14:tracePt t="110794" x="8039100" y="4265613"/>
          <p14:tracePt t="110801" x="8064500" y="4265613"/>
          <p14:tracePt t="110811" x="8081963" y="4265613"/>
          <p14:tracePt t="110817" x="8115300" y="4283075"/>
          <p14:tracePt t="110827" x="8124825" y="4291013"/>
          <p14:tracePt t="110834" x="8150225" y="4300538"/>
          <p14:tracePt t="110844" x="8175625" y="4308475"/>
          <p14:tracePt t="110849" x="8183563" y="4308475"/>
          <p14:tracePt t="110860" x="8201025" y="4316413"/>
          <p14:tracePt t="110866" x="8208963" y="4325938"/>
          <p14:tracePt t="110873" x="8226425" y="4341813"/>
          <p14:tracePt t="110881" x="8234363" y="4351338"/>
          <p14:tracePt t="110890" x="8251825" y="4368800"/>
          <p14:tracePt t="110906" x="8277225" y="4394200"/>
          <p14:tracePt t="110914" x="8285163" y="4402138"/>
          <p14:tracePt t="110922" x="8294688" y="4410075"/>
          <p14:tracePt t="110930" x="8302625" y="4427538"/>
          <p14:tracePt t="110946" x="8302625" y="4435475"/>
          <p14:tracePt t="111002" x="8310563" y="4445000"/>
          <p14:tracePt t="111011" x="8320088" y="4445000"/>
          <p14:tracePt t="111017" x="8388350" y="4478338"/>
          <p14:tracePt t="111027" x="8447088" y="4486275"/>
          <p14:tracePt t="111033" x="8566150" y="4521200"/>
          <p14:tracePt t="111043" x="8667750" y="4546600"/>
          <p14:tracePt t="111050" x="8769350" y="4579938"/>
          <p14:tracePt t="111060" x="8888413" y="4614863"/>
          <p14:tracePt t="111065" x="8999538" y="4648200"/>
          <p14:tracePt t="111073" x="9075738" y="4665663"/>
          <p14:tracePt t="111290" x="9007475" y="4572000"/>
          <p14:tracePt t="111298" x="8991600" y="4554538"/>
          <p14:tracePt t="111306" x="8974138" y="4538663"/>
          <p14:tracePt t="111314" x="8966200" y="4529138"/>
          <p14:tracePt t="111322" x="8956675" y="4521200"/>
          <p14:tracePt t="111330" x="8948738" y="4495800"/>
          <p14:tracePt t="111337" x="8940800" y="4486275"/>
          <p14:tracePt t="111347" x="8923338" y="4470400"/>
          <p14:tracePt t="111353" x="8913813" y="4460875"/>
          <p14:tracePt t="111362" x="8913813" y="4452938"/>
          <p14:tracePt t="111370" x="8905875" y="4452938"/>
          <p14:tracePt t="111379" x="8905875" y="4445000"/>
          <p14:tracePt t="111386" x="8905875" y="4435475"/>
          <p14:tracePt t="111395" x="8905875" y="4410075"/>
          <p14:tracePt t="111401" x="8905875" y="4394200"/>
          <p14:tracePt t="111411" x="8905875" y="4368800"/>
          <p14:tracePt t="111417" x="8905875" y="4351338"/>
          <p14:tracePt t="111427" x="8905875" y="4325938"/>
          <p14:tracePt t="111433" x="8905875" y="4308475"/>
          <p14:tracePt t="111446" x="8905875" y="4275138"/>
          <p14:tracePt t="111450" x="8913813" y="4265613"/>
          <p14:tracePt t="111461" x="8913813" y="4257675"/>
          <p14:tracePt t="111490" x="8923338" y="4257675"/>
          <p14:tracePt t="111553" x="8905875" y="4257675"/>
          <p14:tracePt t="111562" x="8863013" y="4257675"/>
          <p14:tracePt t="111569" x="8804275" y="4257675"/>
          <p14:tracePt t="111578" x="8710613" y="4257675"/>
          <p14:tracePt t="111585" x="8609013" y="4257675"/>
          <p14:tracePt t="111595" x="8480425" y="4206875"/>
          <p14:tracePt t="111601" x="8362950" y="4171950"/>
          <p14:tracePt t="111611" x="8269288" y="4138613"/>
          <p14:tracePt t="111618" x="8201025" y="4121150"/>
          <p14:tracePt t="111627" x="8166100" y="4113213"/>
          <p14:tracePt t="111634" x="8150225" y="4095750"/>
          <p14:tracePt t="112250" x="8115300" y="4095750"/>
          <p14:tracePt t="112257" x="8074025" y="4095750"/>
          <p14:tracePt t="112265" x="8039100" y="4105275"/>
          <p14:tracePt t="112274" x="8005763" y="4105275"/>
          <p14:tracePt t="112282" x="7962900" y="4113213"/>
          <p14:tracePt t="112290" x="7927975" y="4130675"/>
          <p14:tracePt t="112297" x="7912100" y="4138613"/>
          <p14:tracePt t="112306" x="7894638" y="4156075"/>
          <p14:tracePt t="112314" x="7877175" y="4156075"/>
          <p14:tracePt t="112322" x="7869238" y="4171950"/>
          <p14:tracePt t="112330" x="7861300" y="4206875"/>
          <p14:tracePt t="112337" x="7851775" y="4224338"/>
          <p14:tracePt t="112346" x="7851775" y="4240213"/>
          <p14:tracePt t="112354" x="7835900" y="4275138"/>
          <p14:tracePt t="112362" x="7835900" y="4283075"/>
          <p14:tracePt t="112369" x="7826375" y="4300538"/>
          <p14:tracePt t="112378" x="7826375" y="4325938"/>
          <p14:tracePt t="112385" x="7826375" y="4351338"/>
          <p14:tracePt t="112395" x="7826375" y="4359275"/>
          <p14:tracePt t="112402" x="7826375" y="4394200"/>
          <p14:tracePt t="112412" x="7826375" y="4419600"/>
          <p14:tracePt t="112418" x="7843838" y="4452938"/>
          <p14:tracePt t="112428" x="7851775" y="4486275"/>
          <p14:tracePt t="112434" x="7861300" y="4503738"/>
          <p14:tracePt t="112443" x="7869238" y="4529138"/>
          <p14:tracePt t="112450" x="7877175" y="4554538"/>
          <p14:tracePt t="112458" x="7886700" y="4572000"/>
          <p14:tracePt t="112465" x="7886700" y="4597400"/>
          <p14:tracePt t="112474" x="7886700" y="4605338"/>
          <p14:tracePt t="112481" x="7886700" y="4630738"/>
          <p14:tracePt t="112497" x="7886700" y="4640263"/>
          <p14:tracePt t="112505" x="7886700" y="4657725"/>
          <p14:tracePt t="112514" x="7886700" y="4665663"/>
          <p14:tracePt t="112522" x="7886700" y="4683125"/>
          <p14:tracePt t="112530" x="7877175" y="4699000"/>
          <p14:tracePt t="112537" x="7877175" y="4708525"/>
          <p14:tracePt t="112546" x="7869238" y="4724400"/>
          <p14:tracePt t="112553" x="7861300" y="4741863"/>
          <p14:tracePt t="112563" x="7861300" y="4775200"/>
          <p14:tracePt t="112569" x="7861300" y="4818063"/>
          <p14:tracePt t="112578" x="7861300" y="4860925"/>
          <p14:tracePt t="112585" x="7861300" y="4903788"/>
          <p14:tracePt t="112595" x="7861300" y="4937125"/>
          <p14:tracePt t="112602" x="7861300" y="4979988"/>
          <p14:tracePt t="112611" x="7861300" y="5013325"/>
          <p14:tracePt t="112618" x="7826375" y="5048250"/>
          <p14:tracePt t="112628" x="7818438" y="5081588"/>
          <p14:tracePt t="112634" x="7793038" y="5106988"/>
          <p14:tracePt t="112645" x="7775575" y="5116513"/>
          <p14:tracePt t="112650" x="7758113" y="5149850"/>
          <p14:tracePt t="112657" x="7750175" y="5175250"/>
          <p14:tracePt t="112666" x="7742238" y="5200650"/>
          <p14:tracePt t="112673" x="7742238" y="5243513"/>
          <p14:tracePt t="112681" x="7742238" y="5286375"/>
          <p14:tracePt t="112689" x="7742238" y="5327650"/>
          <p14:tracePt t="112698" x="7758113" y="5405438"/>
          <p14:tracePt t="112705" x="7775575" y="5464175"/>
          <p14:tracePt t="112714" x="7826375" y="5557838"/>
          <p14:tracePt t="112721" x="7869238" y="5634038"/>
          <p14:tracePt t="112730" x="7894638" y="5694363"/>
          <p14:tracePt t="112738" x="7927975" y="5761038"/>
          <p14:tracePt t="112746" x="7954963" y="5846763"/>
          <p14:tracePt t="112753" x="7954963" y="5889625"/>
          <p14:tracePt t="112764" x="7954963" y="5948363"/>
          <p14:tracePt t="112770" x="7954963" y="5991225"/>
          <p14:tracePt t="112778" x="7970838" y="6049963"/>
          <p14:tracePt t="112786" x="7970838" y="6127750"/>
          <p14:tracePt t="112795" x="7970838" y="6178550"/>
          <p14:tracePt t="112802" x="7970838" y="6229350"/>
          <p14:tracePt t="112812" x="7980363" y="6246813"/>
          <p14:tracePt t="112817" x="7996238" y="6280150"/>
          <p14:tracePt t="112827" x="8013700" y="6288088"/>
          <p14:tracePt t="112833" x="8039100" y="6313488"/>
          <p14:tracePt t="112843" x="8047038" y="6348413"/>
          <p14:tracePt t="112850" x="8047038" y="6356350"/>
          <p14:tracePt t="112866" x="8047038" y="6373813"/>
          <p14:tracePt t="112873" x="8047038" y="6391275"/>
          <p14:tracePt t="112882" x="8005763" y="6399213"/>
          <p14:tracePt t="112889" x="7920038" y="6407150"/>
          <p14:tracePt t="112898" x="7843838" y="6424613"/>
          <p14:tracePt t="112906" x="7758113" y="6424613"/>
          <p14:tracePt t="112914" x="7673975" y="6424613"/>
          <p14:tracePt t="112921" x="7588250" y="6424613"/>
          <p14:tracePt t="112929" x="7521575" y="6424613"/>
          <p14:tracePt t="112938" x="7435850" y="6424613"/>
          <p14:tracePt t="112946" x="7377113" y="6424613"/>
          <p14:tracePt t="112953" x="7334250" y="6424613"/>
          <p14:tracePt t="112962" x="7299325" y="6424613"/>
          <p14:tracePt t="112970" x="7265988" y="6424613"/>
          <p14:tracePt t="112978" x="7258050" y="6432550"/>
          <p14:tracePt t="112986" x="7248525" y="6442075"/>
          <p14:tracePt t="112995" x="7223125" y="6450013"/>
          <p14:tracePt t="113001" x="7223125" y="6457950"/>
          <p14:tracePt t="113011" x="7215188" y="6475413"/>
          <p14:tracePt t="113018" x="7189788" y="6510338"/>
          <p14:tracePt t="113028" x="7172325" y="6535738"/>
          <p14:tracePt t="113033" x="7146925" y="6561138"/>
          <p14:tracePt t="113043" x="7121525" y="6586538"/>
          <p14:tracePt t="113050" x="7096125" y="6602413"/>
          <p14:tracePt t="113057" x="7053263" y="6602413"/>
          <p14:tracePt t="113065" x="7027863" y="6611938"/>
          <p14:tracePt t="113073" x="7010400" y="6611938"/>
          <p14:tracePt t="113082" x="6985000" y="6611938"/>
          <p14:tracePt t="113089" x="6977063" y="6611938"/>
          <p14:tracePt t="113097" x="6951663" y="6611938"/>
          <p14:tracePt t="113106" x="6934200" y="6611938"/>
          <p14:tracePt t="113114" x="6926263" y="6611938"/>
          <p14:tracePt t="113122" x="6916738" y="6611938"/>
          <p14:tracePt t="113130" x="6900863" y="6611938"/>
          <p14:tracePt t="113138" x="6891338" y="6611938"/>
          <p14:tracePt t="113146" x="6875463" y="6611938"/>
          <p14:tracePt t="113164" x="6840538" y="6611938"/>
          <p14:tracePt t="113170" x="6807200" y="6611938"/>
          <p14:tracePt t="113179" x="6772275" y="6594475"/>
          <p14:tracePt t="113186" x="6764338" y="6594475"/>
          <p14:tracePt t="113195" x="6721475" y="6577013"/>
          <p14:tracePt t="113202" x="6696075" y="6569075"/>
          <p14:tracePt t="113212" x="6670675" y="6569075"/>
          <p14:tracePt t="113218" x="6627813" y="6535738"/>
          <p14:tracePt t="113227" x="6611938" y="6535738"/>
          <p14:tracePt t="113234" x="6586538" y="6526213"/>
          <p14:tracePt t="113244" x="6543675" y="6500813"/>
          <p14:tracePt t="113249" x="6510338" y="6500813"/>
          <p14:tracePt t="113258" x="6475413" y="6500813"/>
          <p14:tracePt t="113266" x="6432550" y="6483350"/>
          <p14:tracePt t="113273" x="6424613" y="6483350"/>
          <p14:tracePt t="113282" x="6381750" y="6483350"/>
          <p14:tracePt t="113289" x="6356350" y="6483350"/>
          <p14:tracePt t="113297" x="6338888" y="6467475"/>
          <p14:tracePt t="113306" x="6305550" y="6467475"/>
          <p14:tracePt t="113314" x="6288088" y="6457950"/>
          <p14:tracePt t="113322" x="6262688" y="6450013"/>
          <p14:tracePt t="113331" x="6229350" y="6442075"/>
          <p14:tracePt t="113338" x="6194425" y="6432550"/>
          <p14:tracePt t="113347" x="6178550" y="6416675"/>
          <p14:tracePt t="113354" x="6153150" y="6407150"/>
          <p14:tracePt t="113362" x="6118225" y="6399213"/>
          <p14:tracePt t="113370" x="6084888" y="6381750"/>
          <p14:tracePt t="113379" x="6034088" y="6373813"/>
          <p14:tracePt t="113385" x="6008688" y="6365875"/>
          <p14:tracePt t="113395" x="5965825" y="6348413"/>
          <p14:tracePt t="113402" x="5932488" y="6313488"/>
          <p14:tracePt t="113412" x="5854700" y="6254750"/>
          <p14:tracePt t="113418" x="5761038" y="6186488"/>
          <p14:tracePt t="113427" x="5668963" y="6102350"/>
          <p14:tracePt t="113434" x="5557838" y="6008688"/>
          <p14:tracePt t="113443" x="5464175" y="5905500"/>
          <p14:tracePt t="113450" x="5380038" y="5813425"/>
          <p14:tracePt t="113458" x="5294313" y="5668963"/>
          <p14:tracePt t="113466" x="5218113" y="5532438"/>
          <p14:tracePt t="113474" x="5132388" y="5345113"/>
          <p14:tracePt t="113482" x="5081588" y="5218113"/>
          <p14:tracePt t="113489" x="5022850" y="5081588"/>
          <p14:tracePt t="113497" x="4962525" y="4911725"/>
          <p14:tracePt t="113506" x="4911725" y="4784725"/>
          <p14:tracePt t="113515" x="4886325" y="4683125"/>
          <p14:tracePt t="113522" x="4878388" y="4554538"/>
          <p14:tracePt t="113530" x="4878388" y="4402138"/>
          <p14:tracePt t="113538" x="4878388" y="4257675"/>
          <p14:tracePt t="113546" x="4878388" y="4105275"/>
          <p14:tracePt t="113554" x="4860925" y="3908425"/>
          <p14:tracePt t="113563" x="4835525" y="3687763"/>
          <p14:tracePt t="113569" x="4784725" y="3408363"/>
          <p14:tracePt t="113580" x="4708525" y="3178175"/>
          <p14:tracePt t="113585" x="4648200" y="2974975"/>
          <p14:tracePt t="113594" x="4589463" y="2744788"/>
          <p14:tracePt t="113602" x="4546600" y="2574925"/>
          <p14:tracePt t="113611" x="4538663" y="2455863"/>
          <p14:tracePt t="113618" x="4538663" y="2387600"/>
          <p14:tracePt t="113629" x="4538663" y="2303463"/>
          <p14:tracePt t="113633" x="4554538" y="2227263"/>
          <p14:tracePt t="113641" x="4597400" y="2133600"/>
          <p14:tracePt t="113649" x="4648200" y="2055813"/>
          <p14:tracePt t="113658" x="4708525" y="1989138"/>
          <p14:tracePt t="113666" x="4767263" y="1938338"/>
          <p14:tracePt t="113673" x="4878388" y="1878013"/>
          <p14:tracePt t="113682" x="4954588" y="1827213"/>
          <p14:tracePt t="113690" x="5038725" y="1793875"/>
          <p14:tracePt t="113697" x="5116513" y="1766888"/>
          <p14:tracePt t="113706" x="5208588" y="1733550"/>
          <p14:tracePt t="113713" x="5294313" y="1716088"/>
          <p14:tracePt t="113722" x="5380038" y="1700213"/>
          <p14:tracePt t="113729" x="5481638" y="1682750"/>
          <p14:tracePt t="113737" x="5557838" y="1674813"/>
          <p14:tracePt t="113746" x="5668963" y="1649413"/>
          <p14:tracePt t="113754" x="5788025" y="1614488"/>
          <p14:tracePt t="113763" x="5889625" y="1614488"/>
          <p14:tracePt t="113770" x="6024563" y="1597025"/>
          <p14:tracePt t="113779" x="6169025" y="1597025"/>
          <p14:tracePt t="113786" x="6305550" y="1597025"/>
          <p14:tracePt t="113795" x="6467475" y="1597025"/>
          <p14:tracePt t="113802" x="6577013" y="1597025"/>
          <p14:tracePt t="113812" x="6721475" y="1614488"/>
          <p14:tracePt t="113818" x="6832600" y="1649413"/>
          <p14:tracePt t="113829" x="6934200" y="1700213"/>
          <p14:tracePt t="113834" x="7010400" y="1725613"/>
          <p14:tracePt t="113841" x="7088188" y="1758950"/>
          <p14:tracePt t="113850" x="7154863" y="1819275"/>
          <p14:tracePt t="113858" x="7215188" y="1860550"/>
          <p14:tracePt t="113866" x="7283450" y="1911350"/>
          <p14:tracePt t="113875" x="7359650" y="1954213"/>
          <p14:tracePt t="113882" x="7410450" y="1989138"/>
          <p14:tracePt t="113899" x="7486650" y="2065338"/>
          <p14:tracePt t="113906" x="7529513" y="2098675"/>
          <p14:tracePt t="113913" x="7554913" y="2124075"/>
          <p14:tracePt t="113922" x="7562850" y="2149475"/>
          <p14:tracePt t="113930" x="7572375" y="2184400"/>
          <p14:tracePt t="113937" x="7597775" y="2227263"/>
          <p14:tracePt t="113947" x="7597775" y="2260600"/>
          <p14:tracePt t="113954" x="7597775" y="2303463"/>
          <p14:tracePt t="113963" x="7597775" y="2336800"/>
          <p14:tracePt t="113970" x="7588250" y="2362200"/>
          <p14:tracePt t="113979" x="7546975" y="2405063"/>
          <p14:tracePt t="113986" x="7521575" y="2430463"/>
          <p14:tracePt t="113996" x="7478713" y="2438400"/>
          <p14:tracePt t="114001" x="7435850" y="2447925"/>
          <p14:tracePt t="114012" x="7377113" y="2447925"/>
          <p14:tracePt t="114018" x="7291388" y="2447925"/>
          <p14:tracePt t="114029" x="7164388" y="2447925"/>
          <p14:tracePt t="114034" x="6985000" y="2447925"/>
          <p14:tracePt t="114041" x="6781800" y="2387600"/>
          <p14:tracePt t="114050" x="6551613" y="2328863"/>
          <p14:tracePt t="114057" x="6323013" y="2268538"/>
          <p14:tracePt t="114066" x="6059488" y="2252663"/>
          <p14:tracePt t="114074" x="5803900" y="2200275"/>
          <p14:tracePt t="114082" x="5532438" y="2166938"/>
          <p14:tracePt t="114090" x="5251450" y="2124075"/>
          <p14:tracePt t="114098" x="5005388" y="2090738"/>
          <p14:tracePt t="114105" x="4868863" y="2090738"/>
          <p14:tracePt t="114114" x="4708525" y="2090738"/>
          <p14:tracePt t="114122" x="4597400" y="2090738"/>
          <p14:tracePt t="114130" x="4564063" y="2082800"/>
          <p14:tracePt t="114137" x="4546600" y="2082800"/>
          <p14:tracePt t="114147" x="4529138" y="2082800"/>
          <p14:tracePt t="114153" x="4513263" y="2082800"/>
          <p14:tracePt t="114163" x="4470400" y="2082800"/>
          <p14:tracePt t="114169" x="4452938" y="2082800"/>
          <p14:tracePt t="114178" x="4445000" y="2082800"/>
          <p14:tracePt t="114186" x="4427538" y="2090738"/>
          <p14:tracePt t="114196" x="4419600" y="2108200"/>
          <p14:tracePt t="114202" x="4410075" y="2124075"/>
          <p14:tracePt t="114212" x="4394200" y="2149475"/>
          <p14:tracePt t="114218" x="4394200" y="2159000"/>
          <p14:tracePt t="114229" x="4394200" y="2174875"/>
          <p14:tracePt t="114234" x="4384675" y="2200275"/>
          <p14:tracePt t="114241" x="4384675" y="2209800"/>
          <p14:tracePt t="114250" x="4384675" y="2217738"/>
          <p14:tracePt t="114258" x="4384675" y="2235200"/>
          <p14:tracePt t="114265" x="4384675" y="2252663"/>
          <p14:tracePt t="114273" x="4384675" y="2260600"/>
          <p14:tracePt t="114281" x="4384675" y="2268538"/>
          <p14:tracePt t="114394" x="4368800" y="2268538"/>
          <p14:tracePt t="114505" x="4376738" y="2268538"/>
          <p14:tracePt t="114513" x="4410075" y="2260600"/>
          <p14:tracePt t="114522" x="4452938" y="2260600"/>
          <p14:tracePt t="114529" x="4538663" y="2260600"/>
          <p14:tracePt t="114538" x="4622800" y="2260600"/>
          <p14:tracePt t="114547" x="4724400" y="2260600"/>
          <p14:tracePt t="114553" x="4827588" y="2260600"/>
          <p14:tracePt t="114562" x="4937125" y="2260600"/>
          <p14:tracePt t="114570" x="5048250" y="2252663"/>
          <p14:tracePt t="114578" x="5149850" y="2227263"/>
          <p14:tracePt t="114586" x="5260975" y="2227263"/>
          <p14:tracePt t="114596" x="5362575" y="2227263"/>
          <p14:tracePt t="114601" x="5464175" y="2227263"/>
          <p14:tracePt t="114613" x="5549900" y="2227263"/>
          <p14:tracePt t="114618" x="5616575" y="2227263"/>
          <p14:tracePt t="114628" x="5702300" y="2227263"/>
          <p14:tracePt t="114634" x="5778500" y="2227263"/>
          <p14:tracePt t="114642" x="5864225" y="2227263"/>
          <p14:tracePt t="114650" x="5932488" y="2227263"/>
          <p14:tracePt t="114658" x="6042025" y="2227263"/>
          <p14:tracePt t="114666" x="6143625" y="2227263"/>
          <p14:tracePt t="114673" x="6254750" y="2227263"/>
          <p14:tracePt t="114681" x="6399213" y="2227263"/>
          <p14:tracePt t="114690" x="6569075" y="2227263"/>
          <p14:tracePt t="114697" x="6858000" y="2227263"/>
          <p14:tracePt t="114705" x="7088188" y="2227263"/>
          <p14:tracePt t="114714" x="7385050" y="2227263"/>
          <p14:tracePt t="114721" x="7639050" y="2227263"/>
          <p14:tracePt t="114731" x="7843838" y="2227263"/>
          <p14:tracePt t="114737" x="8021638" y="2227263"/>
          <p14:tracePt t="114747" x="8150225" y="2227263"/>
          <p14:tracePt t="114753" x="8259763" y="2217738"/>
          <p14:tracePt t="114764" x="8320088" y="2209800"/>
          <p14:tracePt t="114769" x="8370888" y="2200275"/>
          <p14:tracePt t="114780" x="8378825" y="2200275"/>
          <p14:tracePt t="114785" x="8388350" y="2192338"/>
          <p14:tracePt t="115113" x="8396288" y="2192338"/>
          <p14:tracePt t="115410" x="8404225" y="2200275"/>
          <p14:tracePt t="115434" x="8404225" y="2209800"/>
          <p14:tracePt t="115441" x="8413750" y="2217738"/>
          <p14:tracePt t="115450" x="8421688" y="2227263"/>
          <p14:tracePt t="115481" x="8421688" y="2235200"/>
          <p14:tracePt t="115489" x="8421688" y="2243138"/>
          <p14:tracePt t="115513" x="8421688" y="2252663"/>
          <p14:tracePt t="115521" x="8421688" y="2268538"/>
          <p14:tracePt t="115530" x="8429625" y="2278063"/>
          <p14:tracePt t="115538" x="8439150" y="2286000"/>
          <p14:tracePt t="115547" x="8455025" y="2303463"/>
          <p14:tracePt t="115554" x="8472488" y="2319338"/>
          <p14:tracePt t="115563" x="8489950" y="2319338"/>
          <p14:tracePt t="115570" x="8507413" y="2319338"/>
          <p14:tracePt t="115722" x="8480425" y="2319338"/>
          <p14:tracePt t="115730" x="8447088" y="2303463"/>
          <p14:tracePt t="115738" x="8378825" y="2286000"/>
          <p14:tracePt t="115747" x="8335963" y="2268538"/>
          <p14:tracePt t="115753" x="8302625" y="2252663"/>
          <p14:tracePt t="115769" x="8294688" y="2252663"/>
          <p14:tracePt t="115891" x="8285163" y="2268538"/>
          <p14:tracePt t="116194" x="8285163" y="2278063"/>
          <p14:tracePt t="116233" x="8285163" y="2286000"/>
          <p14:tracePt t="116345" x="8269288" y="2286000"/>
          <p14:tracePt t="116363" x="8259763" y="2260600"/>
          <p14:tracePt t="116370" x="8259763" y="2235200"/>
          <p14:tracePt t="116378" x="8218488" y="2184400"/>
          <p14:tracePt t="116386" x="8175625" y="2082800"/>
          <p14:tracePt t="116397" x="8166100" y="2005013"/>
          <p14:tracePt t="116402" x="8115300" y="1895475"/>
          <p14:tracePt t="116410" x="8089900" y="1776413"/>
          <p14:tracePt t="116418" x="8056563" y="1649413"/>
          <p14:tracePt t="116426" x="8021638" y="1512888"/>
          <p14:tracePt t="116433" x="7970838" y="1368425"/>
          <p14:tracePt t="116442" x="7937500" y="1266825"/>
          <p14:tracePt t="116450" x="7927975" y="1189038"/>
          <p14:tracePt t="116457" x="7912100" y="1130300"/>
          <p14:tracePt t="116466" x="7886700" y="1087438"/>
          <p14:tracePt t="116473" x="7886700" y="1062038"/>
          <p14:tracePt t="116482" x="7886700" y="1054100"/>
          <p14:tracePt t="116602" x="7886700" y="1044575"/>
          <p14:tracePt t="116610" x="7886700" y="1028700"/>
          <p14:tracePt t="116618" x="7886700" y="1019175"/>
          <p14:tracePt t="116626" x="7886700" y="1011238"/>
          <p14:tracePt t="116634" x="7886700" y="993775"/>
          <p14:tracePt t="116641" x="7886700" y="977900"/>
          <p14:tracePt t="116658" x="7886700" y="960438"/>
          <p14:tracePt t="116706" x="7886700" y="952500"/>
          <p14:tracePt t="116714" x="7886700" y="942975"/>
          <p14:tracePt t="116722" x="7886700" y="935038"/>
          <p14:tracePt t="116730" x="7886700" y="917575"/>
          <p14:tracePt t="116738" x="7886700" y="892175"/>
          <p14:tracePt t="116746" x="7886700" y="874713"/>
          <p14:tracePt t="116753" x="7886700" y="841375"/>
          <p14:tracePt t="116764" x="7886700" y="808038"/>
          <p14:tracePt t="116770" x="7886700" y="781050"/>
          <p14:tracePt t="116780" x="7869238" y="730250"/>
          <p14:tracePt t="116785" x="7861300" y="714375"/>
          <p14:tracePt t="116797" x="7835900" y="671513"/>
          <p14:tracePt t="116801" x="7818438" y="636588"/>
          <p14:tracePt t="116810" x="7800975" y="620713"/>
          <p14:tracePt t="116818" x="7793038" y="603250"/>
          <p14:tracePt t="116826" x="7783513" y="595313"/>
          <p14:tracePt t="116890" x="7767638" y="577850"/>
          <p14:tracePt t="116922" x="7767638" y="569913"/>
          <p14:tracePt t="116938" x="7767638" y="560388"/>
          <p14:tracePt t="117026" x="7767638" y="534988"/>
          <p14:tracePt t="117082" x="7775575" y="534988"/>
          <p14:tracePt t="117090" x="7800975" y="534988"/>
          <p14:tracePt t="117097" x="7843838" y="534988"/>
          <p14:tracePt t="117106" x="7902575" y="560388"/>
          <p14:tracePt t="117115" x="7970838" y="595313"/>
          <p14:tracePt t="117122" x="8031163" y="611188"/>
          <p14:tracePt t="117131" x="8089900" y="646113"/>
          <p14:tracePt t="117137" x="8115300" y="654050"/>
          <p14:tracePt t="117147" x="8140700" y="654050"/>
          <p14:tracePt t="117154" x="8166100" y="679450"/>
          <p14:tracePt t="117164" x="8183563" y="696913"/>
          <p14:tracePt t="117169" x="8183563" y="704850"/>
          <p14:tracePt t="117186" x="8183563" y="714375"/>
          <p14:tracePt t="117274" x="8175625" y="696913"/>
          <p14:tracePt t="117282" x="8175625" y="688975"/>
          <p14:tracePt t="117289" x="8166100" y="688975"/>
          <p14:tracePt t="117298" x="8166100" y="679450"/>
          <p14:tracePt t="117306" x="8158163" y="663575"/>
          <p14:tracePt t="117315" x="8158163" y="654050"/>
          <p14:tracePt t="117322" x="8150225" y="646113"/>
          <p14:tracePt t="117330" x="8140700" y="636588"/>
          <p14:tracePt t="117338" x="8132763" y="636588"/>
          <p14:tracePt t="117348" x="8115300" y="620713"/>
          <p14:tracePt t="117364" x="8099425" y="611188"/>
          <p14:tracePt t="117370" x="8081963" y="611188"/>
          <p14:tracePt t="117381" x="8064500" y="611188"/>
          <p14:tracePt t="117385" x="8039100" y="611188"/>
          <p14:tracePt t="117450" x="8031163" y="611188"/>
          <p14:tracePt t="117673" x="8021638" y="603250"/>
          <p14:tracePt t="117681" x="8013700" y="585788"/>
          <p14:tracePt t="117689" x="8013700" y="577850"/>
          <p14:tracePt t="117705" x="8005763" y="544513"/>
          <p14:tracePt t="117722" x="7996238" y="519113"/>
          <p14:tracePt t="117730" x="7988300" y="509588"/>
          <p14:tracePt t="117738" x="7970838" y="501650"/>
          <p14:tracePt t="117746" x="7970838" y="492125"/>
          <p14:tracePt t="117754" x="7962900" y="484188"/>
          <p14:tracePt t="117825" x="7962900" y="501650"/>
          <p14:tracePt t="117833" x="7962900" y="509588"/>
          <p14:tracePt t="117841" x="7962900" y="544513"/>
          <p14:tracePt t="117849" x="7962900" y="560388"/>
          <p14:tracePt t="117857" x="7962900" y="577850"/>
          <p14:tracePt t="117865" x="7962900" y="595313"/>
          <p14:tracePt t="117896" x="7962900" y="611188"/>
          <p14:tracePt t="117985" x="7945438" y="611188"/>
          <p14:tracePt t="118001" x="7937500" y="611188"/>
          <p14:tracePt t="118009" x="7927975" y="611188"/>
          <p14:tracePt t="118026" x="7920038" y="611188"/>
          <p14:tracePt t="118042" x="7912100" y="611188"/>
          <p14:tracePt t="118145" x="7902575" y="611188"/>
          <p14:tracePt t="118153" x="7912100" y="620713"/>
          <p14:tracePt t="118161" x="7945438" y="628650"/>
          <p14:tracePt t="118169" x="7954963" y="628650"/>
          <p14:tracePt t="118182" x="8013700" y="636588"/>
          <p14:tracePt t="118185" x="8064500" y="636588"/>
          <p14:tracePt t="118193" x="8132763" y="654050"/>
          <p14:tracePt t="118201" x="8191500" y="671513"/>
          <p14:tracePt t="118209" x="8259763" y="671513"/>
          <p14:tracePt t="118217" x="8328025" y="671513"/>
          <p14:tracePt t="118226" x="8362950" y="679450"/>
          <p14:tracePt t="118234" x="8388350" y="679450"/>
          <p14:tracePt t="118242" x="8404225" y="679450"/>
          <p14:tracePt t="118306" x="8370888" y="679450"/>
          <p14:tracePt t="118314" x="8294688" y="679450"/>
          <p14:tracePt t="118322" x="8234363" y="663575"/>
          <p14:tracePt t="118330" x="8183563" y="646113"/>
          <p14:tracePt t="118338" x="8140700" y="636588"/>
          <p14:tracePt t="118347" x="8089900" y="603250"/>
          <p14:tracePt t="118354" x="8074025" y="585788"/>
          <p14:tracePt t="118364" x="8047038" y="560388"/>
          <p14:tracePt t="118370" x="8039100" y="527050"/>
          <p14:tracePt t="118381" x="8031163" y="492125"/>
          <p14:tracePt t="118386" x="8031163" y="458788"/>
          <p14:tracePt t="118393" x="8021638" y="433388"/>
          <p14:tracePt t="118401" x="8021638" y="407988"/>
          <p14:tracePt t="118409" x="8005763" y="374650"/>
          <p14:tracePt t="118418" x="7996238" y="322263"/>
          <p14:tracePt t="118426" x="7980363" y="288925"/>
          <p14:tracePt t="118434" x="7954963" y="230188"/>
          <p14:tracePt t="118442" x="7945438" y="212725"/>
          <p14:tracePt t="118450" x="7920038" y="169863"/>
          <p14:tracePt t="118457" x="7894638" y="136525"/>
          <p14:tracePt t="118467" x="7861300" y="85725"/>
          <p14:tracePt t="118474" x="7843838" y="68263"/>
          <p14:tracePt t="118482" x="7826375" y="33338"/>
          <p14:tracePt t="118489" x="7818438" y="25400"/>
          <p14:tracePt t="118499" x="7810500" y="7938"/>
          <p14:tracePt t="118593" x="7810500" y="42863"/>
          <p14:tracePt t="118602" x="7810500" y="85725"/>
          <p14:tracePt t="118610" x="7810500" y="144463"/>
          <p14:tracePt t="118618" x="7810500" y="203200"/>
          <p14:tracePt t="118626" x="7835900" y="255588"/>
          <p14:tracePt t="118633" x="7843838" y="322263"/>
          <p14:tracePt t="118641" x="7869238" y="400050"/>
          <p14:tracePt t="118650" x="7886700" y="450850"/>
          <p14:tracePt t="118658" x="7894638" y="492125"/>
          <p14:tracePt t="118666" x="7894638" y="534988"/>
          <p14:tracePt t="118674" x="7894638" y="569913"/>
          <p14:tracePt t="118682" x="7902575" y="585788"/>
          <p14:tracePt t="118690" x="7920038" y="595313"/>
          <p14:tracePt t="118737" x="7927975" y="603250"/>
          <p14:tracePt t="118770" x="7937500" y="603250"/>
          <p14:tracePt t="118825" x="7945438" y="595313"/>
          <p14:tracePt t="118833" x="7954963" y="595313"/>
          <p14:tracePt t="118842" x="7962900" y="595313"/>
          <p14:tracePt t="118850" x="7980363" y="611188"/>
          <p14:tracePt t="118858" x="7996238" y="628650"/>
          <p14:tracePt t="118866" x="8031163" y="663575"/>
          <p14:tracePt t="118885" x="8158163" y="747713"/>
          <p14:tracePt t="118890" x="8251825" y="798513"/>
          <p14:tracePt t="118899" x="8302625" y="823913"/>
          <p14:tracePt t="118905" x="8378825" y="884238"/>
          <p14:tracePt t="118914" x="8429625" y="925513"/>
          <p14:tracePt t="118922" x="8489950" y="952500"/>
          <p14:tracePt t="118932" x="8515350" y="968375"/>
          <p14:tracePt t="118938" x="8548688" y="977900"/>
          <p14:tracePt t="118948" x="8558213" y="985838"/>
          <p14:tracePt t="118994" x="8558213" y="968375"/>
          <p14:tracePt t="119010" x="8548688" y="968375"/>
          <p14:tracePt t="119018" x="8540750" y="968375"/>
          <p14:tracePt t="119025" x="8532813" y="968375"/>
          <p14:tracePt t="119073" x="8515350" y="968375"/>
          <p14:tracePt t="119145" x="8497888" y="968375"/>
          <p14:tracePt t="119154" x="8489950" y="968375"/>
          <p14:tracePt t="119161" x="8472488" y="968375"/>
          <p14:tracePt t="119170" x="8439150" y="968375"/>
          <p14:tracePt t="119181" x="8413750" y="968375"/>
          <p14:tracePt t="119185" x="8378825" y="968375"/>
          <p14:tracePt t="119194" x="8353425" y="968375"/>
          <p14:tracePt t="119202" x="8328025" y="968375"/>
          <p14:tracePt t="119209" x="8302625" y="968375"/>
          <p14:tracePt t="119218" x="8285163" y="968375"/>
          <p14:tracePt t="119242" x="8269288" y="968375"/>
          <p14:tracePt t="119378" x="8285163" y="968375"/>
          <p14:tracePt t="119386" x="8328025" y="985838"/>
          <p14:tracePt t="119394" x="8345488" y="985838"/>
          <p14:tracePt t="119402" x="8378825" y="1019175"/>
          <p14:tracePt t="119409" x="8413750" y="1036638"/>
          <p14:tracePt t="119417" x="8455025" y="1062038"/>
          <p14:tracePt t="119426" x="8464550" y="1069975"/>
          <p14:tracePt t="119434" x="8489950" y="1079500"/>
          <p14:tracePt t="119442" x="8507413" y="1087438"/>
          <p14:tracePt t="119586" x="8497888" y="1087438"/>
          <p14:tracePt t="119593" x="8480425" y="1079500"/>
          <p14:tracePt t="119618" x="8472488" y="1069975"/>
          <p14:tracePt t="119625" x="8464550" y="1069975"/>
          <p14:tracePt t="119633" x="8455025" y="1062038"/>
          <p14:tracePt t="119649" x="8447088" y="1054100"/>
          <p14:tracePt t="119657" x="8439150" y="1054100"/>
          <p14:tracePt t="119673" x="8429625" y="1054100"/>
          <p14:tracePt t="119682" x="8421688" y="1036638"/>
          <p14:tracePt t="119690" x="8413750" y="1036638"/>
          <p14:tracePt t="119700" x="8404225" y="1028700"/>
          <p14:tracePt t="119715" x="8388350" y="1019175"/>
          <p14:tracePt t="119721" x="8378825" y="1019175"/>
          <p14:tracePt t="119732" x="8370888" y="1019175"/>
          <p14:tracePt t="119737" x="8362950" y="1003300"/>
          <p14:tracePt t="119749" x="8335963" y="993775"/>
          <p14:tracePt t="119753" x="8328025" y="985838"/>
          <p14:tracePt t="119765" x="8310563" y="985838"/>
          <p14:tracePt t="119770" x="8302625" y="968375"/>
          <p14:tracePt t="119778" x="8294688" y="960438"/>
          <p14:tracePt t="119786" x="8285163" y="952500"/>
          <p14:tracePt t="119793" x="8269288" y="952500"/>
          <p14:tracePt t="119810" x="8243888" y="935038"/>
          <p14:tracePt t="119818" x="8234363" y="917575"/>
          <p14:tracePt t="119826" x="8208963" y="909638"/>
          <p14:tracePt t="119833" x="8191500" y="892175"/>
          <p14:tracePt t="119841" x="8166100" y="874713"/>
          <p14:tracePt t="119849" x="8150225" y="866775"/>
          <p14:tracePt t="119857" x="8132763" y="858838"/>
          <p14:tracePt t="119866" x="8107363" y="841375"/>
          <p14:tracePt t="119873" x="8074025" y="815975"/>
          <p14:tracePt t="119883" x="8064500" y="808038"/>
          <p14:tracePt t="119896" x="8047038" y="790575"/>
          <p14:tracePt t="119900" x="8005763" y="765175"/>
          <p14:tracePt t="119906" x="8005763" y="755650"/>
          <p14:tracePt t="119915" x="7988300" y="755650"/>
          <p14:tracePt t="119922" x="7962900" y="739775"/>
          <p14:tracePt t="119931" x="7954963" y="722313"/>
          <p14:tracePt t="119938" x="7927975" y="714375"/>
          <p14:tracePt t="119947" x="7902575" y="688975"/>
          <p14:tracePt t="119953" x="7886700" y="679450"/>
          <p14:tracePt t="119963" x="7877175" y="671513"/>
          <p14:tracePt t="119970" x="7851775" y="646113"/>
          <p14:tracePt t="119977" x="7835900" y="646113"/>
          <p14:tracePt t="119986" x="7800975" y="620713"/>
          <p14:tracePt t="119993" x="7793038" y="611188"/>
          <p14:tracePt t="120001" x="7775575" y="595313"/>
          <p14:tracePt t="120010" x="7767638" y="585788"/>
          <p14:tracePt t="120018" x="7750175" y="577850"/>
          <p14:tracePt t="120026" x="7742238" y="560388"/>
          <p14:tracePt t="120034" x="7724775" y="552450"/>
          <p14:tracePt t="120041" x="7707313" y="534988"/>
          <p14:tracePt t="120049" x="7699375" y="534988"/>
          <p14:tracePt t="120058" x="7681913" y="527050"/>
          <p14:tracePt t="120066" x="7673975" y="527050"/>
          <p14:tracePt t="120074" x="7666038" y="509588"/>
          <p14:tracePt t="120385" x="7666038" y="527050"/>
          <p14:tracePt t="120402" x="7681913" y="534988"/>
          <p14:tracePt t="120409" x="7707313" y="552450"/>
          <p14:tracePt t="120418" x="7724775" y="560388"/>
          <p14:tracePt t="120426" x="7742238" y="577850"/>
          <p14:tracePt t="120433" x="7767638" y="595313"/>
          <p14:tracePt t="120441" x="7793038" y="603250"/>
          <p14:tracePt t="120451" x="7835900" y="628650"/>
          <p14:tracePt t="120458" x="7912100" y="654050"/>
          <p14:tracePt t="120467" x="8005763" y="696913"/>
          <p14:tracePt t="120474" x="8115300" y="739775"/>
          <p14:tracePt t="120482" x="8251825" y="798513"/>
          <p14:tracePt t="120489" x="8388350" y="874713"/>
          <p14:tracePt t="120498" x="8558213" y="993775"/>
          <p14:tracePt t="120505" x="8667750" y="1087438"/>
          <p14:tracePt t="120515" x="8804275" y="1249363"/>
          <p14:tracePt t="120522" x="8974138" y="1487488"/>
          <p14:tracePt t="120533" x="9085263" y="1708150"/>
          <p14:tracePt t="120715" x="9101138" y="3798888"/>
          <p14:tracePt t="120722" x="9067800" y="3798888"/>
          <p14:tracePt t="120730" x="9042400" y="3798888"/>
          <p14:tracePt t="120738" x="8999538" y="3798888"/>
          <p14:tracePt t="120749" x="8940800" y="3798888"/>
          <p14:tracePt t="120754" x="8880475" y="3798888"/>
          <p14:tracePt t="120764" x="8804275" y="3832225"/>
          <p14:tracePt t="120770" x="8743950" y="3832225"/>
          <p14:tracePt t="120778" x="8702675" y="3849688"/>
          <p14:tracePt t="120786" x="8634413" y="3892550"/>
          <p14:tracePt t="120794" x="8609013" y="3925888"/>
          <p14:tracePt t="120801" x="8583613" y="3968750"/>
          <p14:tracePt t="120809" x="8574088" y="4011613"/>
          <p14:tracePt t="120817" x="8540750" y="4079875"/>
          <p14:tracePt t="120826" x="8532813" y="4105275"/>
          <p14:tracePt t="120834" x="8497888" y="4156075"/>
          <p14:tracePt t="120842" x="8480425" y="4214813"/>
          <p14:tracePt t="120850" x="8472488" y="4249738"/>
          <p14:tracePt t="120858" x="8439150" y="4316413"/>
          <p14:tracePt t="120867" x="8421688" y="4359275"/>
          <p14:tracePt t="120873" x="8396288" y="4402138"/>
          <p14:tracePt t="120885" x="8378825" y="4445000"/>
          <p14:tracePt t="120890" x="8335963" y="4495800"/>
          <p14:tracePt t="120899" x="8310563" y="4538663"/>
          <p14:tracePt t="120905" x="8277225" y="4572000"/>
          <p14:tracePt t="120916" x="8243888" y="4614863"/>
          <p14:tracePt t="120921" x="8201025" y="4665663"/>
          <p14:tracePt t="120932" x="8158163" y="4699000"/>
          <p14:tracePt t="120937" x="8132763" y="4749800"/>
          <p14:tracePt t="120948" x="8089900" y="4802188"/>
          <p14:tracePt t="120953" x="8047038" y="4852988"/>
          <p14:tracePt t="120961" x="8021638" y="4903788"/>
          <p14:tracePt t="120970" x="8005763" y="4919663"/>
          <p14:tracePt t="120977" x="7980363" y="4954588"/>
          <p14:tracePt t="120986" x="7954963" y="4972050"/>
          <p14:tracePt t="120994" x="7920038" y="4987925"/>
          <p14:tracePt t="121002" x="7912100" y="4987925"/>
          <p14:tracePt t="121010" x="7886700" y="4987925"/>
          <p14:tracePt t="121018" x="7877175" y="4987925"/>
          <p14:tracePt t="121026" x="7861300" y="4987925"/>
          <p14:tracePt t="121034" x="7851775" y="4987925"/>
          <p14:tracePt t="121083" x="7861300" y="4987925"/>
          <p14:tracePt t="121090" x="7902575" y="5013325"/>
          <p14:tracePt t="121099" x="7954963" y="5030788"/>
          <p14:tracePt t="121105" x="7970838" y="5038725"/>
          <p14:tracePt t="121115" x="7988300" y="5048250"/>
          <p14:tracePt t="121145" x="8005763" y="5048250"/>
          <p14:tracePt t="121154" x="8005763" y="5038725"/>
          <p14:tracePt t="121161" x="8005763" y="5030788"/>
          <p14:tracePt t="121169" x="8005763" y="5005388"/>
          <p14:tracePt t="121177" x="8005763" y="4997450"/>
          <p14:tracePt t="121185" x="7980363" y="4962525"/>
          <p14:tracePt t="121194" x="7902575" y="4911725"/>
          <p14:tracePt t="121201" x="7843838" y="4894263"/>
          <p14:tracePt t="121210" x="7750175" y="4827588"/>
          <p14:tracePt t="121218" x="7656513" y="4784725"/>
          <p14:tracePt t="121225" x="7537450" y="4724400"/>
          <p14:tracePt t="121234" x="7367588" y="4640263"/>
          <p14:tracePt t="121242" x="7154863" y="4546600"/>
          <p14:tracePt t="121250" x="6908800" y="4435475"/>
          <p14:tracePt t="121257" x="6602413" y="4308475"/>
          <p14:tracePt t="121266" x="6305550" y="4164013"/>
          <p14:tracePt t="121274" x="6034088" y="4044950"/>
          <p14:tracePt t="121282" x="5694363" y="3857625"/>
          <p14:tracePt t="121290" x="5260975" y="3594100"/>
          <p14:tracePt t="121298" x="4903788" y="3408363"/>
          <p14:tracePt t="121306" x="4665663" y="3254375"/>
          <p14:tracePt t="121315" x="4384675" y="3101975"/>
          <p14:tracePt t="121322" x="4206875" y="2965450"/>
          <p14:tracePt t="121331" x="4037013" y="2846388"/>
          <p14:tracePt t="121338" x="3925888" y="2762250"/>
          <p14:tracePt t="121348" x="3867150" y="2719388"/>
          <p14:tracePt t="121354" x="3824288" y="2686050"/>
          <p14:tracePt t="121362" x="3806825" y="2660650"/>
          <p14:tracePt t="121370" x="3806825" y="2643188"/>
          <p14:tracePt t="121386" x="3806825" y="2625725"/>
          <p14:tracePt t="121394" x="3806825" y="2617788"/>
          <p14:tracePt t="121545" x="3832225" y="2617788"/>
          <p14:tracePt t="121553" x="3883025" y="2651125"/>
          <p14:tracePt t="121561" x="3925888" y="2676525"/>
          <p14:tracePt t="121569" x="4011613" y="2719388"/>
          <p14:tracePt t="121577" x="4113213" y="2778125"/>
          <p14:tracePt t="121586" x="4232275" y="2846388"/>
          <p14:tracePt t="121594" x="4394200" y="2932113"/>
          <p14:tracePt t="121601" x="4589463" y="3051175"/>
          <p14:tracePt t="121609" x="4903788" y="3238500"/>
          <p14:tracePt t="121617" x="5208588" y="3416300"/>
          <p14:tracePt t="121626" x="5540375" y="3543300"/>
          <p14:tracePt t="121633" x="5922963" y="3697288"/>
          <p14:tracePt t="121641" x="6110288" y="3781425"/>
          <p14:tracePt t="121650" x="6330950" y="3875088"/>
          <p14:tracePt t="121658" x="6442075" y="3925888"/>
          <p14:tracePt t="121667" x="6518275" y="3968750"/>
          <p14:tracePt t="121673" x="6543675" y="3976688"/>
          <p14:tracePt t="121683" x="6569075" y="3986213"/>
          <p14:tracePt t="121706" x="6569075" y="3994150"/>
          <p14:tracePt t="121716" x="6569075" y="4002088"/>
          <p14:tracePt t="121732" x="6551613" y="4027488"/>
          <p14:tracePt t="121738" x="6551613" y="4037013"/>
          <p14:tracePt t="121749" x="6543675" y="4037013"/>
          <p14:tracePt t="121761" x="6543675" y="4052888"/>
          <p14:tracePt t="121786" x="6526213" y="4052888"/>
          <p14:tracePt t="121793" x="6510338" y="4052888"/>
          <p14:tracePt t="121809" x="6492875" y="4052888"/>
          <p14:tracePt t="121818" x="6475413" y="4044950"/>
          <p14:tracePt t="121826" x="6467475" y="3994150"/>
          <p14:tracePt t="121833" x="6467475" y="3917950"/>
          <p14:tracePt t="121842" x="6467475" y="3832225"/>
          <p14:tracePt t="121850" x="6483350" y="3756025"/>
          <p14:tracePt t="121858" x="6492875" y="3671888"/>
          <p14:tracePt t="121866" x="6492875" y="3603625"/>
          <p14:tracePt t="121873" x="6467475" y="3509963"/>
          <p14:tracePt t="121883" x="6416675" y="3424238"/>
          <p14:tracePt t="121889" x="6356350" y="3340100"/>
          <p14:tracePt t="121898" x="6313488" y="3305175"/>
          <p14:tracePt t="121906" x="6280150" y="3263900"/>
          <p14:tracePt t="121916" x="6229350" y="3211513"/>
          <p14:tracePt t="121922" x="6178550" y="3186113"/>
          <p14:tracePt t="121931" x="6143625" y="3170238"/>
          <p14:tracePt t="121938" x="6102350" y="3135313"/>
          <p14:tracePt t="121948" x="6084888" y="3119438"/>
          <p14:tracePt t="121953" x="6059488" y="3109913"/>
          <p14:tracePt t="121962" x="6042025" y="3094038"/>
          <p14:tracePt t="121969" x="6008688" y="3084513"/>
          <p14:tracePt t="121986" x="5991225" y="3067050"/>
          <p14:tracePt t="122026" x="5983288" y="3067050"/>
          <p14:tracePt t="122033" x="5957888" y="3076575"/>
          <p14:tracePt t="122041" x="5957888" y="3101975"/>
          <p14:tracePt t="122058" x="5957888" y="3135313"/>
          <p14:tracePt t="122067" x="5957888" y="3144838"/>
          <p14:tracePt t="122073" x="5957888" y="3178175"/>
          <p14:tracePt t="122083" x="5957888" y="3203575"/>
          <p14:tracePt t="122090" x="5957888" y="3211513"/>
          <p14:tracePt t="122098" x="5973763" y="3238500"/>
          <p14:tracePt t="122106" x="5983288" y="3254375"/>
          <p14:tracePt t="122116" x="6008688" y="3271838"/>
          <p14:tracePt t="122132" x="6042025" y="3289300"/>
          <p14:tracePt t="122147" x="6059488" y="3289300"/>
          <p14:tracePt t="122153" x="6067425" y="3289300"/>
          <p14:tracePt t="122162" x="6076950" y="3289300"/>
          <p14:tracePt t="122170" x="6084888" y="3289300"/>
          <p14:tracePt t="122177" x="6092825" y="3289300"/>
          <p14:tracePt t="122185" x="6102350" y="3289300"/>
          <p14:tracePt t="122201" x="6118225" y="3289300"/>
          <p14:tracePt t="122274" x="6143625" y="3289300"/>
          <p14:tracePt t="122282" x="6153150" y="3297238"/>
          <p14:tracePt t="122290" x="6153150" y="3314700"/>
          <p14:tracePt t="122305" x="6153150" y="3330575"/>
          <p14:tracePt t="122316" x="6161088" y="3355975"/>
          <p14:tracePt t="122322" x="6178550" y="3365500"/>
          <p14:tracePt t="122332" x="6186488" y="3373438"/>
          <p14:tracePt t="122338" x="6194425" y="3382963"/>
          <p14:tracePt t="122346" x="6194425" y="3390900"/>
          <p14:tracePt t="122354" x="6211888" y="3408363"/>
          <p14:tracePt t="122361" x="6221413" y="3424238"/>
          <p14:tracePt t="122370" x="6221413" y="3433763"/>
          <p14:tracePt t="122386" x="6221413" y="3449638"/>
          <p14:tracePt t="122402" x="6221413" y="3459163"/>
          <p14:tracePt t="122426" x="6221413" y="3467100"/>
          <p14:tracePt t="122434" x="6211888" y="3484563"/>
          <p14:tracePt t="122467" x="6203950" y="3492500"/>
          <p14:tracePt t="122521" x="6211888" y="3492500"/>
          <p14:tracePt t="122529" x="6229350" y="3492500"/>
          <p14:tracePt t="122538" x="6254750" y="3484563"/>
          <p14:tracePt t="122546" x="6262688" y="3484563"/>
          <p14:tracePt t="122737" x="6262688" y="3475038"/>
          <p14:tracePt t="122745" x="6254750" y="3475038"/>
          <p14:tracePt t="122753" x="6229350" y="3475038"/>
          <p14:tracePt t="122761" x="6211888" y="3467100"/>
          <p14:tracePt t="122769" x="6194425" y="3459163"/>
          <p14:tracePt t="122777" x="6178550" y="3459163"/>
          <p14:tracePt t="122786" x="6153150" y="3459163"/>
          <p14:tracePt t="122793" x="6135688" y="3449638"/>
          <p14:tracePt t="122802" x="6102350" y="3449638"/>
          <p14:tracePt t="122809" x="6084888" y="3449638"/>
          <p14:tracePt t="122817" x="6067425" y="3441700"/>
          <p14:tracePt t="122826" x="6059488" y="3441700"/>
          <p14:tracePt t="122834" x="6049963" y="3441700"/>
          <p14:tracePt t="122851" x="6034088" y="3441700"/>
          <p14:tracePt t="122866" x="6024563" y="3441700"/>
          <p14:tracePt t="122914" x="6016625" y="3441700"/>
          <p14:tracePt t="122930" x="6008688" y="3441700"/>
          <p14:tracePt t="122938" x="5999163" y="3441700"/>
          <p14:tracePt t="122962" x="5983288" y="3441700"/>
          <p14:tracePt t="123257" x="6008688" y="3441700"/>
          <p14:tracePt t="123266" x="6042025" y="3441700"/>
          <p14:tracePt t="123273" x="6067425" y="3441700"/>
          <p14:tracePt t="123283" x="6084888" y="3441700"/>
          <p14:tracePt t="123290" x="6118225" y="3441700"/>
          <p14:tracePt t="123299" x="6135688" y="3441700"/>
          <p14:tracePt t="123305" x="6161088" y="3441700"/>
          <p14:tracePt t="123316" x="6194425" y="3441700"/>
          <p14:tracePt t="123322" x="6211888" y="3441700"/>
          <p14:tracePt t="123332" x="6237288" y="3441700"/>
          <p14:tracePt t="123338" x="6272213" y="3441700"/>
          <p14:tracePt t="123345" x="6313488" y="3441700"/>
          <p14:tracePt t="123354" x="6348413" y="3441700"/>
          <p14:tracePt t="123362" x="6391275" y="3441700"/>
          <p14:tracePt t="123370" x="6432550" y="3441700"/>
          <p14:tracePt t="123378" x="6492875" y="3441700"/>
          <p14:tracePt t="123385" x="6551613" y="3441700"/>
          <p14:tracePt t="123394" x="6602413" y="3441700"/>
          <p14:tracePt t="123401" x="6680200" y="3441700"/>
          <p14:tracePt t="123410" x="6721475" y="3441700"/>
          <p14:tracePt t="123417" x="6781800" y="3441700"/>
          <p14:tracePt t="123426" x="6824663" y="3441700"/>
          <p14:tracePt t="123433" x="6883400" y="3441700"/>
          <p14:tracePt t="123441" x="6926263" y="3441700"/>
          <p14:tracePt t="123451" x="7010400" y="3441700"/>
          <p14:tracePt t="123458" x="7078663" y="3441700"/>
          <p14:tracePt t="123467" x="7180263" y="3441700"/>
          <p14:tracePt t="123473" x="7273925" y="3441700"/>
          <p14:tracePt t="123484" x="7392988" y="3441700"/>
          <p14:tracePt t="123490" x="7504113" y="3441700"/>
          <p14:tracePt t="123499" x="7631113" y="3441700"/>
          <p14:tracePt t="123505" x="7758113" y="3441700"/>
          <p14:tracePt t="123517" x="7886700" y="3441700"/>
          <p14:tracePt t="123522" x="8039100" y="3441700"/>
          <p14:tracePt t="123533" x="8150225" y="3441700"/>
          <p14:tracePt t="123538" x="8251825" y="3441700"/>
          <p14:tracePt t="123545" x="8335963" y="3441700"/>
          <p14:tracePt t="123554" x="8439150" y="3441700"/>
          <p14:tracePt t="123562" x="8489950" y="3441700"/>
          <p14:tracePt t="123569" x="8532813" y="3441700"/>
          <p14:tracePt t="123578" x="8558213" y="3441700"/>
          <p14:tracePt t="123585" x="8574088" y="3441700"/>
          <p14:tracePt t="123593" x="8583613" y="3441700"/>
          <p14:tracePt t="123698" x="8591550" y="3441700"/>
          <p14:tracePt t="123730" x="8591550" y="3433763"/>
          <p14:tracePt t="123738" x="8558213" y="3416300"/>
          <p14:tracePt t="123746" x="8507413" y="3390900"/>
          <p14:tracePt t="123754" x="8404225" y="3355975"/>
          <p14:tracePt t="123762" x="8320088" y="3340100"/>
          <p14:tracePt t="123769" x="8208963" y="3305175"/>
          <p14:tracePt t="123777" x="8081963" y="3263900"/>
          <p14:tracePt t="123786" x="7980363" y="3228975"/>
          <p14:tracePt t="123793" x="7869238" y="3221038"/>
          <p14:tracePt t="123801" x="7724775" y="3186113"/>
          <p14:tracePt t="123809" x="7605713" y="3178175"/>
          <p14:tracePt t="123818" x="7521575" y="3160713"/>
          <p14:tracePt t="123826" x="7410450" y="3144838"/>
          <p14:tracePt t="123834" x="7316788" y="3127375"/>
          <p14:tracePt t="123842" x="7223125" y="3119438"/>
          <p14:tracePt t="123851" x="7146925" y="3109913"/>
          <p14:tracePt t="123858" x="7088188" y="3084513"/>
          <p14:tracePt t="123866" x="7035800" y="3076575"/>
          <p14:tracePt t="123874" x="6951663" y="3076575"/>
          <p14:tracePt t="123886" x="6908800" y="3067050"/>
          <p14:tracePt t="123890" x="6850063" y="3041650"/>
          <p14:tracePt t="123900" x="6799263" y="3025775"/>
          <p14:tracePt t="123905" x="6756400" y="3008313"/>
          <p14:tracePt t="123917" x="6731000" y="3008313"/>
          <p14:tracePt t="123921" x="6705600" y="2990850"/>
          <p14:tracePt t="123930" x="6696075" y="2990850"/>
          <p14:tracePt t="123937" x="6688138" y="2982913"/>
          <p14:tracePt t="123946" x="6680200" y="2974975"/>
          <p14:tracePt t="123953" x="6670675" y="2974975"/>
          <p14:tracePt t="123962" x="6645275" y="2965450"/>
          <p14:tracePt t="123970" x="6637338" y="2965450"/>
          <p14:tracePt t="123977" x="6619875" y="2965450"/>
          <p14:tracePt t="123986" x="6586538" y="2965450"/>
          <p14:tracePt t="123993" x="6569075" y="2957513"/>
          <p14:tracePt t="124001" x="6551613" y="2957513"/>
          <p14:tracePt t="124066" x="6586538" y="2957513"/>
          <p14:tracePt t="124073" x="6670675" y="2965450"/>
          <p14:tracePt t="124083" x="6756400" y="2965450"/>
          <p14:tracePt t="124090" x="6883400" y="2974975"/>
          <p14:tracePt t="124099" x="7035800" y="2990850"/>
          <p14:tracePt t="124106" x="7240588" y="3016250"/>
          <p14:tracePt t="124116" x="7453313" y="3033713"/>
          <p14:tracePt t="124122" x="7750175" y="3059113"/>
          <p14:tracePt t="124129" x="8140700" y="3119438"/>
          <p14:tracePt t="124138" x="8413750" y="3152775"/>
          <p14:tracePt t="124145" x="8693150" y="3203575"/>
          <p14:tracePt t="124154" x="8855075" y="3228975"/>
          <p14:tracePt t="124162" x="8974138" y="3246438"/>
          <p14:tracePt t="124170" x="9017000" y="3246438"/>
          <p14:tracePt t="124177" x="9050338" y="3254375"/>
          <p14:tracePt t="124186" x="9058275" y="3254375"/>
          <p14:tracePt t="124202" x="9058275" y="3263900"/>
          <p14:tracePt t="124218" x="9058275" y="3271838"/>
          <p14:tracePt t="124225" x="9050338" y="3289300"/>
          <p14:tracePt t="124234" x="9017000" y="3305175"/>
          <p14:tracePt t="124241" x="8974138" y="3348038"/>
          <p14:tracePt t="124252" x="8923338" y="3373438"/>
          <p14:tracePt t="124257" x="8888413" y="3408363"/>
          <p14:tracePt t="124266" x="8821738" y="3459163"/>
          <p14:tracePt t="124274" x="8743950" y="3517900"/>
          <p14:tracePt t="124283" x="8685213" y="3560763"/>
          <p14:tracePt t="124289" x="8574088" y="3629025"/>
          <p14:tracePt t="124300" x="8439150" y="3713163"/>
          <p14:tracePt t="124306" x="8328025" y="3798888"/>
          <p14:tracePt t="124316" x="8208963" y="3867150"/>
          <p14:tracePt t="124322" x="8089900" y="3968750"/>
          <p14:tracePt t="124329" x="7980363" y="4052888"/>
          <p14:tracePt t="124338" x="7894638" y="4130675"/>
          <p14:tracePt t="124346" x="7783513" y="4197350"/>
          <p14:tracePt t="124353" x="7699375" y="4224338"/>
          <p14:tracePt t="124361" x="7580313" y="4257675"/>
          <p14:tracePt t="124369" x="7494588" y="4265613"/>
          <p14:tracePt t="124377" x="7410450" y="4283075"/>
          <p14:tracePt t="124385" x="7324725" y="4283075"/>
          <p14:tracePt t="124393" x="7223125" y="4283075"/>
          <p14:tracePt t="124402" x="7104063" y="4265613"/>
          <p14:tracePt t="124409" x="7019925" y="4240213"/>
          <p14:tracePt t="124418" x="6934200" y="4206875"/>
          <p14:tracePt t="124425" x="6858000" y="4189413"/>
          <p14:tracePt t="124434" x="6781800" y="4164013"/>
          <p14:tracePt t="124441" x="6696075" y="4146550"/>
          <p14:tracePt t="124451" x="6637338" y="4121150"/>
          <p14:tracePt t="124457" x="6602413" y="4113213"/>
          <p14:tracePt t="124466" x="6569075" y="4095750"/>
          <p14:tracePt t="124473" x="6543675" y="4087813"/>
          <p14:tracePt t="124484" x="6526213" y="4087813"/>
          <p14:tracePt t="124489" x="6510338" y="4087813"/>
          <p14:tracePt t="124513" x="6483350" y="4087813"/>
          <p14:tracePt t="124530" x="6457950" y="4087813"/>
          <p14:tracePt t="124537" x="6442075" y="4087813"/>
          <p14:tracePt t="124546" x="6416675" y="4087813"/>
          <p14:tracePt t="124561" x="6407150" y="4087813"/>
          <p14:tracePt t="124602" x="6416675" y="4087813"/>
          <p14:tracePt t="124610" x="6492875" y="4087813"/>
          <p14:tracePt t="124617" x="6561138" y="4087813"/>
          <p14:tracePt t="124626" x="6670675" y="4087813"/>
          <p14:tracePt t="124635" x="6772275" y="4087813"/>
          <p14:tracePt t="124641" x="6883400" y="4087813"/>
          <p14:tracePt t="124651" x="7002463" y="4087813"/>
          <p14:tracePt t="124657" x="7096125" y="4087813"/>
          <p14:tracePt t="124667" x="7223125" y="4087813"/>
          <p14:tracePt t="124674" x="7367588" y="4087813"/>
          <p14:tracePt t="124683" x="7537450" y="4087813"/>
          <p14:tracePt t="124690" x="7716838" y="4087813"/>
          <p14:tracePt t="124700" x="7886700" y="4087813"/>
          <p14:tracePt t="124706" x="8039100" y="4087813"/>
          <p14:tracePt t="124715" x="8218488" y="4087813"/>
          <p14:tracePt t="124721" x="8335963" y="4087813"/>
          <p14:tracePt t="124729" x="8439150" y="4087813"/>
          <p14:tracePt t="124738" x="8497888" y="4087813"/>
          <p14:tracePt t="124745" x="8532813" y="4079875"/>
          <p14:tracePt t="124754" x="8532813" y="4070350"/>
          <p14:tracePt t="124770" x="8540750" y="4062413"/>
          <p14:tracePt t="124802" x="8540750" y="4052888"/>
          <p14:tracePt t="125042" x="8523288" y="4052888"/>
          <p14:tracePt t="125051" x="8480425" y="4087813"/>
          <p14:tracePt t="125058" x="8413750" y="4130675"/>
          <p14:tracePt t="125066" x="8310563" y="4171950"/>
          <p14:tracePt t="125073" x="8175625" y="4232275"/>
          <p14:tracePt t="125084" x="8031163" y="4300538"/>
          <p14:tracePt t="125090" x="7851775" y="4351338"/>
          <p14:tracePt t="125100" x="7656513" y="4394200"/>
          <p14:tracePt t="125106" x="7478713" y="4452938"/>
          <p14:tracePt t="125116" x="7283450" y="4495800"/>
          <p14:tracePt t="125122" x="7138988" y="4503738"/>
          <p14:tracePt t="125130" x="7027863" y="4503738"/>
          <p14:tracePt t="125138" x="6926263" y="4503738"/>
          <p14:tracePt t="125146" x="6840538" y="4503738"/>
          <p14:tracePt t="125153" x="6772275" y="4503738"/>
          <p14:tracePt t="125162" x="6721475" y="4503738"/>
          <p14:tracePt t="125170" x="6680200" y="4503738"/>
          <p14:tracePt t="125178" x="6637338" y="4503738"/>
          <p14:tracePt t="125186" x="6611938" y="4495800"/>
          <p14:tracePt t="125193" x="6577013" y="4495800"/>
          <p14:tracePt t="125202" x="6535738" y="4495800"/>
          <p14:tracePt t="125209" x="6492875" y="4495800"/>
          <p14:tracePt t="125218" x="6450013" y="4495800"/>
          <p14:tracePt t="125226" x="6399213" y="4503738"/>
          <p14:tracePt t="125235" x="6356350" y="4513263"/>
          <p14:tracePt t="125242" x="6330950" y="4521200"/>
          <p14:tracePt t="125251" x="6297613" y="4546600"/>
          <p14:tracePt t="125258" x="6280150" y="4554538"/>
          <p14:tracePt t="125267" x="6272213" y="4564063"/>
          <p14:tracePt t="125274" x="6262688" y="4572000"/>
          <p14:tracePt t="125290" x="6262688" y="4579938"/>
          <p14:tracePt t="125300" x="6262688" y="4605338"/>
          <p14:tracePt t="125313" x="6262688" y="4622800"/>
          <p14:tracePt t="125322" x="6262688" y="4640263"/>
          <p14:tracePt t="125330" x="6262688" y="4665663"/>
          <p14:tracePt t="125338" x="6297613" y="4691063"/>
          <p14:tracePt t="125345" x="6381750" y="4708525"/>
          <p14:tracePt t="125353" x="6483350" y="4708525"/>
          <p14:tracePt t="125362" x="6594475" y="4716463"/>
          <p14:tracePt t="125370" x="6756400" y="4716463"/>
          <p14:tracePt t="125378" x="6926263" y="4716463"/>
          <p14:tracePt t="125386" x="7154863" y="4716463"/>
          <p14:tracePt t="125393" x="7359650" y="4716463"/>
          <p14:tracePt t="125402" x="7588250" y="4716463"/>
          <p14:tracePt t="125409" x="7767638" y="4716463"/>
          <p14:tracePt t="125418" x="7920038" y="4716463"/>
          <p14:tracePt t="125426" x="8047038" y="4716463"/>
          <p14:tracePt t="125435" x="8150225" y="4716463"/>
          <p14:tracePt t="125442" x="8218488" y="4716463"/>
          <p14:tracePt t="125451" x="8251825" y="4716463"/>
          <p14:tracePt t="125458" x="8259763" y="4716463"/>
          <p14:tracePt t="125570" x="8259763" y="4708525"/>
          <p14:tracePt t="125601" x="8259763" y="4699000"/>
          <p14:tracePt t="125619" x="8259763" y="4691063"/>
          <p14:tracePt t="125705" x="8259763" y="4673600"/>
          <p14:tracePt t="125730" x="8251825" y="4665663"/>
          <p14:tracePt t="125746" x="8243888" y="4657725"/>
          <p14:tracePt t="125754" x="8234363" y="4657725"/>
          <p14:tracePt t="125769" x="8234363" y="4648200"/>
          <p14:tracePt t="125778" x="8234363" y="4640263"/>
          <p14:tracePt t="125786" x="8234363" y="4630738"/>
          <p14:tracePt t="125802" x="8234363" y="4614863"/>
          <p14:tracePt t="125818" x="8234363" y="4605338"/>
          <p14:tracePt t="125825" x="8234363" y="4597400"/>
          <p14:tracePt t="125841" x="8234363" y="4589463"/>
          <p14:tracePt t="125851" x="8234363" y="4579938"/>
          <p14:tracePt t="125882" x="8234363" y="4572000"/>
          <p14:tracePt t="126137" x="8234363" y="4554538"/>
          <p14:tracePt t="126154" x="8234363" y="4546600"/>
          <p14:tracePt t="126162" x="8226425" y="4538663"/>
          <p14:tracePt t="126170" x="8218488" y="4538663"/>
          <p14:tracePt t="126194" x="8208963" y="4521200"/>
          <p14:tracePt t="126202" x="8208963" y="4513263"/>
          <p14:tracePt t="126218" x="8208963" y="4503738"/>
          <p14:tracePt t="126235" x="8208963" y="4486275"/>
          <p14:tracePt t="126297" x="8201025" y="4478338"/>
          <p14:tracePt t="126305" x="8191500" y="4478338"/>
          <p14:tracePt t="126313" x="8191500" y="4470400"/>
          <p14:tracePt t="126330" x="8183563" y="4470400"/>
          <p14:tracePt t="126337" x="8183563" y="4460875"/>
          <p14:tracePt t="126345" x="8183563" y="4452938"/>
          <p14:tracePt t="126353" x="8183563" y="4445000"/>
          <p14:tracePt t="126362" x="8175625" y="4410075"/>
          <p14:tracePt t="126370" x="8175625" y="4376738"/>
          <p14:tracePt t="126377" x="8175625" y="4333875"/>
          <p14:tracePt t="126386" x="8175625" y="4291013"/>
          <p14:tracePt t="126393" x="8166100" y="4214813"/>
          <p14:tracePt t="126402" x="8132763" y="4113213"/>
          <p14:tracePt t="126409" x="8115300" y="4011613"/>
          <p14:tracePt t="126418" x="8107363" y="3883025"/>
          <p14:tracePt t="126426" x="8081963" y="3748088"/>
          <p14:tracePt t="126434" x="8081963" y="3594100"/>
          <p14:tracePt t="126442" x="8081963" y="3416300"/>
          <p14:tracePt t="126451" x="8081963" y="3279775"/>
          <p14:tracePt t="126458" x="8081963" y="3109913"/>
          <p14:tracePt t="126467" x="8081963" y="2932113"/>
          <p14:tracePt t="126473" x="8081963" y="2727325"/>
          <p14:tracePt t="126484" x="8081963" y="2524125"/>
          <p14:tracePt t="126489" x="8081963" y="2379663"/>
          <p14:tracePt t="126498" x="8081963" y="2243138"/>
          <p14:tracePt t="126506" x="8081963" y="2116138"/>
          <p14:tracePt t="126513" x="8081963" y="2005013"/>
          <p14:tracePt t="126521" x="8081963" y="1928813"/>
          <p14:tracePt t="126530" x="8081963" y="1844675"/>
          <p14:tracePt t="126538" x="8074025" y="1801813"/>
          <p14:tracePt t="126546" x="8064500" y="1741488"/>
          <p14:tracePt t="126554" x="8064500" y="1716088"/>
          <p14:tracePt t="126562" x="8064500" y="1708150"/>
          <p14:tracePt t="126570" x="8064500" y="1682750"/>
          <p14:tracePt t="126578" x="8064500" y="1665288"/>
          <p14:tracePt t="126586" x="8064500" y="1649413"/>
          <p14:tracePt t="126593" x="8074025" y="1631950"/>
          <p14:tracePt t="126610" x="8074025" y="1606550"/>
          <p14:tracePt t="126619" x="8074025" y="1589088"/>
          <p14:tracePt t="126642" x="8074025" y="1571625"/>
          <p14:tracePt t="126651" x="8064500" y="1571625"/>
          <p14:tracePt t="126668" x="8064500" y="1563688"/>
          <p14:tracePt t="126673" x="8064500" y="1555750"/>
          <p14:tracePt t="126686" x="8064500" y="1546225"/>
          <p14:tracePt t="126690" x="8056563" y="1538288"/>
          <p14:tracePt t="126698" x="8056563" y="1530350"/>
          <p14:tracePt t="126706" x="8047038" y="1520825"/>
          <p14:tracePt t="126713" x="8039100" y="1504950"/>
          <p14:tracePt t="126721" x="8031163" y="1487488"/>
          <p14:tracePt t="126730" x="8013700" y="1452563"/>
          <p14:tracePt t="126738" x="7996238" y="1427163"/>
          <p14:tracePt t="126746" x="7988300" y="1419225"/>
          <p14:tracePt t="126753" x="7962900" y="1368425"/>
          <p14:tracePt t="126771" x="7954963" y="1333500"/>
          <p14:tracePt t="126778" x="7945438" y="1308100"/>
          <p14:tracePt t="126786" x="7920038" y="1274763"/>
          <p14:tracePt t="126793" x="7920038" y="1266825"/>
          <p14:tracePt t="126802" x="7902575" y="1231900"/>
          <p14:tracePt t="126810" x="7877175" y="1206500"/>
          <p14:tracePt t="126818" x="7869238" y="1181100"/>
          <p14:tracePt t="126826" x="7843838" y="1155700"/>
          <p14:tracePt t="126835" x="7843838" y="1147763"/>
          <p14:tracePt t="126842" x="7835900" y="1130300"/>
          <p14:tracePt t="126852" x="7826375" y="1112838"/>
          <p14:tracePt t="126867" x="7826375" y="1104900"/>
          <p14:tracePt t="126887" x="7826375" y="1087438"/>
          <p14:tracePt t="126900" x="7826375" y="1079500"/>
          <p14:tracePt t="126906" x="7818438" y="1069975"/>
          <p14:tracePt t="126913" x="7810500" y="1062038"/>
          <p14:tracePt t="126962" x="7810500" y="1054100"/>
          <p14:tracePt t="126977" x="7800975" y="1036638"/>
          <p14:tracePt t="127002" x="7800975" y="1019175"/>
          <p14:tracePt t="127009" x="7800975" y="1011238"/>
          <p14:tracePt t="127018" x="7793038" y="1011238"/>
          <p14:tracePt t="127081" x="7783513" y="993775"/>
          <p14:tracePt t="127089" x="7775575" y="977900"/>
          <p14:tracePt t="127097" x="7767638" y="968375"/>
          <p14:tracePt t="127105" x="7767638" y="952500"/>
          <p14:tracePt t="127113" x="7758113" y="925513"/>
          <p14:tracePt t="127121" x="7758113" y="917575"/>
          <p14:tracePt t="127129" x="7750175" y="892175"/>
          <p14:tracePt t="127145" x="7750175" y="874713"/>
          <p14:tracePt t="127162" x="7750175" y="866775"/>
          <p14:tracePt t="127170" x="7750175" y="858838"/>
          <p14:tracePt t="127178" x="7750175" y="849313"/>
          <p14:tracePt t="127186" x="7750175" y="841375"/>
          <p14:tracePt t="127193" x="7750175" y="833438"/>
          <p14:tracePt t="127203" x="7750175" y="823913"/>
          <p14:tracePt t="127210" x="7750175" y="815975"/>
          <p14:tracePt t="127219" x="7750175" y="808038"/>
          <p14:tracePt t="127241" x="7750175" y="798513"/>
          <p14:tracePt t="127306" x="7750175" y="781050"/>
          <p14:tracePt t="127322" x="7742238" y="773113"/>
          <p14:tracePt t="127330" x="7732713" y="765175"/>
          <p14:tracePt t="127338" x="7732713" y="755650"/>
          <p14:tracePt t="127346" x="7716838" y="755650"/>
          <p14:tracePt t="127353" x="7691438" y="747713"/>
          <p14:tracePt t="127362" x="7681913" y="747713"/>
          <p14:tracePt t="127370" x="7666038" y="739775"/>
          <p14:tracePt t="127378" x="7639050" y="739775"/>
          <p14:tracePt t="127387" x="7623175" y="739775"/>
          <p14:tracePt t="127393" x="7597775" y="730250"/>
          <p14:tracePt t="127403" x="7562850" y="730250"/>
          <p14:tracePt t="127409" x="7546975" y="730250"/>
          <p14:tracePt t="127419" x="7494588" y="722313"/>
          <p14:tracePt t="127426" x="7453313" y="722313"/>
          <p14:tracePt t="127438" x="7410450" y="722313"/>
          <p14:tracePt t="127441" x="7367588" y="722313"/>
          <p14:tracePt t="127451" x="7334250" y="722313"/>
          <p14:tracePt t="127457" x="7299325" y="722313"/>
          <p14:tracePt t="127467" x="7273925" y="722313"/>
          <p14:tracePt t="127473" x="7258050" y="722313"/>
          <p14:tracePt t="127484" x="7232650" y="722313"/>
          <p14:tracePt t="127945" x="7223125" y="722313"/>
          <p14:tracePt t="127962" x="7223125" y="730250"/>
          <p14:tracePt t="127969" x="7223125" y="739775"/>
          <p14:tracePt t="127993" x="7215188" y="747713"/>
          <p14:tracePt t="128002" x="7197725" y="747713"/>
          <p14:tracePt t="128010" x="7189788" y="747713"/>
          <p14:tracePt t="128026" x="7180263" y="747713"/>
          <p14:tracePt t="128426" x="7180263" y="755650"/>
          <p14:tracePt t="128505" x="7172325" y="765175"/>
          <p14:tracePt t="128514" x="7164388" y="765175"/>
          <p14:tracePt t="128522" x="7104063" y="765175"/>
          <p14:tracePt t="128529" x="7027863" y="781050"/>
          <p14:tracePt t="128537" x="6959600" y="781050"/>
          <p14:tracePt t="128545" x="6858000" y="808038"/>
          <p14:tracePt t="128554" x="6756400" y="841375"/>
          <p14:tracePt t="128562" x="6654800" y="874713"/>
          <p14:tracePt t="128571" x="6526213" y="892175"/>
          <p14:tracePt t="128578" x="6373813" y="960438"/>
          <p14:tracePt t="128588" x="6135688" y="1036638"/>
          <p14:tracePt t="128594" x="5922963" y="1130300"/>
          <p14:tracePt t="128602" x="5659438" y="1216025"/>
          <p14:tracePt t="128610" x="5413375" y="1343025"/>
          <p14:tracePt t="128618" x="5167313" y="1462088"/>
          <p14:tracePt t="128626" x="4903788" y="1614488"/>
          <p14:tracePt t="128635" x="4648200" y="1766888"/>
          <p14:tracePt t="128642" x="4402138" y="1903413"/>
          <p14:tracePt t="128653" x="4171950" y="2030413"/>
          <p14:tracePt t="128658" x="3976688" y="2149475"/>
          <p14:tracePt t="128667" x="3816350" y="2235200"/>
          <p14:tracePt t="128674" x="3722688" y="2278063"/>
          <p14:tracePt t="128681" x="3636963" y="2311400"/>
          <p14:tracePt t="128690" x="3586163" y="2344738"/>
          <p14:tracePt t="128698" x="3535363" y="2362200"/>
          <p14:tracePt t="128706" x="3502025" y="2387600"/>
          <p14:tracePt t="128713" x="3492500" y="2387600"/>
          <p14:tracePt t="128721" x="3475038" y="2397125"/>
          <p14:tracePt t="128786" x="3467100" y="2397125"/>
          <p14:tracePt t="128794" x="3467100" y="2387600"/>
          <p14:tracePt t="129506" x="3475038" y="2336800"/>
          <p14:tracePt t="129514" x="3492500" y="2278063"/>
          <p14:tracePt t="129522" x="3517900" y="2243138"/>
          <p14:tracePt t="129530" x="3560763" y="2166938"/>
          <p14:tracePt t="129538" x="3586163" y="2124075"/>
          <p14:tracePt t="129546" x="3611563" y="2082800"/>
          <p14:tracePt t="129555" x="3619500" y="2055813"/>
          <p14:tracePt t="129562" x="3636963" y="2022475"/>
          <p14:tracePt t="129570" x="3654425" y="2005013"/>
          <p14:tracePt t="129587" x="3654425" y="1997075"/>
          <p14:tracePt t="129626" x="3662363" y="2005013"/>
          <p14:tracePt t="129635" x="3679825" y="2030413"/>
          <p14:tracePt t="129642" x="3697288" y="2065338"/>
          <p14:tracePt t="129652" x="3697288" y="2082800"/>
          <p14:tracePt t="129658" x="3713163" y="2108200"/>
          <p14:tracePt t="129668" x="3722688" y="2116138"/>
          <p14:tracePt t="129770" x="3722688" y="2124075"/>
          <p14:tracePt t="129778" x="3722688" y="2141538"/>
          <p14:tracePt t="129786" x="3722688" y="2174875"/>
          <p14:tracePt t="129794" x="3722688" y="2217738"/>
          <p14:tracePt t="129803" x="3722688" y="2268538"/>
          <p14:tracePt t="129810" x="3722688" y="2319338"/>
          <p14:tracePt t="129820" x="3722688" y="2387600"/>
          <p14:tracePt t="129826" x="3722688" y="2455863"/>
          <p14:tracePt t="129836" x="3722688" y="2516188"/>
          <p14:tracePt t="129842" x="3722688" y="2557463"/>
          <p14:tracePt t="129852" x="3722688" y="2608263"/>
          <p14:tracePt t="129858" x="3722688" y="2651125"/>
          <p14:tracePt t="129866" x="3722688" y="2668588"/>
          <p14:tracePt t="129874" x="3722688" y="2686050"/>
          <p14:tracePt t="129922" x="3738563" y="2625725"/>
          <p14:tracePt t="129929" x="3781425" y="2506663"/>
          <p14:tracePt t="129938" x="3857625" y="2387600"/>
          <p14:tracePt t="129946" x="3968750" y="2209800"/>
          <p14:tracePt t="129954" x="4087813" y="2039938"/>
          <p14:tracePt t="129961" x="4257675" y="1844675"/>
          <p14:tracePt t="129970" x="4460875" y="1631950"/>
          <p14:tracePt t="129978" x="4673600" y="1427163"/>
          <p14:tracePt t="129986" x="4886325" y="1266825"/>
          <p14:tracePt t="129994" x="5141913" y="1096963"/>
          <p14:tracePt t="130003" x="5370513" y="968375"/>
          <p14:tracePt t="130010" x="5532438" y="884238"/>
          <p14:tracePt t="130019" x="5668963" y="808038"/>
          <p14:tracePt t="130026" x="5761038" y="755650"/>
          <p14:tracePt t="130037" x="5813425" y="722313"/>
          <p14:tracePt t="130041" x="5821363" y="714375"/>
          <p14:tracePt t="130121" x="5753100" y="714375"/>
          <p14:tracePt t="130130" x="5634038" y="714375"/>
          <p14:tracePt t="130137" x="5456238" y="714375"/>
          <p14:tracePt t="130146" x="5251450" y="722313"/>
          <p14:tracePt t="130154" x="4946650" y="755650"/>
          <p14:tracePt t="130161" x="4572000" y="866775"/>
          <p14:tracePt t="130171" x="4197350" y="960438"/>
          <p14:tracePt t="130177" x="3816350" y="1138238"/>
          <p14:tracePt t="130186" x="3475038" y="1300163"/>
          <p14:tracePt t="130193" x="3228975" y="1419225"/>
          <p14:tracePt t="130203" x="2949575" y="1597025"/>
          <p14:tracePt t="130209" x="2795588" y="1708150"/>
          <p14:tracePt t="130220" x="2693988" y="1776413"/>
          <p14:tracePt t="130225" x="2625725" y="1827213"/>
          <p14:tracePt t="130235" x="2574925" y="1860550"/>
          <p14:tracePt t="130242" x="2549525" y="1870075"/>
          <p14:tracePt t="130282" x="2557463" y="1895475"/>
          <p14:tracePt t="130290" x="2592388" y="1903413"/>
          <p14:tracePt t="130297" x="2643188" y="1920875"/>
          <p14:tracePt t="130306" x="2686050" y="1938338"/>
          <p14:tracePt t="130314" x="2701925" y="1946275"/>
          <p14:tracePt t="130322" x="2719388" y="1954213"/>
          <p14:tracePt t="130330" x="2727325" y="1963738"/>
          <p14:tracePt t="130410" x="2736850" y="1979613"/>
          <p14:tracePt t="130426" x="2736850" y="1989138"/>
          <p14:tracePt t="130433" x="2736850" y="2005013"/>
          <p14:tracePt t="130458" x="2736850" y="2014538"/>
          <p14:tracePt t="130466" x="2744788" y="2022475"/>
          <p14:tracePt t="130474" x="2752725" y="2022475"/>
          <p14:tracePt t="130593" x="2752725" y="2014538"/>
          <p14:tracePt t="130609" x="2752725" y="1989138"/>
          <p14:tracePt t="130618" x="2752725" y="1979613"/>
          <p14:tracePt t="130625" x="2752725" y="1963738"/>
          <p14:tracePt t="130633" x="2752725" y="1938338"/>
          <p14:tracePt t="130641" x="2770188" y="1928813"/>
          <p14:tracePt t="130652" x="2778125" y="1911350"/>
          <p14:tracePt t="130657" x="2795588" y="1903413"/>
          <p14:tracePt t="130666" x="2820988" y="1895475"/>
          <p14:tracePt t="130674" x="2830513" y="1885950"/>
          <p14:tracePt t="130681" x="2871788" y="1878013"/>
          <p14:tracePt t="130690" x="2906713" y="1870075"/>
          <p14:tracePt t="130697" x="2940050" y="1860550"/>
          <p14:tracePt t="130706" x="2965450" y="1852613"/>
          <p14:tracePt t="130714" x="2990850" y="1844675"/>
          <p14:tracePt t="130722" x="3008313" y="1835150"/>
          <p14:tracePt t="130737" x="3016250" y="1827213"/>
          <p14:tracePt t="130746" x="3025775" y="1819275"/>
          <p14:tracePt t="130786" x="3025775" y="1809750"/>
          <p14:tracePt t="130810" x="3025775" y="1801813"/>
          <p14:tracePt t="130818" x="3025775" y="1793875"/>
          <p14:tracePt t="130929" x="3016250" y="1793875"/>
          <p14:tracePt t="130937" x="3008313" y="1793875"/>
          <p14:tracePt t="130954" x="3000375" y="1793875"/>
          <p14:tracePt t="130962" x="2990850" y="1793875"/>
          <p14:tracePt t="130988" x="2957513" y="1793875"/>
          <p14:tracePt t="130994" x="2940050" y="1793875"/>
          <p14:tracePt t="131003" x="2914650" y="1801813"/>
          <p14:tracePt t="131010" x="2897188" y="1801813"/>
          <p14:tracePt t="131019" x="2889250" y="1809750"/>
          <p14:tracePt t="131042" x="2881313" y="1809750"/>
          <p14:tracePt t="132434" x="2881313" y="1819275"/>
          <p14:tracePt t="132442" x="2889250" y="1835150"/>
          <p14:tracePt t="132450" x="2889250" y="1844675"/>
          <p14:tracePt t="132466" x="2897188" y="1860550"/>
          <p14:tracePt t="132474" x="2906713" y="1878013"/>
          <p14:tracePt t="132498" x="2914650" y="1903413"/>
          <p14:tracePt t="132505" x="2922588" y="1903413"/>
          <p14:tracePt t="132522" x="2922588" y="1911350"/>
          <p14:tracePt t="132530" x="2932113" y="1920875"/>
          <p14:tracePt t="132539" x="2940050" y="1920875"/>
          <p14:tracePt t="132546" x="2957513" y="1938338"/>
          <p14:tracePt t="132556" x="2957513" y="1946275"/>
          <p14:tracePt t="132570" x="2965450" y="1954213"/>
          <p14:tracePt t="132578" x="2974975" y="1971675"/>
          <p14:tracePt t="132588" x="3000375" y="2005013"/>
          <p14:tracePt t="132594" x="3008313" y="2014538"/>
          <p14:tracePt t="132603" x="3008313" y="2030413"/>
          <p14:tracePt t="132610" x="3016250" y="2055813"/>
          <p14:tracePt t="132619" x="3025775" y="2073275"/>
          <p14:tracePt t="132626" x="3033713" y="2090738"/>
          <p14:tracePt t="132635" x="3041650" y="2098675"/>
          <p14:tracePt t="132642" x="3041650" y="2108200"/>
          <p14:tracePt t="132650" x="3051175" y="2124075"/>
          <p14:tracePt t="132666" x="3067050" y="2133600"/>
          <p14:tracePt t="132690" x="3067050" y="2141538"/>
          <p14:tracePt t="132842" x="3076575" y="2149475"/>
          <p14:tracePt t="132866" x="3094038" y="2149475"/>
          <p14:tracePt t="132906" x="3101975" y="2149475"/>
          <p14:tracePt t="132914" x="3109913" y="2149475"/>
          <p14:tracePt t="132938" x="3109913" y="2141538"/>
          <p14:tracePt t="133186" x="3119438" y="2141538"/>
          <p14:tracePt t="133410" x="3119438" y="2149475"/>
          <p14:tracePt t="133426" x="3101975" y="2159000"/>
          <p14:tracePt t="133458" x="3094038" y="2159000"/>
          <p14:tracePt t="133522" x="3084513" y="2166938"/>
          <p14:tracePt t="133570" x="3076575" y="2166938"/>
          <p14:tracePt t="133577" x="3067050" y="2166938"/>
          <p14:tracePt t="133601" x="3059113" y="2166938"/>
          <p14:tracePt t="133634" x="3041650" y="2166938"/>
          <p14:tracePt t="133818" x="3033713" y="2166938"/>
          <p14:tracePt t="133825" x="3025775" y="2166938"/>
          <p14:tracePt t="133834" x="3016250" y="2166938"/>
          <p14:tracePt t="133842" x="3016250" y="2149475"/>
          <p14:tracePt t="133850" x="3016250" y="2124075"/>
          <p14:tracePt t="133858" x="3000375" y="2108200"/>
          <p14:tracePt t="133874" x="3000375" y="2090738"/>
          <p14:tracePt t="133891" x="3000375" y="2082800"/>
          <p14:tracePt t="134113" x="3000375" y="2073275"/>
          <p14:tracePt t="134122" x="3000375" y="2047875"/>
          <p14:tracePt t="134130" x="3000375" y="2039938"/>
          <p14:tracePt t="134138" x="3000375" y="2014538"/>
          <p14:tracePt t="134146" x="2990850" y="1997075"/>
          <p14:tracePt t="134154" x="2990850" y="1989138"/>
          <p14:tracePt t="134162" x="2990850" y="1979613"/>
          <p14:tracePt t="134172" x="2990850" y="1971675"/>
          <p14:tracePt t="134682" x="2990850" y="1979613"/>
          <p14:tracePt t="134779" x="2990850" y="1989138"/>
          <p14:tracePt t="134794" x="2990850" y="1997075"/>
          <p14:tracePt t="134818" x="2990850" y="2005013"/>
          <p14:tracePt t="134874" x="2990850" y="2014538"/>
          <p14:tracePt t="134881" x="2990850" y="2030413"/>
          <p14:tracePt t="134906" x="2990850" y="2047875"/>
          <p14:tracePt t="134914" x="2990850" y="2055813"/>
          <p14:tracePt t="134930" x="2990850" y="2065338"/>
          <p14:tracePt t="134945" x="2990850" y="2073275"/>
          <p14:tracePt t="135010" x="2990850" y="2082800"/>
          <p14:tracePt t="135034" x="2990850" y="2090738"/>
          <p14:tracePt t="135058" x="2990850" y="2098675"/>
          <p14:tracePt t="135106" x="2990850" y="2108200"/>
          <p14:tracePt t="135170" x="2982913" y="2108200"/>
          <p14:tracePt t="135186" x="2974975" y="2108200"/>
          <p14:tracePt t="135202" x="2965450" y="2108200"/>
          <p14:tracePt t="135210" x="2957513" y="2108200"/>
          <p14:tracePt t="135218" x="2949575" y="2108200"/>
          <p14:tracePt t="135226" x="2932113" y="2108200"/>
          <p14:tracePt t="135234" x="2922588" y="2098675"/>
          <p14:tracePt t="135242" x="2914650" y="2098675"/>
          <p14:tracePt t="135250" x="2906713" y="2098675"/>
          <p14:tracePt t="135258" x="2897188" y="2098675"/>
          <p14:tracePt t="135289" x="2871788" y="2090738"/>
          <p14:tracePt t="135306" x="2863850" y="2090738"/>
          <p14:tracePt t="135314" x="2846388" y="2082800"/>
          <p14:tracePt t="135323" x="2838450" y="2082800"/>
          <p14:tracePt t="135329" x="2830513" y="2082800"/>
          <p14:tracePt t="135339" x="2820988" y="2082800"/>
          <p14:tracePt t="135345" x="2805113" y="2082800"/>
          <p14:tracePt t="135362" x="2787650" y="2065338"/>
          <p14:tracePt t="135385" x="2770188" y="2065338"/>
          <p14:tracePt t="135409" x="2770188" y="2055813"/>
          <p14:tracePt t="135434" x="2762250" y="2039938"/>
          <p14:tracePt t="135450" x="2744788" y="2014538"/>
          <p14:tracePt t="135458" x="2744788" y="2005013"/>
          <p14:tracePt t="135466" x="2744788" y="1997075"/>
          <p14:tracePt t="135473" x="2744788" y="1971675"/>
          <p14:tracePt t="135482" x="2736850" y="1963738"/>
          <p14:tracePt t="135490" x="2727325" y="1938338"/>
          <p14:tracePt t="135497" x="2727325" y="1911350"/>
          <p14:tracePt t="135507" x="2727325" y="1870075"/>
          <p14:tracePt t="135513" x="2727325" y="1852613"/>
          <p14:tracePt t="135523" x="2727325" y="1809750"/>
          <p14:tracePt t="135530" x="2727325" y="1776413"/>
          <p14:tracePt t="135538" x="2727325" y="1751013"/>
          <p14:tracePt t="135546" x="2727325" y="1716088"/>
          <p14:tracePt t="135556" x="2744788" y="1682750"/>
          <p14:tracePt t="135562" x="2770188" y="1631950"/>
          <p14:tracePt t="135572" x="2795588" y="1622425"/>
          <p14:tracePt t="135578" x="2846388" y="1581150"/>
          <p14:tracePt t="135588" x="2881313" y="1563688"/>
          <p14:tracePt t="135594" x="2906713" y="1546225"/>
          <p14:tracePt t="135604" x="2922588" y="1530350"/>
          <p14:tracePt t="135610" x="2940050" y="1530350"/>
          <p14:tracePt t="135617" x="2949575" y="1530350"/>
          <p14:tracePt t="135642" x="2957513" y="1530350"/>
          <p14:tracePt t="135690" x="2974975" y="1530350"/>
          <p14:tracePt t="135706" x="2982913" y="1530350"/>
          <p14:tracePt t="135713" x="3008313" y="1538288"/>
          <p14:tracePt t="135722" x="3025775" y="1571625"/>
          <p14:tracePt t="135729" x="3041650" y="1631950"/>
          <p14:tracePt t="135738" x="3059113" y="1682750"/>
          <p14:tracePt t="135746" x="3067050" y="1725613"/>
          <p14:tracePt t="135755" x="3094038" y="1776413"/>
          <p14:tracePt t="135762" x="3094038" y="1835150"/>
          <p14:tracePt t="135772" x="3109913" y="1885950"/>
          <p14:tracePt t="135778" x="3109913" y="1928813"/>
          <p14:tracePt t="135787" x="3109913" y="1954213"/>
          <p14:tracePt t="135794" x="3109913" y="1989138"/>
          <p14:tracePt t="135806" x="3109913" y="2005013"/>
          <p14:tracePt t="135809" x="3109913" y="2022475"/>
          <p14:tracePt t="135817" x="3109913" y="2047875"/>
          <p14:tracePt t="135826" x="3101975" y="2055813"/>
          <p14:tracePt t="135833" x="3094038" y="2065338"/>
          <p14:tracePt t="135842" x="3084513" y="2073275"/>
          <p14:tracePt t="135873" x="3076575" y="2073275"/>
          <p14:tracePt t="135882" x="3059113" y="2073275"/>
          <p14:tracePt t="135890" x="3051175" y="2073275"/>
          <p14:tracePt t="135898" x="3041650" y="2073275"/>
          <p14:tracePt t="135913" x="3025775" y="2073275"/>
          <p14:tracePt t="135986" x="3016250" y="2065338"/>
          <p14:tracePt t="136474" x="2990850" y="2065338"/>
          <p14:tracePt t="136482" x="2982913" y="2065338"/>
          <p14:tracePt t="136490" x="2974975" y="2065338"/>
          <p14:tracePt t="136498" x="2949575" y="2065338"/>
          <p14:tracePt t="136507" x="2922588" y="2065338"/>
          <p14:tracePt t="136514" x="2897188" y="2065338"/>
          <p14:tracePt t="136524" x="2871788" y="2065338"/>
          <p14:tracePt t="136530" x="2838450" y="2065338"/>
          <p14:tracePt t="136539" x="2820988" y="2065338"/>
          <p14:tracePt t="136546" x="2795588" y="2065338"/>
          <p14:tracePt t="136556" x="2787650" y="2065338"/>
          <p14:tracePt t="136562" x="2770188" y="2065338"/>
          <p14:tracePt t="136573" x="2762250" y="2065338"/>
          <p14:tracePt t="136578" x="2752725" y="2065338"/>
          <p14:tracePt t="136634" x="2736850" y="2055813"/>
          <p14:tracePt t="136642" x="2727325" y="2055813"/>
          <p14:tracePt t="136650" x="2711450" y="2047875"/>
          <p14:tracePt t="136666" x="2701925" y="2047875"/>
          <p14:tracePt t="136674" x="2686050" y="2047875"/>
          <p14:tracePt t="136681" x="2676525" y="2047875"/>
          <p14:tracePt t="136690" x="2660650" y="2039938"/>
          <p14:tracePt t="137001" x="2651125" y="2039938"/>
          <p14:tracePt t="137018" x="2633663" y="2030413"/>
          <p14:tracePt t="137026" x="2617788" y="2022475"/>
          <p14:tracePt t="137034" x="2608263" y="2022475"/>
          <p14:tracePt t="137042" x="2592388" y="2005013"/>
          <p14:tracePt t="137050" x="2582863" y="2005013"/>
          <p14:tracePt t="137066" x="2574925" y="1997075"/>
          <p14:tracePt t="137153" x="2608263" y="1997075"/>
          <p14:tracePt t="137161" x="2693988" y="1997075"/>
          <p14:tracePt t="137169" x="2762250" y="2005013"/>
          <p14:tracePt t="137177" x="2855913" y="2022475"/>
          <p14:tracePt t="137188" x="2922588" y="2022475"/>
          <p14:tracePt t="137194" x="2974975" y="2030413"/>
          <p14:tracePt t="137202" x="3000375" y="2030413"/>
          <p14:tracePt t="137210" x="3025775" y="2030413"/>
          <p14:tracePt t="137217" x="3033713" y="2030413"/>
          <p14:tracePt t="137482" x="3033713" y="2047875"/>
          <p14:tracePt t="137490" x="3033713" y="2055813"/>
          <p14:tracePt t="137507" x="3033713" y="2073275"/>
          <p14:tracePt t="137514" x="3033713" y="2082800"/>
          <p14:tracePt t="137523" x="3033713" y="2108200"/>
          <p14:tracePt t="137530" x="3033713" y="2116138"/>
          <p14:tracePt t="137542" x="3033713" y="2124075"/>
          <p14:tracePt t="137546" x="3033713" y="2149475"/>
          <p14:tracePt t="137556" x="3033713" y="2159000"/>
          <p14:tracePt t="137562" x="3033713" y="2174875"/>
          <p14:tracePt t="137574" x="3033713" y="2184400"/>
          <p14:tracePt t="137590" x="3033713" y="2200275"/>
          <p14:tracePt t="137594" x="3025775" y="2209800"/>
          <p14:tracePt t="137602" x="3016250" y="2217738"/>
          <p14:tracePt t="137610" x="3008313" y="2217738"/>
          <p14:tracePt t="137626" x="2990850" y="2217738"/>
          <p14:tracePt t="137633" x="2982913" y="2217738"/>
          <p14:tracePt t="137641" x="2974975" y="2217738"/>
          <p14:tracePt t="137650" x="2957513" y="2217738"/>
          <p14:tracePt t="137658" x="2957513" y="2209800"/>
          <p14:tracePt t="137666" x="2932113" y="2166938"/>
          <p14:tracePt t="137674" x="2932113" y="2149475"/>
          <p14:tracePt t="137682" x="2922588" y="2116138"/>
          <p14:tracePt t="137691" x="2914650" y="2082800"/>
          <p14:tracePt t="137698" x="2897188" y="2030413"/>
          <p14:tracePt t="137706" x="2897188" y="2005013"/>
          <p14:tracePt t="137714" x="2897188" y="1963738"/>
          <p14:tracePt t="137724" x="2897188" y="1911350"/>
          <p14:tracePt t="137730" x="2897188" y="1885950"/>
          <p14:tracePt t="137739" x="2897188" y="1852613"/>
          <p14:tracePt t="137746" x="2906713" y="1827213"/>
          <p14:tracePt t="137756" x="2940050" y="1793875"/>
          <p14:tracePt t="137762" x="2949575" y="1776413"/>
          <p14:tracePt t="137771" x="2974975" y="1751013"/>
          <p14:tracePt t="137778" x="3008313" y="1733550"/>
          <p14:tracePt t="137789" x="3025775" y="1716088"/>
          <p14:tracePt t="137794" x="3059113" y="1700213"/>
          <p14:tracePt t="137802" x="3084513" y="1690688"/>
          <p14:tracePt t="137809" x="3109913" y="1682750"/>
          <p14:tracePt t="137817" x="3127375" y="1682750"/>
          <p14:tracePt t="137826" x="3160713" y="1682750"/>
          <p14:tracePt t="137834" x="3178175" y="1682750"/>
          <p14:tracePt t="137841" x="3203575" y="1682750"/>
          <p14:tracePt t="137850" x="3211513" y="1682750"/>
          <p14:tracePt t="137857" x="3228975" y="1682750"/>
          <p14:tracePt t="137866" x="3254375" y="1708150"/>
          <p14:tracePt t="137874" x="3254375" y="1733550"/>
          <p14:tracePt t="137894" x="3289300" y="1809750"/>
          <p14:tracePt t="137898" x="3289300" y="1835150"/>
          <p14:tracePt t="137907" x="3289300" y="1852613"/>
          <p14:tracePt t="137914" x="3289300" y="1885950"/>
          <p14:tracePt t="137923" x="3289300" y="1911350"/>
          <p14:tracePt t="137929" x="3289300" y="1920875"/>
          <p14:tracePt t="137939" x="3271838" y="1954213"/>
          <p14:tracePt t="137946" x="3254375" y="1963738"/>
          <p14:tracePt t="137957" x="3221038" y="1971675"/>
          <p14:tracePt t="137962" x="3203575" y="1979613"/>
          <p14:tracePt t="137971" x="3186113" y="1979613"/>
          <p14:tracePt t="137978" x="3170238" y="1997075"/>
          <p14:tracePt t="137986" x="3160713" y="1997075"/>
          <p14:tracePt t="138001" x="3152775" y="1997075"/>
          <p14:tracePt t="138009" x="3135313" y="1989138"/>
          <p14:tracePt t="138026" x="3135313" y="1979613"/>
          <p14:tracePt t="138034" x="3127375" y="1963738"/>
          <p14:tracePt t="138258" x="3119438" y="1954213"/>
          <p14:tracePt t="138274" x="3101975" y="1954213"/>
          <p14:tracePt t="138282" x="3076575" y="1971675"/>
          <p14:tracePt t="138291" x="3051175" y="1989138"/>
          <p14:tracePt t="138298" x="3016250" y="2014538"/>
          <p14:tracePt t="138307" x="2982913" y="2030413"/>
          <p14:tracePt t="138314" x="2932113" y="2073275"/>
          <p14:tracePt t="138323" x="2906713" y="2098675"/>
          <p14:tracePt t="138330" x="2881313" y="2124075"/>
          <p14:tracePt t="138340" x="2863850" y="2149475"/>
          <p14:tracePt t="138346" x="2846388" y="2159000"/>
          <p14:tracePt t="138356" x="2838450" y="2166938"/>
          <p14:tracePt t="138362" x="2820988" y="2192338"/>
          <p14:tracePt t="138372" x="2813050" y="2200275"/>
          <p14:tracePt t="138377" x="2813050" y="2209800"/>
          <p14:tracePt t="138386" x="2805113" y="2217738"/>
          <p14:tracePt t="138402" x="2805113" y="2235200"/>
          <p14:tracePt t="138410" x="2805113" y="2243138"/>
          <p14:tracePt t="138418" x="2805113" y="2252663"/>
          <p14:tracePt t="138434" x="2805113" y="2278063"/>
          <p14:tracePt t="138458" x="2805113" y="2286000"/>
          <p14:tracePt t="138466" x="2795588" y="2293938"/>
          <p14:tracePt t="138475" x="2795588" y="2303463"/>
          <p14:tracePt t="138490" x="2787650" y="2311400"/>
          <p14:tracePt t="138507" x="2778125" y="2311400"/>
          <p14:tracePt t="138530" x="2770188" y="2311400"/>
          <p14:tracePt t="138539" x="2762250" y="2311400"/>
          <p14:tracePt t="138546" x="2744788" y="2311400"/>
          <p14:tracePt t="138557" x="2727325" y="2311400"/>
          <p14:tracePt t="138562" x="2701925" y="2311400"/>
          <p14:tracePt t="138572" x="2668588" y="2311400"/>
          <p14:tracePt t="138577" x="2633663" y="2311400"/>
          <p14:tracePt t="138586" x="2608263" y="2311400"/>
          <p14:tracePt t="138594" x="2582863" y="2303463"/>
          <p14:tracePt t="138602" x="2549525" y="2293938"/>
          <p14:tracePt t="138610" x="2524125" y="2268538"/>
          <p14:tracePt t="138618" x="2506663" y="2260600"/>
          <p14:tracePt t="138634" x="2481263" y="2243138"/>
          <p14:tracePt t="138642" x="2473325" y="2227263"/>
          <p14:tracePt t="138650" x="2463800" y="2200275"/>
          <p14:tracePt t="138659" x="2463800" y="2184400"/>
          <p14:tracePt t="138666" x="2447925" y="2149475"/>
          <p14:tracePt t="138675" x="2447925" y="2141538"/>
          <p14:tracePt t="138682" x="2438400" y="2124075"/>
          <p14:tracePt t="138692" x="2438400" y="2116138"/>
          <p14:tracePt t="138698" x="2430463" y="2098675"/>
          <p14:tracePt t="138714" x="2422525" y="2090738"/>
          <p14:tracePt t="138723" x="2422525" y="2082800"/>
          <p14:tracePt t="138730" x="2422525" y="2065338"/>
          <p14:tracePt t="138740" x="2405063" y="2039938"/>
          <p14:tracePt t="138746" x="2405063" y="2022475"/>
          <p14:tracePt t="138756" x="2405063" y="2005013"/>
          <p14:tracePt t="138762" x="2405063" y="1979613"/>
          <p14:tracePt t="138769" x="2405063" y="1971675"/>
          <p14:tracePt t="138778" x="2405063" y="1938338"/>
          <p14:tracePt t="138786" x="2405063" y="1911350"/>
          <p14:tracePt t="138794" x="2405063" y="1903413"/>
          <p14:tracePt t="138802" x="2405063" y="1878013"/>
          <p14:tracePt t="138810" x="2405063" y="1860550"/>
          <p14:tracePt t="138818" x="2405063" y="1844675"/>
          <p14:tracePt t="138825" x="2405063" y="1827213"/>
          <p14:tracePt t="138834" x="2413000" y="1801813"/>
          <p14:tracePt t="138842" x="2422525" y="1776413"/>
          <p14:tracePt t="138850" x="2438400" y="1758950"/>
          <p14:tracePt t="138858" x="2447925" y="1741488"/>
          <p14:tracePt t="138866" x="2455863" y="1716088"/>
          <p14:tracePt t="138876" x="2463800" y="1700213"/>
          <p14:tracePt t="138888" x="2473325" y="1682750"/>
          <p14:tracePt t="138893" x="2473325" y="1674813"/>
          <p14:tracePt t="138897" x="2481263" y="1657350"/>
          <p14:tracePt t="138907" x="2489200" y="1639888"/>
          <p14:tracePt t="138914" x="2516188" y="1622425"/>
          <p14:tracePt t="138923" x="2516188" y="1614488"/>
          <p14:tracePt t="138930" x="2532063" y="1606550"/>
          <p14:tracePt t="138940" x="2557463" y="1589088"/>
          <p14:tracePt t="138946" x="2574925" y="1571625"/>
          <p14:tracePt t="138955" x="2582863" y="1563688"/>
          <p14:tracePt t="138961" x="2600325" y="1546225"/>
          <p14:tracePt t="138969" x="2633663" y="1530350"/>
          <p14:tracePt t="138977" x="2651125" y="1530350"/>
          <p14:tracePt t="138985" x="2668588" y="1530350"/>
          <p14:tracePt t="138994" x="2693988" y="1530350"/>
          <p14:tracePt t="139001" x="2711450" y="1520825"/>
          <p14:tracePt t="139009" x="2744788" y="1520825"/>
          <p14:tracePt t="139017" x="2770188" y="1520825"/>
          <p14:tracePt t="139025" x="2787650" y="1520825"/>
          <p14:tracePt t="139033" x="2830513" y="1520825"/>
          <p14:tracePt t="139041" x="2855913" y="1520825"/>
          <p14:tracePt t="139049" x="2897188" y="1520825"/>
          <p14:tracePt t="139058" x="2922588" y="1520825"/>
          <p14:tracePt t="139065" x="2949575" y="1538288"/>
          <p14:tracePt t="139074" x="2974975" y="1538288"/>
          <p14:tracePt t="139081" x="3008313" y="1555750"/>
          <p14:tracePt t="139091" x="3041650" y="1589088"/>
          <p14:tracePt t="139097" x="3059113" y="1597025"/>
          <p14:tracePt t="139107" x="3084513" y="1606550"/>
          <p14:tracePt t="139113" x="3094038" y="1614488"/>
          <p14:tracePt t="139124" x="3101975" y="1622425"/>
          <p14:tracePt t="139129" x="3119438" y="1631950"/>
          <p14:tracePt t="139140" x="3135313" y="1649413"/>
          <p14:tracePt t="139145" x="3144838" y="1657350"/>
          <p14:tracePt t="139156" x="3152775" y="1657350"/>
          <p14:tracePt t="139161" x="3170238" y="1665288"/>
          <p14:tracePt t="139169" x="3195638" y="1690688"/>
          <p14:tracePt t="139177" x="3195638" y="1700213"/>
          <p14:tracePt t="139185" x="3221038" y="1708150"/>
          <p14:tracePt t="139193" x="3221038" y="1716088"/>
          <p14:tracePt t="139201" x="3238500" y="1733550"/>
          <p14:tracePt t="139209" x="3254375" y="1741488"/>
          <p14:tracePt t="139217" x="3263900" y="1758950"/>
          <p14:tracePt t="139225" x="3263900" y="1776413"/>
          <p14:tracePt t="139233" x="3279775" y="1801813"/>
          <p14:tracePt t="139242" x="3289300" y="1801813"/>
          <p14:tracePt t="139250" x="3289300" y="1819275"/>
          <p14:tracePt t="139258" x="3297238" y="1827213"/>
          <p14:tracePt t="139266" x="3297238" y="1835150"/>
          <p14:tracePt t="139274" x="3297238" y="1852613"/>
          <p14:tracePt t="139291" x="3297238" y="1870075"/>
          <p14:tracePt t="139298" x="3297238" y="1878013"/>
          <p14:tracePt t="139306" x="3297238" y="1895475"/>
          <p14:tracePt t="139314" x="3297238" y="1903413"/>
          <p14:tracePt t="139324" x="3297238" y="1920875"/>
          <p14:tracePt t="139330" x="3297238" y="1938338"/>
          <p14:tracePt t="139340" x="3297238" y="1946275"/>
          <p14:tracePt t="139346" x="3297238" y="1963738"/>
          <p14:tracePt t="139358" x="3297238" y="1971675"/>
          <p14:tracePt t="139361" x="3297238" y="1997075"/>
          <p14:tracePt t="139369" x="3289300" y="2022475"/>
          <p14:tracePt t="139377" x="3279775" y="2047875"/>
          <p14:tracePt t="139385" x="3271838" y="2065338"/>
          <p14:tracePt t="139393" x="3263900" y="2073275"/>
          <p14:tracePt t="139401" x="3238500" y="2108200"/>
          <p14:tracePt t="139409" x="3221038" y="2116138"/>
          <p14:tracePt t="139417" x="3195638" y="2133600"/>
          <p14:tracePt t="139425" x="3160713" y="2149475"/>
          <p14:tracePt t="139433" x="3127375" y="2159000"/>
          <p14:tracePt t="139441" x="3084513" y="2184400"/>
          <p14:tracePt t="139449" x="3059113" y="2192338"/>
          <p14:tracePt t="139458" x="3033713" y="2200275"/>
          <p14:tracePt t="139466" x="3008313" y="2209800"/>
          <p14:tracePt t="139474" x="3000375" y="2209800"/>
          <p14:tracePt t="139481" x="2965450" y="2227263"/>
          <p14:tracePt t="139492" x="2932113" y="2227263"/>
          <p14:tracePt t="139498" x="2906713" y="2235200"/>
          <p14:tracePt t="139507" x="2863850" y="2235200"/>
          <p14:tracePt t="139514" x="2795588" y="2235200"/>
          <p14:tracePt t="139524" x="2752725" y="2235200"/>
          <p14:tracePt t="139530" x="2693988" y="2235200"/>
          <p14:tracePt t="139540" x="2651125" y="2235200"/>
          <p14:tracePt t="139546" x="2608263" y="2235200"/>
          <p14:tracePt t="139556" x="2557463" y="2235200"/>
          <p14:tracePt t="139562" x="2541588" y="2235200"/>
          <p14:tracePt t="139570" x="2506663" y="2235200"/>
          <p14:tracePt t="139578" x="2473325" y="2235200"/>
          <p14:tracePt t="139585" x="2438400" y="2235200"/>
          <p14:tracePt t="139594" x="2430463" y="2227263"/>
          <p14:tracePt t="139602" x="2397125" y="2217738"/>
          <p14:tracePt t="139610" x="2371725" y="2200275"/>
          <p14:tracePt t="139618" x="2354263" y="2192338"/>
          <p14:tracePt t="139626" x="2336800" y="2184400"/>
          <p14:tracePt t="139634" x="2319338" y="2174875"/>
          <p14:tracePt t="139641" x="2303463" y="2159000"/>
          <p14:tracePt t="139649" x="2286000" y="2141538"/>
          <p14:tracePt t="139659" x="2278063" y="2133600"/>
          <p14:tracePt t="139666" x="2278063" y="2124075"/>
          <p14:tracePt t="139675" x="2278063" y="2108200"/>
          <p14:tracePt t="139682" x="2268538" y="2073275"/>
          <p14:tracePt t="139692" x="2268538" y="2030413"/>
          <p14:tracePt t="139698" x="2268538" y="2014538"/>
          <p14:tracePt t="139707" x="2268538" y="1979613"/>
          <p14:tracePt t="139714" x="2268538" y="1946275"/>
          <p14:tracePt t="139723" x="2268538" y="1903413"/>
          <p14:tracePt t="139729" x="2286000" y="1827213"/>
          <p14:tracePt t="139740" x="2311400" y="1784350"/>
          <p14:tracePt t="139746" x="2336800" y="1733550"/>
          <p14:tracePt t="139757" x="2371725" y="1682750"/>
          <p14:tracePt t="139762" x="2413000" y="1631950"/>
          <p14:tracePt t="139770" x="2447925" y="1581150"/>
          <p14:tracePt t="139777" x="2498725" y="1538288"/>
          <p14:tracePt t="139785" x="2541588" y="1512888"/>
          <p14:tracePt t="139793" x="2582863" y="1495425"/>
          <p14:tracePt t="139802" x="2651125" y="1462088"/>
          <p14:tracePt t="139810" x="2711450" y="1452563"/>
          <p14:tracePt t="139818" x="2778125" y="1452563"/>
          <p14:tracePt t="139826" x="2838450" y="1444625"/>
          <p14:tracePt t="139834" x="2881313" y="1444625"/>
          <p14:tracePt t="139842" x="2922588" y="1444625"/>
          <p14:tracePt t="139850" x="2957513" y="1444625"/>
          <p14:tracePt t="139859" x="2982913" y="1444625"/>
          <p14:tracePt t="139866" x="3025775" y="1444625"/>
          <p14:tracePt t="139875" x="3059113" y="1462088"/>
          <p14:tracePt t="139888" x="3094038" y="1470025"/>
          <p14:tracePt t="139892" x="3135313" y="1477963"/>
          <p14:tracePt t="139898" x="3170238" y="1477963"/>
          <p14:tracePt t="139908" x="3203575" y="1495425"/>
          <p14:tracePt t="139914" x="3238500" y="1504950"/>
          <p14:tracePt t="139924" x="3271838" y="1520825"/>
          <p14:tracePt t="139929" x="3297238" y="1546225"/>
          <p14:tracePt t="139940" x="3322638" y="1563688"/>
          <p14:tracePt t="139945" x="3355975" y="1597025"/>
          <p14:tracePt t="139957" x="3373438" y="1622425"/>
          <p14:tracePt t="139962" x="3390900" y="1639888"/>
          <p14:tracePt t="139970" x="3398838" y="1665288"/>
          <p14:tracePt t="139978" x="3408363" y="1682750"/>
          <p14:tracePt t="139985" x="3416300" y="1716088"/>
          <p14:tracePt t="139994" x="3416300" y="1733550"/>
          <p14:tracePt t="140002" x="3416300" y="1758950"/>
          <p14:tracePt t="140010" x="3416300" y="1793875"/>
          <p14:tracePt t="140018" x="3416300" y="1819275"/>
          <p14:tracePt t="140025" x="3416300" y="1835150"/>
          <p14:tracePt t="140033" x="3390900" y="1885950"/>
          <p14:tracePt t="140041" x="3382963" y="1885950"/>
          <p14:tracePt t="140049" x="3373438" y="1903413"/>
          <p14:tracePt t="140058" x="3373438" y="1911350"/>
          <p14:tracePt t="140066" x="3365500" y="1920875"/>
          <p14:tracePt t="140082" x="3348038" y="1928813"/>
          <p14:tracePt t="140091" x="3340100" y="1938338"/>
          <p14:tracePt t="140098" x="3330575" y="1938338"/>
          <p14:tracePt t="140113" x="3322638" y="1938338"/>
          <p14:tracePt t="140124" x="3305175" y="1938338"/>
          <p14:tracePt t="140130" x="3289300" y="1938338"/>
          <p14:tracePt t="140140" x="3263900" y="1938338"/>
          <p14:tracePt t="140146" x="3254375" y="1938338"/>
          <p14:tracePt t="140157" x="3238500" y="1938338"/>
          <p14:tracePt t="140162" x="3228975" y="1938338"/>
          <p14:tracePt t="140170" x="3221038" y="1938338"/>
          <p14:tracePt t="140177" x="3211513" y="1938338"/>
          <p14:tracePt t="140193" x="3211513" y="1911350"/>
          <p14:tracePt t="140202" x="3211513" y="1903413"/>
          <p14:tracePt t="140217" x="3211513" y="1895475"/>
          <p14:tracePt t="140226" x="3228975" y="1885950"/>
          <p14:tracePt t="140346" x="3228975" y="1895475"/>
          <p14:tracePt t="140354" x="3238500" y="1920875"/>
          <p14:tracePt t="140362" x="3238500" y="1928813"/>
          <p14:tracePt t="140370" x="3238500" y="1946275"/>
          <p14:tracePt t="140378" x="3195638" y="1989138"/>
          <p14:tracePt t="140386" x="3170238" y="1989138"/>
          <p14:tracePt t="140394" x="3135313" y="2005013"/>
          <p14:tracePt t="140401" x="3127375" y="2022475"/>
          <p14:tracePt t="140409" x="3127375" y="2039938"/>
          <p14:tracePt t="140417" x="3119438" y="2065338"/>
          <p14:tracePt t="140427" x="3094038" y="2073275"/>
          <p14:tracePt t="140434" x="3076575" y="2098675"/>
          <p14:tracePt t="140442" x="3051175" y="2124075"/>
          <p14:tracePt t="140450" x="3033713" y="2149475"/>
          <p14:tracePt t="140459" x="3016250" y="2166938"/>
          <p14:tracePt t="140466" x="2990850" y="2200275"/>
          <p14:tracePt t="140474" x="2957513" y="2227263"/>
          <p14:tracePt t="140482" x="2897188" y="2252663"/>
          <p14:tracePt t="140492" x="2830513" y="2278063"/>
          <p14:tracePt t="140498" x="2770188" y="2303463"/>
          <p14:tracePt t="140507" x="2701925" y="2311400"/>
          <p14:tracePt t="140514" x="2625725" y="2328863"/>
          <p14:tracePt t="140523" x="2566988" y="2336800"/>
          <p14:tracePt t="140530" x="2489200" y="2354263"/>
          <p14:tracePt t="140541" x="2430463" y="2354263"/>
          <p14:tracePt t="140546" x="2379663" y="2354263"/>
          <p14:tracePt t="140554" x="2362200" y="2354263"/>
          <p14:tracePt t="140562" x="2328863" y="2354263"/>
          <p14:tracePt t="140569" x="2311400" y="2336800"/>
          <p14:tracePt t="140578" x="2293938" y="2311400"/>
          <p14:tracePt t="140586" x="2286000" y="2268538"/>
          <p14:tracePt t="140593" x="2268538" y="2217738"/>
          <p14:tracePt t="140602" x="2268538" y="2149475"/>
          <p14:tracePt t="140610" x="2268538" y="2090738"/>
          <p14:tracePt t="140618" x="2268538" y="2047875"/>
          <p14:tracePt t="140626" x="2268538" y="1979613"/>
          <p14:tracePt t="140634" x="2268538" y="1928813"/>
          <p14:tracePt t="140643" x="2268538" y="1878013"/>
          <p14:tracePt t="140649" x="2260600" y="1827213"/>
          <p14:tracePt t="140659" x="2243138" y="1793875"/>
          <p14:tracePt t="140666" x="2243138" y="1751013"/>
          <p14:tracePt t="140676" x="2243138" y="1725613"/>
          <p14:tracePt t="140682" x="2243138" y="1690688"/>
          <p14:tracePt t="140691" x="2243138" y="1665288"/>
          <p14:tracePt t="140698" x="2260600" y="1649413"/>
          <p14:tracePt t="140707" x="2286000" y="1639888"/>
          <p14:tracePt t="140714" x="2328863" y="1622425"/>
          <p14:tracePt t="140724" x="2362200" y="1622425"/>
          <p14:tracePt t="140730" x="2413000" y="1614488"/>
          <p14:tracePt t="140741" x="2489200" y="1614488"/>
          <p14:tracePt t="140746" x="2557463" y="1614488"/>
          <p14:tracePt t="140754" x="2600325" y="1614488"/>
          <p14:tracePt t="140762" x="2660650" y="1614488"/>
          <p14:tracePt t="140770" x="2719388" y="1614488"/>
          <p14:tracePt t="140778" x="2762250" y="1614488"/>
          <p14:tracePt t="140786" x="2805113" y="1614488"/>
          <p14:tracePt t="140794" x="2838450" y="1614488"/>
          <p14:tracePt t="140801" x="2855913" y="1614488"/>
          <p14:tracePt t="140809" x="2871788" y="1614488"/>
          <p14:tracePt t="140818" x="2897188" y="1622425"/>
          <p14:tracePt t="140826" x="2906713" y="1622425"/>
          <p14:tracePt t="140834" x="2914650" y="1631950"/>
          <p14:tracePt t="140842" x="2940050" y="1657350"/>
          <p14:tracePt t="140850" x="2957513" y="1674813"/>
          <p14:tracePt t="140858" x="2974975" y="1700213"/>
          <p14:tracePt t="140866" x="2990850" y="1708150"/>
          <p14:tracePt t="140874" x="3008313" y="1733550"/>
          <p14:tracePt t="140882" x="3033713" y="1751013"/>
          <p14:tracePt t="140894" x="3067050" y="1776413"/>
          <p14:tracePt t="140898" x="3084513" y="1784350"/>
          <p14:tracePt t="140908" x="3101975" y="1793875"/>
          <p14:tracePt t="140914" x="3119438" y="1809750"/>
          <p14:tracePt t="140929" x="3135313" y="1819275"/>
          <p14:tracePt t="140941" x="3144838" y="1827213"/>
          <p14:tracePt t="140947" x="3152775" y="1835150"/>
          <p14:tracePt t="140953" x="3152775" y="1844675"/>
          <p14:tracePt t="140962" x="3170238" y="1870075"/>
          <p14:tracePt t="140970" x="3178175" y="1878013"/>
          <p14:tracePt t="140978" x="3178175" y="1885950"/>
          <p14:tracePt t="140986" x="3178175" y="1911350"/>
          <p14:tracePt t="140994" x="3178175" y="1920875"/>
          <p14:tracePt t="141002" x="3178175" y="1946275"/>
          <p14:tracePt t="141010" x="3186113" y="1979613"/>
          <p14:tracePt t="141018" x="3186113" y="2005013"/>
          <p14:tracePt t="141026" x="3186113" y="2039938"/>
          <p14:tracePt t="141034" x="3186113" y="2073275"/>
          <p14:tracePt t="141043" x="3186113" y="2116138"/>
          <p14:tracePt t="141050" x="3186113" y="2149475"/>
          <p14:tracePt t="141059" x="3186113" y="2174875"/>
          <p14:tracePt t="141066" x="3186113" y="2192338"/>
          <p14:tracePt t="141074" x="3186113" y="2217738"/>
          <p14:tracePt t="141082" x="3178175" y="2235200"/>
          <p14:tracePt t="141091" x="3160713" y="2260600"/>
          <p14:tracePt t="141098" x="3152775" y="2268538"/>
          <p14:tracePt t="141108" x="3135313" y="2286000"/>
          <p14:tracePt t="141114" x="3109913" y="2286000"/>
          <p14:tracePt t="141126" x="3084513" y="2293938"/>
          <p14:tracePt t="141130" x="3051175" y="2303463"/>
          <p14:tracePt t="141142" x="2990850" y="2303463"/>
          <p14:tracePt t="141145" x="2922588" y="2303463"/>
          <p14:tracePt t="141154" x="2863850" y="2303463"/>
          <p14:tracePt t="141162" x="2813050" y="2303463"/>
          <p14:tracePt t="141170" x="2736850" y="2303463"/>
          <p14:tracePt t="141178" x="2651125" y="2303463"/>
          <p14:tracePt t="141186" x="2592388" y="2303463"/>
          <p14:tracePt t="141194" x="2549525" y="2293938"/>
          <p14:tracePt t="141202" x="2498725" y="2286000"/>
          <p14:tracePt t="141209" x="2447925" y="2260600"/>
          <p14:tracePt t="141218" x="2438400" y="2252663"/>
          <p14:tracePt t="141226" x="2413000" y="2227263"/>
          <p14:tracePt t="141233" x="2379663" y="2174875"/>
          <p14:tracePt t="141242" x="2362200" y="2149475"/>
          <p14:tracePt t="141250" x="2354263" y="2116138"/>
          <p14:tracePt t="141259" x="2328863" y="2073275"/>
          <p14:tracePt t="141266" x="2311400" y="2030413"/>
          <p14:tracePt t="141274" x="2286000" y="1997075"/>
          <p14:tracePt t="141282" x="2278063" y="1979613"/>
          <p14:tracePt t="141291" x="2260600" y="1971675"/>
          <p14:tracePt t="141298" x="2243138" y="1946275"/>
          <p14:tracePt t="141314" x="2243138" y="1938338"/>
          <p14:tracePt t="141325" x="2243138" y="1928813"/>
          <p14:tracePt t="141330" x="2243138" y="1911350"/>
          <p14:tracePt t="141340" x="2243138" y="1885950"/>
          <p14:tracePt t="141346" x="2243138" y="1878013"/>
          <p14:tracePt t="141354" x="2243138" y="1835150"/>
          <p14:tracePt t="141362" x="2268538" y="1809750"/>
          <p14:tracePt t="141370" x="2311400" y="1766888"/>
          <p14:tracePt t="141377" x="2362200" y="1725613"/>
          <p14:tracePt t="141385" x="2422525" y="1682750"/>
          <p14:tracePt t="141393" x="2498725" y="1665288"/>
          <p14:tracePt t="141402" x="2582863" y="1631950"/>
          <p14:tracePt t="141411" x="2676525" y="1622425"/>
          <p14:tracePt t="141417" x="2744788" y="1597025"/>
          <p14:tracePt t="141426" x="2820988" y="1581150"/>
          <p14:tracePt t="141433" x="2881313" y="1563688"/>
          <p14:tracePt t="141442" x="2922588" y="1563688"/>
          <p14:tracePt t="141450" x="2957513" y="1563688"/>
          <p14:tracePt t="141458" x="2990850" y="1563688"/>
          <p14:tracePt t="141466" x="3033713" y="1563688"/>
          <p14:tracePt t="141474" x="3051175" y="1563688"/>
          <p14:tracePt t="141482" x="3076575" y="1563688"/>
          <p14:tracePt t="141491" x="3101975" y="1581150"/>
          <p14:tracePt t="141497" x="3127375" y="1597025"/>
          <p14:tracePt t="141508" x="3160713" y="1622425"/>
          <p14:tracePt t="141514" x="3178175" y="1639888"/>
          <p14:tracePt t="141524" x="3203575" y="1665288"/>
          <p14:tracePt t="141530" x="3238500" y="1700213"/>
          <p14:tracePt t="141539" x="3263900" y="1725613"/>
          <p14:tracePt t="141547" x="3279775" y="1758950"/>
          <p14:tracePt t="141554" x="3297238" y="1801813"/>
          <p14:tracePt t="141562" x="3297238" y="1827213"/>
          <p14:tracePt t="141570" x="3297238" y="1885950"/>
          <p14:tracePt t="141578" x="3297238" y="1911350"/>
          <p14:tracePt t="141587" x="3297238" y="1954213"/>
          <p14:tracePt t="141594" x="3279775" y="2005013"/>
          <p14:tracePt t="141602" x="3238500" y="2055813"/>
          <p14:tracePt t="141610" x="3221038" y="2090738"/>
          <p14:tracePt t="141617" x="3178175" y="2133600"/>
          <p14:tracePt t="141626" x="3160713" y="2149475"/>
          <p14:tracePt t="141634" x="3119438" y="2166938"/>
          <p14:tracePt t="141642" x="3101975" y="2174875"/>
          <p14:tracePt t="141650" x="3076575" y="2174875"/>
          <p14:tracePt t="141659" x="3059113" y="2174875"/>
          <p14:tracePt t="141665" x="3051175" y="2174875"/>
          <p14:tracePt t="141674" x="3041650" y="2174875"/>
          <p14:tracePt t="141682" x="3033713" y="2174875"/>
          <p14:tracePt t="141691" x="3025775" y="2174875"/>
          <p14:tracePt t="141698" x="3025775" y="2159000"/>
          <p14:tracePt t="141721" x="3016250" y="2149475"/>
          <p14:tracePt t="141746" x="3008313" y="2141538"/>
          <p14:tracePt t="142170" x="2982913" y="2141538"/>
          <p14:tracePt t="142178" x="2949575" y="2141538"/>
          <p14:tracePt t="142186" x="2889250" y="2159000"/>
          <p14:tracePt t="142194" x="2830513" y="2166938"/>
          <p14:tracePt t="142202" x="2762250" y="2166938"/>
          <p14:tracePt t="142209" x="2651125" y="2184400"/>
          <p14:tracePt t="142218" x="2532063" y="2192338"/>
          <p14:tracePt t="142225" x="2387600" y="2217738"/>
          <p14:tracePt t="142234" x="2268538" y="2217738"/>
          <p14:tracePt t="142243" x="2141538" y="2217738"/>
          <p14:tracePt t="142249" x="2022475" y="2217738"/>
          <p14:tracePt t="142258" x="1928813" y="2217738"/>
          <p14:tracePt t="142266" x="1852613" y="2227263"/>
          <p14:tracePt t="142275" x="1784350" y="2235200"/>
          <p14:tracePt t="142282" x="1766888" y="2235200"/>
          <p14:tracePt t="142291" x="1741488" y="2235200"/>
          <p14:tracePt t="142314" x="1733550" y="2235200"/>
          <p14:tracePt t="142330" x="1733550" y="2227263"/>
          <p14:tracePt t="142338" x="1733550" y="2209800"/>
          <p14:tracePt t="142346" x="1733550" y="2192338"/>
          <p14:tracePt t="142354" x="1733550" y="2184400"/>
          <p14:tracePt t="142362" x="1733550" y="2166938"/>
          <p14:tracePt t="142370" x="1733550" y="2149475"/>
          <p14:tracePt t="142378" x="1733550" y="2133600"/>
          <p14:tracePt t="142387" x="1733550" y="2124075"/>
          <p14:tracePt t="142394" x="1741488" y="2098675"/>
          <p14:tracePt t="142402" x="1758950" y="2082800"/>
          <p14:tracePt t="142410" x="1784350" y="2055813"/>
          <p14:tracePt t="142418" x="1793875" y="2047875"/>
          <p14:tracePt t="142426" x="1801813" y="2030413"/>
          <p14:tracePt t="142434" x="1819275" y="2014538"/>
          <p14:tracePt t="142443" x="1835150" y="2005013"/>
          <p14:tracePt t="142450" x="1852613" y="1997075"/>
          <p14:tracePt t="142458" x="1878013" y="1979613"/>
          <p14:tracePt t="142465" x="1895475" y="1979613"/>
          <p14:tracePt t="142476" x="1928813" y="1963738"/>
          <p14:tracePt t="142481" x="1954213" y="1946275"/>
          <p14:tracePt t="142492" x="1963738" y="1938338"/>
          <p14:tracePt t="142497" x="1989138" y="1928813"/>
          <p14:tracePt t="142508" x="2005013" y="1920875"/>
          <p14:tracePt t="142602" x="2014538" y="1920875"/>
          <p14:tracePt t="142610" x="2014538" y="1928813"/>
          <p14:tracePt t="142930" x="2014538" y="1946275"/>
          <p14:tracePt t="142938" x="2014538" y="1954213"/>
          <p14:tracePt t="142946" x="2014538" y="1971675"/>
          <p14:tracePt t="142954" x="2014538" y="1997075"/>
          <p14:tracePt t="142962" x="2014538" y="2005013"/>
          <p14:tracePt t="142970" x="2014538" y="2014538"/>
          <p14:tracePt t="142978" x="2022475" y="2030413"/>
          <p14:tracePt t="142986" x="2039938" y="2047875"/>
          <p14:tracePt t="143010" x="2039938" y="2065338"/>
          <p14:tracePt t="143098" x="2047875" y="2065338"/>
          <p14:tracePt t="143105" x="2047875" y="2055813"/>
          <p14:tracePt t="143113" x="2055813" y="2039938"/>
          <p14:tracePt t="143121" x="2055813" y="2030413"/>
          <p14:tracePt t="143129" x="2055813" y="2022475"/>
          <p14:tracePt t="143137" x="2055813" y="2014538"/>
          <p14:tracePt t="143153" x="2055813" y="2005013"/>
          <p14:tracePt t="143906" x="2065338" y="2005013"/>
          <p14:tracePt t="143914" x="2073275" y="2014538"/>
          <p14:tracePt t="143938" x="2098675" y="2022475"/>
          <p14:tracePt t="143946" x="2108200" y="2022475"/>
          <p14:tracePt t="143962" x="2124075" y="2022475"/>
          <p14:tracePt t="143977" x="2133600" y="2022475"/>
          <p14:tracePt t="143986" x="2133600" y="2030413"/>
          <p14:tracePt t="143994" x="2141538" y="2039938"/>
          <p14:tracePt t="144002" x="2159000" y="2039938"/>
          <p14:tracePt t="144011" x="2174875" y="2047875"/>
          <p14:tracePt t="144018" x="2192338" y="2047875"/>
          <p14:tracePt t="144026" x="2209800" y="2055813"/>
          <p14:tracePt t="144034" x="2227263" y="2073275"/>
          <p14:tracePt t="144042" x="2252663" y="2082800"/>
          <p14:tracePt t="144050" x="2278063" y="2082800"/>
          <p14:tracePt t="144060" x="2311400" y="2090738"/>
          <p14:tracePt t="144066" x="2319338" y="2098675"/>
          <p14:tracePt t="144076" x="2328863" y="2098675"/>
          <p14:tracePt t="144082" x="2354263" y="2098675"/>
          <p14:tracePt t="144097" x="2362200" y="2098675"/>
          <p14:tracePt t="144138" x="2379663" y="2108200"/>
          <p14:tracePt t="144162" x="2379663" y="2116138"/>
          <p14:tracePt t="144169" x="2379663" y="2141538"/>
          <p14:tracePt t="144178" x="2379663" y="2149475"/>
          <p14:tracePt t="144185" x="2371725" y="2174875"/>
          <p14:tracePt t="144193" x="2354263" y="2200275"/>
          <p14:tracePt t="144201" x="2336800" y="2235200"/>
          <p14:tracePt t="144217" x="2328863" y="2260600"/>
          <p14:tracePt t="144227" x="2303463" y="2286000"/>
          <p14:tracePt t="144234" x="2303463" y="2293938"/>
          <p14:tracePt t="144259" x="2293938" y="2303463"/>
          <p14:tracePt t="144266" x="2278063" y="2319338"/>
          <p14:tracePt t="144322" x="2268538" y="2319338"/>
          <p14:tracePt t="144330" x="2252663" y="2319338"/>
          <p14:tracePt t="144346" x="2235200" y="2319338"/>
          <p14:tracePt t="144354" x="2209800" y="2319338"/>
          <p14:tracePt t="144362" x="2200275" y="2311400"/>
          <p14:tracePt t="144370" x="2174875" y="2293938"/>
          <p14:tracePt t="144378" x="2159000" y="2286000"/>
          <p14:tracePt t="144386" x="2124075" y="2260600"/>
          <p14:tracePt t="144394" x="2116138" y="2252663"/>
          <p14:tracePt t="144410" x="2098675" y="2243138"/>
          <p14:tracePt t="144418" x="2090738" y="2235200"/>
          <p14:tracePt t="144426" x="2090738" y="2217738"/>
          <p14:tracePt t="144433" x="2082800" y="2217738"/>
          <p14:tracePt t="144450" x="2065338" y="2200275"/>
          <p14:tracePt t="144459" x="2055813" y="2184400"/>
          <p14:tracePt t="144476" x="2047875" y="2166938"/>
          <p14:tracePt t="144492" x="2039938" y="2149475"/>
          <p14:tracePt t="144497" x="2030413" y="2149475"/>
          <p14:tracePt t="144513" x="2030413" y="2141538"/>
          <p14:tracePt t="144522" x="2022475" y="2133600"/>
          <p14:tracePt t="144530" x="2014538" y="2124075"/>
          <p14:tracePt t="144538" x="1997075" y="2108200"/>
          <p14:tracePt t="144546" x="1989138" y="2090738"/>
          <p14:tracePt t="144562" x="1989138" y="2082800"/>
          <p14:tracePt t="144570" x="1979613" y="2055813"/>
          <p14:tracePt t="144578" x="1963738" y="2047875"/>
          <p14:tracePt t="144594" x="1954213" y="2039938"/>
          <p14:tracePt t="144602" x="1954213" y="2030413"/>
          <p14:tracePt t="144626" x="1954213" y="2022475"/>
          <p14:tracePt t="144633" x="1954213" y="2014538"/>
          <p14:tracePt t="144643" x="1954213" y="1997075"/>
          <p14:tracePt t="144650" x="1946275" y="1979613"/>
          <p14:tracePt t="144666" x="1938338" y="1954213"/>
          <p14:tracePt t="144675" x="1928813" y="1946275"/>
          <p14:tracePt t="144698" x="1920875" y="1946275"/>
          <p14:tracePt t="144713" x="1920875" y="1938338"/>
          <p14:tracePt t="144722" x="1920875" y="1928813"/>
          <p14:tracePt t="144730" x="1920875" y="1911350"/>
          <p14:tracePt t="144738" x="1920875" y="1885950"/>
          <p14:tracePt t="144746" x="1920875" y="1870075"/>
          <p14:tracePt t="144754" x="1920875" y="1844675"/>
          <p14:tracePt t="144762" x="1920875" y="1809750"/>
          <p14:tracePt t="144770" x="1920875" y="1801813"/>
          <p14:tracePt t="144778" x="1920875" y="1776413"/>
          <p14:tracePt t="144786" x="1920875" y="1758950"/>
          <p14:tracePt t="144794" x="1928813" y="1751013"/>
          <p14:tracePt t="144802" x="1938338" y="1741488"/>
          <p14:tracePt t="144811" x="1946275" y="1733550"/>
          <p14:tracePt t="144818" x="1954213" y="1725613"/>
          <p14:tracePt t="144827" x="1971675" y="1708150"/>
          <p14:tracePt t="144833" x="1989138" y="1700213"/>
          <p14:tracePt t="144844" x="1997075" y="1682750"/>
          <p14:tracePt t="144850" x="2022475" y="1665288"/>
          <p14:tracePt t="144859" x="2039938" y="1649413"/>
          <p14:tracePt t="144866" x="2065338" y="1649413"/>
          <p14:tracePt t="144880" x="2090738" y="1631950"/>
          <p14:tracePt t="144882" x="2108200" y="1631950"/>
          <p14:tracePt t="144892" x="2116138" y="1622425"/>
          <p14:tracePt t="144897" x="2133600" y="1622425"/>
          <p14:tracePt t="144906" x="2159000" y="1614488"/>
          <p14:tracePt t="144913" x="2192338" y="1614488"/>
          <p14:tracePt t="144922" x="2227263" y="1614488"/>
          <p14:tracePt t="144930" x="2268538" y="1614488"/>
          <p14:tracePt t="144938" x="2286000" y="1614488"/>
          <p14:tracePt t="144945" x="2344738" y="1614488"/>
          <p14:tracePt t="144953" x="2397125" y="1614488"/>
          <p14:tracePt t="144962" x="2438400" y="1614488"/>
          <p14:tracePt t="144970" x="2498725" y="1614488"/>
          <p14:tracePt t="144978" x="2557463" y="1614488"/>
          <p14:tracePt t="144986" x="2600325" y="1614488"/>
          <p14:tracePt t="144994" x="2643188" y="1614488"/>
          <p14:tracePt t="145002" x="2686050" y="1614488"/>
          <p14:tracePt t="145010" x="2736850" y="1614488"/>
          <p14:tracePt t="145018" x="2762250" y="1614488"/>
          <p14:tracePt t="145027" x="2805113" y="1614488"/>
          <p14:tracePt t="145033" x="2855913" y="1614488"/>
          <p14:tracePt t="145043" x="2897188" y="1614488"/>
          <p14:tracePt t="145050" x="2940050" y="1614488"/>
          <p14:tracePt t="145059" x="3000375" y="1622425"/>
          <p14:tracePt t="145066" x="3033713" y="1622425"/>
          <p14:tracePt t="145076" x="3067050" y="1631950"/>
          <p14:tracePt t="145082" x="3094038" y="1631950"/>
          <p14:tracePt t="145091" x="3119438" y="1631950"/>
          <p14:tracePt t="145098" x="3135313" y="1631950"/>
          <p14:tracePt t="145106" x="3135313" y="1639888"/>
          <p14:tracePt t="145114" x="3144838" y="1639888"/>
          <p14:tracePt t="145121" x="3160713" y="1649413"/>
          <p14:tracePt t="145130" x="3178175" y="1657350"/>
          <p14:tracePt t="145138" x="3186113" y="1665288"/>
          <p14:tracePt t="145146" x="3203575" y="1665288"/>
          <p14:tracePt t="145154" x="3211513" y="1665288"/>
          <p14:tracePt t="145162" x="3238500" y="1674813"/>
          <p14:tracePt t="145170" x="3254375" y="1682750"/>
          <p14:tracePt t="145178" x="3279775" y="1690688"/>
          <p14:tracePt t="145186" x="3297238" y="1700213"/>
          <p14:tracePt t="145195" x="3314700" y="1708150"/>
          <p14:tracePt t="145202" x="3322638" y="1716088"/>
          <p14:tracePt t="145227" x="3322638" y="1725613"/>
          <p14:tracePt t="145233" x="3330575" y="1733550"/>
          <p14:tracePt t="145242" x="3330575" y="1741488"/>
          <p14:tracePt t="145250" x="3330575" y="1758950"/>
          <p14:tracePt t="145259" x="3340100" y="1784350"/>
          <p14:tracePt t="145266" x="3355975" y="1809750"/>
          <p14:tracePt t="145275" x="3355975" y="1835150"/>
          <p14:tracePt t="145282" x="3355975" y="1852613"/>
          <p14:tracePt t="145292" x="3355975" y="1878013"/>
          <p14:tracePt t="145297" x="3355975" y="1885950"/>
          <p14:tracePt t="145306" x="3355975" y="1911350"/>
          <p14:tracePt t="145322" x="3355975" y="1928813"/>
          <p14:tracePt t="145330" x="3348038" y="1954213"/>
          <p14:tracePt t="145338" x="3340100" y="1963738"/>
          <p14:tracePt t="145354" x="3330575" y="1979613"/>
          <p14:tracePt t="145362" x="3330575" y="1997075"/>
          <p14:tracePt t="145370" x="3330575" y="2005013"/>
          <p14:tracePt t="145378" x="3322638" y="2022475"/>
          <p14:tracePt t="145386" x="3322638" y="2030413"/>
          <p14:tracePt t="145395" x="3322638" y="2065338"/>
          <p14:tracePt t="145402" x="3314700" y="2090738"/>
          <p14:tracePt t="145410" x="3305175" y="2108200"/>
          <p14:tracePt t="145417" x="3297238" y="2141538"/>
          <p14:tracePt t="145428" x="3279775" y="2149475"/>
          <p14:tracePt t="145433" x="3271838" y="2159000"/>
          <p14:tracePt t="145444" x="3254375" y="2184400"/>
          <p14:tracePt t="145450" x="3246438" y="2184400"/>
          <p14:tracePt t="145459" x="3228975" y="2184400"/>
          <p14:tracePt t="145465" x="3211513" y="2192338"/>
          <p14:tracePt t="145477" x="3186113" y="2192338"/>
          <p14:tracePt t="145482" x="3170238" y="2217738"/>
          <p14:tracePt t="145493" x="3119438" y="2227263"/>
          <p14:tracePt t="145497" x="3084513" y="2235200"/>
          <p14:tracePt t="145506" x="3025775" y="2243138"/>
          <p14:tracePt t="145514" x="2990850" y="2252663"/>
          <p14:tracePt t="145521" x="2932113" y="2260600"/>
          <p14:tracePt t="145530" x="2863850" y="2278063"/>
          <p14:tracePt t="145538" x="2805113" y="2278063"/>
          <p14:tracePt t="145546" x="2744788" y="2278063"/>
          <p14:tracePt t="145553" x="2701925" y="2278063"/>
          <p14:tracePt t="145561" x="2643188" y="2278063"/>
          <p14:tracePt t="145569" x="2600325" y="2278063"/>
          <p14:tracePt t="145577" x="2557463" y="2278063"/>
          <p14:tracePt t="145585" x="2516188" y="2278063"/>
          <p14:tracePt t="145594" x="2473325" y="2278063"/>
          <p14:tracePt t="145601" x="2422525" y="2278063"/>
          <p14:tracePt t="145610" x="2379663" y="2278063"/>
          <p14:tracePt t="145617" x="2336800" y="2278063"/>
          <p14:tracePt t="145627" x="2293938" y="2278063"/>
          <p14:tracePt t="145633" x="2260600" y="2278063"/>
          <p14:tracePt t="145643" x="2217738" y="2278063"/>
          <p14:tracePt t="145651" x="2149475" y="2278063"/>
          <p14:tracePt t="145660" x="2090738" y="2278063"/>
          <p14:tracePt t="145666" x="2047875" y="2278063"/>
          <p14:tracePt t="145676" x="2014538" y="2278063"/>
          <p14:tracePt t="145681" x="1979613" y="2278063"/>
          <p14:tracePt t="145692" x="1963738" y="2278063"/>
          <p14:tracePt t="145698" x="1954213" y="2278063"/>
          <p14:tracePt t="145706" x="1938338" y="2278063"/>
          <p14:tracePt t="145714" x="1928813" y="2278063"/>
          <p14:tracePt t="145721" x="1920875" y="2278063"/>
          <p14:tracePt t="145754" x="1911350" y="2278063"/>
          <p14:tracePt t="145762" x="1911350" y="2260600"/>
          <p14:tracePt t="145770" x="1895475" y="2243138"/>
          <p14:tracePt t="145778" x="1885950" y="2209800"/>
          <p14:tracePt t="145786" x="1885950" y="2192338"/>
          <p14:tracePt t="145795" x="1878013" y="2174875"/>
          <p14:tracePt t="145802" x="1870075" y="2149475"/>
          <p14:tracePt t="145812" x="1870075" y="2124075"/>
          <p14:tracePt t="145818" x="1870075" y="2108200"/>
          <p14:tracePt t="145828" x="1870075" y="2098675"/>
          <p14:tracePt t="145834" x="1870075" y="2082800"/>
          <p14:tracePt t="145845" x="1870075" y="2073275"/>
          <p14:tracePt t="145850" x="1870075" y="2055813"/>
          <p14:tracePt t="145860" x="1870075" y="2047875"/>
          <p14:tracePt t="145866" x="1870075" y="2039938"/>
          <p14:tracePt t="145876" x="1885950" y="2022475"/>
          <p14:tracePt t="145896" x="1928813" y="1954213"/>
          <p14:tracePt t="145897" x="1946275" y="1928813"/>
          <p14:tracePt t="145906" x="1971675" y="1895475"/>
          <p14:tracePt t="145914" x="1989138" y="1844675"/>
          <p14:tracePt t="145921" x="2022475" y="1793875"/>
          <p14:tracePt t="145929" x="2030413" y="1776413"/>
          <p14:tracePt t="145938" x="2055813" y="1725613"/>
          <p14:tracePt t="145946" x="2082800" y="1690688"/>
          <p14:tracePt t="145954" x="2108200" y="1665288"/>
          <p14:tracePt t="145963" x="2116138" y="1649413"/>
          <p14:tracePt t="145969" x="2124075" y="1631950"/>
          <p14:tracePt t="145979" x="2141538" y="1614488"/>
          <p14:tracePt t="145986" x="2159000" y="1597025"/>
          <p14:tracePt t="146002" x="2184400" y="1581150"/>
          <p14:tracePt t="146011" x="2200275" y="1571625"/>
          <p14:tracePt t="146018" x="2217738" y="1563688"/>
          <p14:tracePt t="146027" x="2227263" y="1563688"/>
          <p14:tracePt t="146034" x="2252663" y="1555750"/>
          <p14:tracePt t="146044" x="2268538" y="1546225"/>
          <p14:tracePt t="146050" x="2303463" y="1538288"/>
          <p14:tracePt t="146061" x="2336800" y="1538288"/>
          <p14:tracePt t="146066" x="2379663" y="1538288"/>
          <p14:tracePt t="146077" x="2422525" y="1538288"/>
          <p14:tracePt t="146082" x="2463800" y="1538288"/>
          <p14:tracePt t="146091" x="2524125" y="1538288"/>
          <p14:tracePt t="146097" x="2566988" y="1538288"/>
          <p14:tracePt t="146106" x="2608263" y="1538288"/>
          <p14:tracePt t="146114" x="2643188" y="1538288"/>
          <p14:tracePt t="146121" x="2686050" y="1538288"/>
          <p14:tracePt t="146129" x="2736850" y="1555750"/>
          <p14:tracePt t="146137" x="2752725" y="1563688"/>
          <p14:tracePt t="146145" x="2787650" y="1563688"/>
          <p14:tracePt t="146153" x="2846388" y="1597025"/>
          <p14:tracePt t="146162" x="2906713" y="1614488"/>
          <p14:tracePt t="146170" x="2940050" y="1639888"/>
          <p14:tracePt t="146178" x="3000375" y="1665288"/>
          <p14:tracePt t="146186" x="3051175" y="1682750"/>
          <p14:tracePt t="146196" x="3076575" y="1700213"/>
          <p14:tracePt t="146202" x="3135313" y="1725613"/>
          <p14:tracePt t="146211" x="3152775" y="1733550"/>
          <p14:tracePt t="146218" x="3186113" y="1751013"/>
          <p14:tracePt t="146227" x="3203575" y="1758950"/>
          <p14:tracePt t="146234" x="3203575" y="1766888"/>
          <p14:tracePt t="146243" x="3211513" y="1766888"/>
          <p14:tracePt t="146250" x="3221038" y="1793875"/>
          <p14:tracePt t="146260" x="3228975" y="1801813"/>
          <p14:tracePt t="146266" x="3228975" y="1809750"/>
          <p14:tracePt t="146275" x="3246438" y="1844675"/>
          <p14:tracePt t="146282" x="3263900" y="1852613"/>
          <p14:tracePt t="146292" x="3279775" y="1870075"/>
          <p14:tracePt t="146298" x="3279775" y="1878013"/>
          <p14:tracePt t="146306" x="3297238" y="1895475"/>
          <p14:tracePt t="146322" x="3305175" y="1903413"/>
          <p14:tracePt t="146337" x="3305175" y="1911350"/>
          <p14:tracePt t="146354" x="3305175" y="1938338"/>
          <p14:tracePt t="146362" x="3305175" y="1946275"/>
          <p14:tracePt t="146369" x="3305175" y="1979613"/>
          <p14:tracePt t="146379" x="3305175" y="1997075"/>
          <p14:tracePt t="146386" x="3289300" y="2030413"/>
          <p14:tracePt t="146394" x="3271838" y="2055813"/>
          <p14:tracePt t="146402" x="3221038" y="2098675"/>
          <p14:tracePt t="146410" x="3170238" y="2133600"/>
          <p14:tracePt t="146417" x="3109913" y="2174875"/>
          <p14:tracePt t="146427" x="3033713" y="2217738"/>
          <p14:tracePt t="146434" x="2940050" y="2235200"/>
          <p14:tracePt t="146444" x="2855913" y="2268538"/>
          <p14:tracePt t="146450" x="2778125" y="2286000"/>
          <p14:tracePt t="146459" x="2719388" y="2293938"/>
          <p14:tracePt t="146466" x="2651125" y="2311400"/>
          <p14:tracePt t="146476" x="2617788" y="2311400"/>
          <p14:tracePt t="146482" x="2600325" y="2311400"/>
          <p14:tracePt t="146546" x="2600325" y="2303463"/>
          <p14:tracePt t="147242" x="2600325" y="2293938"/>
          <p14:tracePt t="147250" x="2633663" y="2268538"/>
          <p14:tracePt t="147258" x="2643188" y="2252663"/>
          <p14:tracePt t="147498" x="2643188" y="2235200"/>
          <p14:tracePt t="147706" x="2633663" y="2235200"/>
          <p14:tracePt t="147714" x="2617788" y="2217738"/>
          <p14:tracePt t="147722" x="2600325" y="2200275"/>
          <p14:tracePt t="147730" x="2592388" y="2192338"/>
          <p14:tracePt t="147746" x="2592388" y="2184400"/>
          <p14:tracePt t="147778" x="2574925" y="2174875"/>
          <p14:tracePt t="147795" x="2557463" y="2174875"/>
          <p14:tracePt t="147802" x="2532063" y="2174875"/>
          <p14:tracePt t="147810" x="2524125" y="2174875"/>
          <p14:tracePt t="147818" x="2489200" y="2184400"/>
          <p14:tracePt t="147833" x="2473325" y="2200275"/>
          <p14:tracePt t="147843" x="2455863" y="2217738"/>
          <p14:tracePt t="147850" x="2447925" y="2227263"/>
          <p14:tracePt t="147859" x="2447925" y="2243138"/>
          <p14:tracePt t="147866" x="2447925" y="2252663"/>
          <p14:tracePt t="147880" x="2438400" y="2260600"/>
          <p14:tracePt t="147890" x="2438400" y="2268538"/>
          <p14:tracePt t="147994" x="2430463" y="2278063"/>
          <p14:tracePt t="148130" x="2430463" y="2286000"/>
          <p14:tracePt t="148145" x="2430463" y="2311400"/>
          <p14:tracePt t="148153" x="2455863" y="2319338"/>
          <p14:tracePt t="148161" x="2489200" y="2319338"/>
          <p14:tracePt t="148418" x="2473325" y="2311400"/>
          <p14:tracePt t="148426" x="2473325" y="2303463"/>
          <p14:tracePt t="148434" x="2447925" y="2286000"/>
          <p14:tracePt t="148441" x="2430463" y="2286000"/>
          <p14:tracePt t="148449" x="2397125" y="2286000"/>
          <p14:tracePt t="148462" x="2362200" y="2286000"/>
          <p14:tracePt t="148466" x="2344738" y="2278063"/>
          <p14:tracePt t="148482" x="2328863" y="2278063"/>
          <p14:tracePt t="148489" x="2303463" y="2278063"/>
          <p14:tracePt t="148498" x="2278063" y="2278063"/>
          <p14:tracePt t="148506" x="2243138" y="2278063"/>
          <p14:tracePt t="148514" x="2227263" y="2278063"/>
          <p14:tracePt t="148522" x="2209800" y="2278063"/>
          <p14:tracePt t="148529" x="2200275" y="2278063"/>
          <p14:tracePt t="148538" x="2192338" y="2278063"/>
          <p14:tracePt t="148546" x="2174875" y="2278063"/>
          <p14:tracePt t="148554" x="2166938" y="2278063"/>
          <p14:tracePt t="148563" x="2159000" y="2286000"/>
          <p14:tracePt t="148569" x="2149475" y="2293938"/>
          <p14:tracePt t="148579" x="2124075" y="2303463"/>
          <p14:tracePt t="148586" x="2116138" y="2328863"/>
          <p14:tracePt t="148594" x="2108200" y="2328863"/>
          <p14:tracePt t="148602" x="2098675" y="2336800"/>
          <p14:tracePt t="148612" x="2090738" y="2344738"/>
          <p14:tracePt t="148633" x="2090738" y="2354263"/>
          <p14:tracePt t="148649" x="2082800" y="2362200"/>
          <p14:tracePt t="148689" x="2073275" y="2362200"/>
          <p14:tracePt t="148705" x="2047875" y="2362200"/>
          <p14:tracePt t="148713" x="2039938" y="2362200"/>
          <p14:tracePt t="148722" x="2030413" y="2354263"/>
          <p14:tracePt t="148729" x="2005013" y="2336800"/>
          <p14:tracePt t="148738" x="1997075" y="2336800"/>
          <p14:tracePt t="148746" x="1979613" y="2328863"/>
          <p14:tracePt t="148754" x="1963738" y="2319338"/>
          <p14:tracePt t="148762" x="1954213" y="2311400"/>
          <p14:tracePt t="148770" x="1946275" y="2311400"/>
          <p14:tracePt t="148778" x="1938338" y="2303463"/>
          <p14:tracePt t="148786" x="1928813" y="2293938"/>
          <p14:tracePt t="148794" x="1911350" y="2278063"/>
          <p14:tracePt t="148811" x="1895475" y="2268538"/>
          <p14:tracePt t="148818" x="1878013" y="2260600"/>
          <p14:tracePt t="148829" x="1878013" y="2252663"/>
          <p14:tracePt t="148834" x="1870075" y="2235200"/>
          <p14:tracePt t="148844" x="1860550" y="2235200"/>
          <p14:tracePt t="148850" x="1852613" y="2217738"/>
          <p14:tracePt t="148857" x="1852613" y="2209800"/>
          <p14:tracePt t="148874" x="1852613" y="2200275"/>
          <p14:tracePt t="148882" x="1852613" y="2184400"/>
          <p14:tracePt t="148898" x="1844675" y="2166938"/>
          <p14:tracePt t="148906" x="1835150" y="2159000"/>
          <p14:tracePt t="149282" x="1827213" y="2149475"/>
          <p14:tracePt t="149306" x="1809750" y="2149475"/>
          <p14:tracePt t="149314" x="1801813" y="2149475"/>
          <p14:tracePt t="149322" x="1793875" y="2149475"/>
          <p14:tracePt t="149330" x="1776413" y="2149475"/>
          <p14:tracePt t="149346" x="1758950" y="2149475"/>
          <p14:tracePt t="149354" x="1733550" y="2149475"/>
          <p14:tracePt t="149417" x="1819275" y="2200275"/>
          <p14:tracePt t="149425" x="2055813" y="2319338"/>
          <p14:tracePt t="149433" x="2354263" y="2438400"/>
          <p14:tracePt t="149442" x="2820988" y="2625725"/>
          <p14:tracePt t="149449" x="3348038" y="2813050"/>
          <p14:tracePt t="149457" x="4002088" y="2990850"/>
          <p14:tracePt t="149465" x="4640263" y="3160713"/>
          <p14:tracePt t="149473" x="5175250" y="3289300"/>
          <p14:tracePt t="149481" x="5616575" y="3449638"/>
          <p14:tracePt t="149489" x="5991225" y="3543300"/>
          <p14:tracePt t="149497" x="6280150" y="3629025"/>
          <p14:tracePt t="149505" x="6416675" y="3697288"/>
          <p14:tracePt t="149513" x="6518275" y="3756025"/>
          <p14:tracePt t="149521" x="6543675" y="3781425"/>
          <p14:tracePt t="149530" x="6543675" y="3798888"/>
          <p14:tracePt t="149538" x="6543675" y="3816350"/>
          <p14:tracePt t="149547" x="6543675" y="3841750"/>
          <p14:tracePt t="149554" x="6518275" y="3867150"/>
          <p14:tracePt t="149562" x="6500813" y="3883025"/>
          <p14:tracePt t="149569" x="6492875" y="3900488"/>
          <p14:tracePt t="149579" x="6483350" y="3908425"/>
          <p14:tracePt t="149585" x="6483350" y="3917950"/>
          <p14:tracePt t="149594" x="6483350" y="3925888"/>
          <p14:tracePt t="149602" x="6483350" y="3935413"/>
          <p14:tracePt t="149611" x="6483350" y="3951288"/>
          <p14:tracePt t="149618" x="6483350" y="3960813"/>
          <p14:tracePt t="149629" x="6483350" y="3968750"/>
          <p14:tracePt t="149634" x="6483350" y="3976688"/>
          <p14:tracePt t="149682" x="6483350" y="3994150"/>
          <p14:tracePt t="149698" x="6483350" y="4002088"/>
          <p14:tracePt t="149706" x="6483350" y="4019550"/>
          <p14:tracePt t="149713" x="6526213" y="4044950"/>
          <p14:tracePt t="149721" x="6586538" y="4052888"/>
          <p14:tracePt t="149730" x="6688138" y="4087813"/>
          <p14:tracePt t="149737" x="6772275" y="4113213"/>
          <p14:tracePt t="149746" x="6883400" y="4121150"/>
          <p14:tracePt t="149753" x="7027863" y="4138613"/>
          <p14:tracePt t="149763" x="7154863" y="4146550"/>
          <p14:tracePt t="149770" x="7324725" y="4146550"/>
          <p14:tracePt t="149778" x="7453313" y="4146550"/>
          <p14:tracePt t="149786" x="7588250" y="4121150"/>
          <p14:tracePt t="149794" x="7699375" y="4087813"/>
          <p14:tracePt t="149801" x="7818438" y="4062413"/>
          <p14:tracePt t="149812" x="7894638" y="4044950"/>
          <p14:tracePt t="149818" x="7937500" y="4019550"/>
          <p14:tracePt t="149829" x="7962900" y="4011613"/>
          <p14:tracePt t="149930" x="7954963" y="4019550"/>
          <p14:tracePt t="149938" x="7954963" y="4027488"/>
          <p14:tracePt t="149945" x="7954963" y="4037013"/>
          <p14:tracePt t="149954" x="7954963" y="4062413"/>
          <p14:tracePt t="149962" x="7954963" y="4079875"/>
          <p14:tracePt t="149970" x="7954963" y="4087813"/>
          <p14:tracePt t="149979" x="7954963" y="4095750"/>
          <p14:tracePt t="149994" x="7954963" y="4105275"/>
          <p14:tracePt t="150012" x="7980363" y="4105275"/>
          <p14:tracePt t="150018" x="8031163" y="4105275"/>
          <p14:tracePt t="150029" x="8107363" y="4095750"/>
          <p14:tracePt t="150033" x="8208963" y="4070350"/>
          <p14:tracePt t="150044" x="8294688" y="4037013"/>
          <p14:tracePt t="150050" x="8388350" y="4019550"/>
          <p14:tracePt t="150058" x="8429625" y="3994150"/>
          <p14:tracePt t="150065" x="8480425" y="3968750"/>
          <p14:tracePt t="150074" x="8540750" y="3943350"/>
          <p14:tracePt t="150081" x="8566150" y="3935413"/>
          <p14:tracePt t="150089" x="8574088" y="3925888"/>
          <p14:tracePt t="150097" x="8583613" y="3917950"/>
          <p14:tracePt t="150106" x="8591550" y="3908425"/>
          <p14:tracePt t="150146" x="8591550" y="3900488"/>
          <p14:tracePt t="150154" x="8566150" y="3900488"/>
          <p14:tracePt t="150162" x="8523288" y="3900488"/>
          <p14:tracePt t="150170" x="8464550" y="3900488"/>
          <p14:tracePt t="150178" x="8362950" y="3900488"/>
          <p14:tracePt t="150185" x="8294688" y="3908425"/>
          <p14:tracePt t="150195" x="8191500" y="3925888"/>
          <p14:tracePt t="150201" x="8107363" y="3935413"/>
          <p14:tracePt t="150212" x="8031163" y="3960813"/>
          <p14:tracePt t="150218" x="7927975" y="3976688"/>
          <p14:tracePt t="150229" x="7861300" y="3986213"/>
          <p14:tracePt t="150234" x="7810500" y="3986213"/>
          <p14:tracePt t="150241" x="7724775" y="4011613"/>
          <p14:tracePt t="150250" x="7656513" y="4011613"/>
          <p14:tracePt t="150259" x="7572375" y="4011613"/>
          <p14:tracePt t="150266" x="7486650" y="4011613"/>
          <p14:tracePt t="150274" x="7392988" y="4011613"/>
          <p14:tracePt t="150282" x="7342188" y="4011613"/>
          <p14:tracePt t="150290" x="7265988" y="4011613"/>
          <p14:tracePt t="150298" x="7215188" y="4011613"/>
          <p14:tracePt t="150305" x="7164388" y="4011613"/>
          <p14:tracePt t="150314" x="7129463" y="4002088"/>
          <p14:tracePt t="150322" x="7113588" y="4002088"/>
          <p14:tracePt t="150330" x="7088188" y="4002088"/>
          <p14:tracePt t="150338" x="7061200" y="4002088"/>
          <p14:tracePt t="150346" x="7045325" y="4002088"/>
          <p14:tracePt t="150354" x="7010400" y="4002088"/>
          <p14:tracePt t="150363" x="6994525" y="4002088"/>
          <p14:tracePt t="150370" x="6951663" y="4002088"/>
          <p14:tracePt t="150379" x="6916738" y="4002088"/>
          <p14:tracePt t="150385" x="6883400" y="4002088"/>
          <p14:tracePt t="150396" x="6832600" y="4002088"/>
          <p14:tracePt t="150402" x="6789738" y="4002088"/>
          <p14:tracePt t="150411" x="6746875" y="4002088"/>
          <p14:tracePt t="150417" x="6688138" y="4002088"/>
          <p14:tracePt t="150428" x="6619875" y="4002088"/>
          <p14:tracePt t="150434" x="6561138" y="4002088"/>
          <p14:tracePt t="150445" x="6518275" y="4002088"/>
          <p14:tracePt t="150450" x="6457950" y="4002088"/>
          <p14:tracePt t="150458" x="6416675" y="4002088"/>
          <p14:tracePt t="150466" x="6373813" y="4002088"/>
          <p14:tracePt t="150474" x="6330950" y="4002088"/>
          <p14:tracePt t="150482" x="6288088" y="4002088"/>
          <p14:tracePt t="150490" x="6237288" y="3994150"/>
          <p14:tracePt t="150497" x="6194425" y="3994150"/>
          <p14:tracePt t="150506" x="6161088" y="3976688"/>
          <p14:tracePt t="150514" x="6127750" y="3976688"/>
          <p14:tracePt t="150522" x="6102350" y="3976688"/>
          <p14:tracePt t="150530" x="6076950" y="3968750"/>
          <p14:tracePt t="150538" x="6049963" y="3968750"/>
          <p14:tracePt t="150547" x="6034088" y="3968750"/>
          <p14:tracePt t="150553" x="6016625" y="3968750"/>
          <p14:tracePt t="150562" x="6008688" y="3968750"/>
          <p14:tracePt t="150570" x="5999163" y="3968750"/>
          <p14:tracePt t="150578" x="5983288" y="3968750"/>
          <p14:tracePt t="150586" x="5973763" y="3968750"/>
          <p14:tracePt t="150595" x="5965825" y="3968750"/>
          <p14:tracePt t="150602" x="5948363" y="3968750"/>
          <p14:tracePt t="150612" x="5940425" y="3968750"/>
          <p14:tracePt t="150618" x="5932488" y="3960813"/>
          <p14:tracePt t="150650" x="5922963" y="3951288"/>
          <p14:tracePt t="150657" x="5915025" y="3951288"/>
          <p14:tracePt t="150738" x="5915025" y="3943350"/>
          <p14:tracePt t="150754" x="5915025" y="3935413"/>
          <p14:tracePt t="150777" x="5905500" y="3935413"/>
          <p14:tracePt t="150809" x="5880100" y="3935413"/>
          <p14:tracePt t="150826" x="5846763" y="3935413"/>
          <p14:tracePt t="150834" x="5838825" y="3935413"/>
          <p14:tracePt t="150842" x="5803900" y="3935413"/>
          <p14:tracePt t="150850" x="5761038" y="3935413"/>
          <p14:tracePt t="150858" x="5719763" y="3935413"/>
          <p14:tracePt t="150866" x="5676900" y="3935413"/>
          <p14:tracePt t="150874" x="5634038" y="3935413"/>
          <p14:tracePt t="150900" x="5583238" y="3935413"/>
          <p14:tracePt t="150906" x="5557838" y="3935413"/>
          <p14:tracePt t="150913" x="5549900" y="3935413"/>
          <p14:tracePt t="150922" x="5514975" y="3935413"/>
          <p14:tracePt t="150930" x="5472113" y="3935413"/>
          <p14:tracePt t="150937" x="5438775" y="3935413"/>
          <p14:tracePt t="150947" x="5405438" y="3935413"/>
          <p14:tracePt t="150954" x="5387975" y="3935413"/>
          <p14:tracePt t="150962" x="5337175" y="3943350"/>
          <p14:tracePt t="150970" x="5327650" y="3943350"/>
          <p14:tracePt t="150979" x="5311775" y="3951288"/>
          <p14:tracePt t="151378" x="5302250" y="3951288"/>
          <p14:tracePt t="151386" x="5302250" y="3925888"/>
          <p14:tracePt t="151393" x="5276850" y="3908425"/>
          <p14:tracePt t="151666" x="5243513" y="3908425"/>
          <p14:tracePt t="151673" x="5073650" y="3908425"/>
          <p14:tracePt t="151682" x="4792663" y="3960813"/>
          <p14:tracePt t="151690" x="4622800" y="3960813"/>
          <p14:tracePt t="151697" x="4445000" y="3960813"/>
          <p14:tracePt t="151706" x="4214813" y="3960813"/>
          <p14:tracePt t="151714" x="4070350" y="3960813"/>
          <p14:tracePt t="151722" x="3935413" y="3960813"/>
          <p14:tracePt t="151730" x="3816350" y="3960813"/>
          <p14:tracePt t="151737" x="3705225" y="3960813"/>
          <p14:tracePt t="151747" x="3594100" y="3960813"/>
          <p14:tracePt t="151753" x="3467100" y="3960813"/>
          <p14:tracePt t="151763" x="3355975" y="3960813"/>
          <p14:tracePt t="151769" x="3254375" y="3960813"/>
          <p14:tracePt t="151781" x="3178175" y="3935413"/>
          <p14:tracePt t="151785" x="3119438" y="3925888"/>
          <p14:tracePt t="151796" x="3067050" y="3908425"/>
          <p14:tracePt t="151801" x="3051175" y="3892550"/>
          <p14:tracePt t="151813" x="3033713" y="3883025"/>
          <p14:tracePt t="151818" x="3016250" y="3875088"/>
          <p14:tracePt t="151827" x="3008313" y="3857625"/>
          <p14:tracePt t="151833" x="3008313" y="3849688"/>
          <p14:tracePt t="151842" x="3016250" y="3816350"/>
          <p14:tracePt t="151850" x="3025775" y="3806825"/>
          <p14:tracePt t="151857" x="3051175" y="3790950"/>
          <p14:tracePt t="151866" x="3059113" y="3781425"/>
          <p14:tracePt t="151874" x="3067050" y="3773488"/>
          <p14:tracePt t="151883" x="3076575" y="3763963"/>
          <p14:tracePt t="151898" x="3084513" y="3763963"/>
          <p14:tracePt t="151906" x="3094038" y="3763963"/>
          <p14:tracePt t="151954" x="3101975" y="3773488"/>
          <p14:tracePt t="151962" x="3101975" y="3806825"/>
          <p14:tracePt t="151969" x="3076575" y="3841750"/>
          <p14:tracePt t="151980" x="3033713" y="3875088"/>
          <p14:tracePt t="151986" x="2957513" y="3925888"/>
          <p14:tracePt t="151996" x="2871788" y="3943350"/>
          <p14:tracePt t="152002" x="2805113" y="3976688"/>
          <p14:tracePt t="152013" x="2727325" y="3994150"/>
          <p14:tracePt t="152018" x="2660650" y="3994150"/>
          <p14:tracePt t="152027" x="2625725" y="3994150"/>
          <p14:tracePt t="152034" x="2582863" y="3994150"/>
          <p14:tracePt t="152042" x="2566988" y="3994150"/>
          <p14:tracePt t="152049" x="2532063" y="3986213"/>
          <p14:tracePt t="152059" x="2506663" y="3968750"/>
          <p14:tracePt t="152066" x="2481263" y="3943350"/>
          <p14:tracePt t="152074" x="2473325" y="3883025"/>
          <p14:tracePt t="152082" x="2447925" y="3781425"/>
          <p14:tracePt t="152090" x="2447925" y="3705225"/>
          <p14:tracePt t="152098" x="2447925" y="3594100"/>
          <p14:tracePt t="152106" x="2447925" y="3484563"/>
          <p14:tracePt t="152114" x="2447925" y="3330575"/>
          <p14:tracePt t="152122" x="2447925" y="3186113"/>
          <p14:tracePt t="152131" x="2438400" y="3008313"/>
          <p14:tracePt t="152138" x="2413000" y="2871788"/>
          <p14:tracePt t="152146" x="2371725" y="2701925"/>
          <p14:tracePt t="152154" x="2371725" y="2617788"/>
          <p14:tracePt t="152162" x="2371725" y="2549525"/>
          <p14:tracePt t="152169" x="2371725" y="2524125"/>
          <p14:tracePt t="152179" x="2371725" y="2506663"/>
          <p14:tracePt t="152186" x="2387600" y="2506663"/>
          <p14:tracePt t="152196" x="2422525" y="2506663"/>
          <p14:tracePt t="152202" x="2473325" y="2506663"/>
          <p14:tracePt t="152212" x="2574925" y="2506663"/>
          <p14:tracePt t="152218" x="2686050" y="2541588"/>
          <p14:tracePt t="152225" x="2820988" y="2617788"/>
          <p14:tracePt t="152233" x="2965450" y="2711450"/>
          <p14:tracePt t="152241" x="3076575" y="2778125"/>
          <p14:tracePt t="152249" x="3178175" y="2863850"/>
          <p14:tracePt t="152258" x="3228975" y="2922588"/>
          <p14:tracePt t="152266" x="3279775" y="3016250"/>
          <p14:tracePt t="152274" x="3289300" y="3084513"/>
          <p14:tracePt t="152282" x="3289300" y="3170238"/>
          <p14:tracePt t="152289" x="3289300" y="3254375"/>
          <p14:tracePt t="152298" x="3263900" y="3322638"/>
          <p14:tracePt t="152306" x="3160713" y="3408363"/>
          <p14:tracePt t="152313" x="3041650" y="3484563"/>
          <p14:tracePt t="152322" x="2949575" y="3543300"/>
          <p14:tracePt t="152330" x="2863850" y="3578225"/>
          <p14:tracePt t="152338" x="2770188" y="3611563"/>
          <p14:tracePt t="152347" x="2727325" y="3619500"/>
          <p14:tracePt t="152354" x="2693988" y="3629025"/>
          <p14:tracePt t="152363" x="2676525" y="3629025"/>
          <p14:tracePt t="152369" x="2668588" y="3629025"/>
          <p14:tracePt t="152394" x="2668588" y="3619500"/>
          <p14:tracePt t="152402" x="2668588" y="3611563"/>
          <p14:tracePt t="152412" x="2686050" y="3586163"/>
          <p14:tracePt t="152417" x="2701925" y="3560763"/>
          <p14:tracePt t="152426" x="2727325" y="3535363"/>
          <p14:tracePt t="152442" x="2727325" y="3509963"/>
          <p14:tracePt t="152450" x="2736850" y="3492500"/>
          <p14:tracePt t="152682" x="2727325" y="3484563"/>
          <p14:tracePt t="152690" x="2693988" y="3459163"/>
          <p14:tracePt t="152698" x="2693988" y="3441700"/>
          <p14:tracePt t="152706" x="2693988" y="3433763"/>
          <p14:tracePt t="152731" x="2693988" y="3424238"/>
          <p14:tracePt t="152994" x="2633663" y="3348038"/>
          <p14:tracePt t="153002" x="2582863" y="3254375"/>
          <p14:tracePt t="153010" x="2532063" y="3152775"/>
          <p14:tracePt t="153017" x="2473325" y="3016250"/>
          <p14:tracePt t="153026" x="2413000" y="2863850"/>
          <p14:tracePt t="153033" x="2379663" y="2752725"/>
          <p14:tracePt t="153042" x="2319338" y="2633663"/>
          <p14:tracePt t="153050" x="2268538" y="2532063"/>
          <p14:tracePt t="153057" x="2227263" y="2455863"/>
          <p14:tracePt t="153065" x="2200275" y="2354263"/>
          <p14:tracePt t="153074" x="2174875" y="2286000"/>
          <p14:tracePt t="153082" x="2166938" y="2243138"/>
          <p14:tracePt t="153090" x="2166938" y="2184400"/>
          <p14:tracePt t="153097" x="2166938" y="2149475"/>
          <p14:tracePt t="153106" x="2159000" y="2108200"/>
          <p14:tracePt t="153114" x="2133600" y="2065338"/>
          <p14:tracePt t="153122" x="2124075" y="2047875"/>
          <p14:tracePt t="153131" x="2116138" y="2022475"/>
          <p14:tracePt t="153137" x="2090738" y="1989138"/>
          <p14:tracePt t="153147" x="2082800" y="1979613"/>
          <p14:tracePt t="153154" x="2065338" y="1971675"/>
          <p14:tracePt t="153163" x="2039938" y="1946275"/>
          <p14:tracePt t="153170" x="2039938" y="1938338"/>
          <p14:tracePt t="153178" x="2039938" y="1920875"/>
          <p14:tracePt t="153186" x="2022475" y="1911350"/>
          <p14:tracePt t="153197" x="2014538" y="1903413"/>
          <p14:tracePt t="153202" x="2005013" y="1885950"/>
          <p14:tracePt t="153218" x="1989138" y="1870075"/>
          <p14:tracePt t="153226" x="1979613" y="1870075"/>
          <p14:tracePt t="153234" x="1979613" y="1860550"/>
          <p14:tracePt t="153249" x="1963738" y="1860550"/>
          <p14:tracePt t="153266" x="1954213" y="1860550"/>
          <p14:tracePt t="153282" x="1946275" y="1860550"/>
          <p14:tracePt t="153290" x="1928813" y="1860550"/>
          <p14:tracePt t="153298" x="1920875" y="1885950"/>
          <p14:tracePt t="153306" x="1911350" y="1911350"/>
          <p14:tracePt t="153314" x="1903413" y="1920875"/>
          <p14:tracePt t="153322" x="1903413" y="1954213"/>
          <p14:tracePt t="153330" x="1903413" y="1963738"/>
          <p14:tracePt t="153337" x="1903413" y="1989138"/>
          <p14:tracePt t="153346" x="1903413" y="1997075"/>
          <p14:tracePt t="153354" x="1903413" y="2005013"/>
          <p14:tracePt t="153426" x="1885950" y="2005013"/>
          <p14:tracePt t="153433" x="1860550" y="2005013"/>
          <p14:tracePt t="153442" x="1844675" y="2005013"/>
          <p14:tracePt t="153450" x="1827213" y="1989138"/>
          <p14:tracePt t="153466" x="1809750" y="1971675"/>
          <p14:tracePt t="153474" x="1801813" y="1954213"/>
          <p14:tracePt t="153481" x="1801813" y="1946275"/>
          <p14:tracePt t="153490" x="1801813" y="1920875"/>
          <p14:tracePt t="153498" x="1801813" y="1885950"/>
          <p14:tracePt t="153505" x="1801813" y="1844675"/>
          <p14:tracePt t="153514" x="1801813" y="1827213"/>
          <p14:tracePt t="153522" x="1801813" y="1793875"/>
          <p14:tracePt t="153530" x="1801813" y="1758950"/>
          <p14:tracePt t="153538" x="1801813" y="1716088"/>
          <p14:tracePt t="153548" x="1801813" y="1708150"/>
          <p14:tracePt t="153554" x="1801813" y="1682750"/>
          <p14:tracePt t="153564" x="1801813" y="1674813"/>
          <p14:tracePt t="153570" x="1801813" y="1665288"/>
          <p14:tracePt t="153586" x="1784350" y="1665288"/>
          <p14:tracePt t="153596" x="1766888" y="1665288"/>
          <p14:tracePt t="153602" x="1758950" y="1665288"/>
          <p14:tracePt t="153613" x="1741488" y="1690688"/>
          <p14:tracePt t="153617" x="1741488" y="1725613"/>
          <p14:tracePt t="153626" x="1741488" y="1766888"/>
          <p14:tracePt t="153634" x="1716088" y="1819275"/>
          <p14:tracePt t="153642" x="1716088" y="1844675"/>
          <p14:tracePt t="153650" x="1716088" y="1878013"/>
          <p14:tracePt t="153658" x="1716088" y="1895475"/>
          <p14:tracePt t="153666" x="1716088" y="1911350"/>
          <p14:tracePt t="153674" x="1716088" y="1920875"/>
          <p14:tracePt t="153682" x="1716088" y="1928813"/>
          <p14:tracePt t="153754" x="1716088" y="1920875"/>
          <p14:tracePt t="153762" x="1708150" y="1895475"/>
          <p14:tracePt t="153770" x="1690688" y="1878013"/>
          <p14:tracePt t="153777" x="1690688" y="1870075"/>
          <p14:tracePt t="153786" x="1690688" y="1852613"/>
          <p14:tracePt t="153797" x="1690688" y="1844675"/>
          <p14:tracePt t="153810" x="1690688" y="1835150"/>
          <p14:tracePt t="153866" x="1682750" y="1827213"/>
          <p14:tracePt t="153881" x="1682750" y="1835150"/>
          <p14:tracePt t="153890" x="1682750" y="1852613"/>
          <p14:tracePt t="153898" x="1682750" y="1885950"/>
          <p14:tracePt t="153906" x="1682750" y="1903413"/>
          <p14:tracePt t="153915" x="1682750" y="1928813"/>
          <p14:tracePt t="153922" x="1682750" y="1946275"/>
          <p14:tracePt t="153930" x="1682750" y="1963738"/>
          <p14:tracePt t="153949" x="1682750" y="1971675"/>
          <p14:tracePt t="153986" x="1682750" y="1979613"/>
          <p14:tracePt t="153994" x="1690688" y="1979613"/>
          <p14:tracePt t="154002" x="1700213" y="1979613"/>
          <p14:tracePt t="154010" x="1708150" y="1954213"/>
          <p14:tracePt t="154018" x="1708150" y="1938338"/>
          <p14:tracePt t="154026" x="1708150" y="1920875"/>
          <p14:tracePt t="154034" x="1708150" y="1903413"/>
          <p14:tracePt t="155002" x="1716088" y="1903413"/>
          <p14:tracePt t="155009" x="1741488" y="1911350"/>
          <p14:tracePt t="155017" x="1819275" y="1938338"/>
          <p14:tracePt t="155026" x="1878013" y="1954213"/>
          <p14:tracePt t="155034" x="1954213" y="1979613"/>
          <p14:tracePt t="155041" x="2030413" y="2005013"/>
          <p14:tracePt t="155050" x="2108200" y="2047875"/>
          <p14:tracePt t="155058" x="2174875" y="2073275"/>
          <p14:tracePt t="155066" x="2243138" y="2098675"/>
          <p14:tracePt t="155074" x="2303463" y="2124075"/>
          <p14:tracePt t="155083" x="2336800" y="2149475"/>
          <p14:tracePt t="155089" x="2362200" y="2159000"/>
          <p14:tracePt t="155099" x="2371725" y="2159000"/>
          <p14:tracePt t="155106" x="2379663" y="2166938"/>
          <p14:tracePt t="155266" x="2379663" y="2174875"/>
          <p14:tracePt t="155282" x="2379663" y="2184400"/>
          <p14:tracePt t="155289" x="2371725" y="2184400"/>
          <p14:tracePt t="155298" x="2362200" y="2192338"/>
          <p14:tracePt t="155306" x="2344738" y="2200275"/>
          <p14:tracePt t="155316" x="2336800" y="2200275"/>
          <p14:tracePt t="155322" x="2311400" y="2200275"/>
          <p14:tracePt t="155330" x="2278063" y="2200275"/>
          <p14:tracePt t="155338" x="2260600" y="2217738"/>
          <p14:tracePt t="155347" x="2243138" y="2217738"/>
          <p14:tracePt t="155354" x="2227263" y="2217738"/>
          <p14:tracePt t="155363" x="2209800" y="2217738"/>
          <p14:tracePt t="155386" x="2200275" y="2217738"/>
          <p14:tracePt t="155402" x="2184400" y="2217738"/>
          <p14:tracePt t="155409" x="2174875" y="2217738"/>
          <p14:tracePt t="155418" x="2149475" y="2217738"/>
          <p14:tracePt t="155427" x="2124075" y="2217738"/>
          <p14:tracePt t="155434" x="2082800" y="2209800"/>
          <p14:tracePt t="155442" x="2055813" y="2200275"/>
          <p14:tracePt t="155450" x="2030413" y="2184400"/>
          <p14:tracePt t="155458" x="2014538" y="2174875"/>
          <p14:tracePt t="155466" x="1997075" y="2159000"/>
          <p14:tracePt t="155473" x="1997075" y="2149475"/>
          <p14:tracePt t="155483" x="1979613" y="2141538"/>
          <p14:tracePt t="155489" x="1979613" y="2133600"/>
          <p14:tracePt t="155498" x="1971675" y="2116138"/>
          <p14:tracePt t="155521" x="1971675" y="2108200"/>
          <p14:tracePt t="155531" x="1971675" y="2098675"/>
          <p14:tracePt t="155537" x="1971675" y="2090738"/>
          <p14:tracePt t="155547" x="1971675" y="2073275"/>
          <p14:tracePt t="155553" x="1971675" y="2047875"/>
          <p14:tracePt t="155570" x="1971675" y="2030413"/>
          <p14:tracePt t="155579" x="1971675" y="2014538"/>
          <p14:tracePt t="155586" x="1971675" y="1997075"/>
          <p14:tracePt t="155593" x="1971675" y="1979613"/>
          <p14:tracePt t="155601" x="1971675" y="1971675"/>
          <p14:tracePt t="155610" x="1971675" y="1946275"/>
          <p14:tracePt t="155618" x="1971675" y="1938338"/>
          <p14:tracePt t="155633" x="1971675" y="1928813"/>
          <p14:tracePt t="155642" x="1971675" y="1911350"/>
          <p14:tracePt t="155649" x="1979613" y="1895475"/>
          <p14:tracePt t="155666" x="1989138" y="1870075"/>
          <p14:tracePt t="155673" x="1997075" y="1860550"/>
          <p14:tracePt t="155682" x="2022475" y="1844675"/>
          <p14:tracePt t="155689" x="2039938" y="1827213"/>
          <p14:tracePt t="155699" x="2073275" y="1809750"/>
          <p14:tracePt t="155705" x="2124075" y="1784350"/>
          <p14:tracePt t="155714" x="2166938" y="1776413"/>
          <p14:tracePt t="155721" x="2200275" y="1766888"/>
          <p14:tracePt t="155731" x="2278063" y="1758950"/>
          <p14:tracePt t="155737" x="2311400" y="1741488"/>
          <p14:tracePt t="155748" x="2371725" y="1725613"/>
          <p14:tracePt t="155753" x="2422525" y="1716088"/>
          <p14:tracePt t="155766" x="2463800" y="1690688"/>
          <p14:tracePt t="155769" x="2532063" y="1674813"/>
          <p14:tracePt t="155782" x="2617788" y="1639888"/>
          <p14:tracePt t="155785" x="2660650" y="1631950"/>
          <p14:tracePt t="155793" x="2719388" y="1622425"/>
          <p14:tracePt t="155801" x="2778125" y="1614488"/>
          <p14:tracePt t="155809" x="2838450" y="1614488"/>
          <p14:tracePt t="155817" x="2897188" y="1589088"/>
          <p14:tracePt t="155826" x="2957513" y="1581150"/>
          <p14:tracePt t="155834" x="2990850" y="1581150"/>
          <p14:tracePt t="155841" x="3025775" y="1581150"/>
          <p14:tracePt t="155850" x="3076575" y="1581150"/>
          <p14:tracePt t="155858" x="3119438" y="1581150"/>
          <p14:tracePt t="155865" x="3170238" y="1581150"/>
          <p14:tracePt t="155874" x="3221038" y="1581150"/>
          <p14:tracePt t="155883" x="3279775" y="1581150"/>
          <p14:tracePt t="155889" x="3340100" y="1581150"/>
          <p14:tracePt t="155899" x="3382963" y="1581150"/>
          <p14:tracePt t="155906" x="3424238" y="1581150"/>
          <p14:tracePt t="155915" x="3467100" y="1581150"/>
          <p14:tracePt t="155921" x="3517900" y="1581150"/>
          <p14:tracePt t="155932" x="3568700" y="1581150"/>
          <p14:tracePt t="155938" x="3603625" y="1581150"/>
          <p14:tracePt t="155948" x="3646488" y="1581150"/>
          <p14:tracePt t="155954" x="3697288" y="1589088"/>
          <p14:tracePt t="155964" x="3705225" y="1597025"/>
          <p14:tracePt t="155981" x="3713163" y="1606550"/>
          <p14:tracePt t="155986" x="3730625" y="1614488"/>
          <p14:tracePt t="156002" x="3730625" y="1622425"/>
          <p14:tracePt t="156010" x="3730625" y="1631950"/>
          <p14:tracePt t="156018" x="3730625" y="1639888"/>
          <p14:tracePt t="156026" x="3730625" y="1657350"/>
          <p14:tracePt t="156034" x="3738563" y="1665288"/>
          <p14:tracePt t="156042" x="3738563" y="1674813"/>
          <p14:tracePt t="156050" x="3738563" y="1690688"/>
          <p14:tracePt t="156058" x="3738563" y="1708150"/>
          <p14:tracePt t="156066" x="3738563" y="1716088"/>
          <p14:tracePt t="156074" x="3738563" y="1741488"/>
          <p14:tracePt t="156082" x="3722688" y="1766888"/>
          <p14:tracePt t="156090" x="3713163" y="1784350"/>
          <p14:tracePt t="156099" x="3697288" y="1809750"/>
          <p14:tracePt t="156106" x="3679825" y="1835150"/>
          <p14:tracePt t="156114" x="3636963" y="1878013"/>
          <p14:tracePt t="156122" x="3619500" y="1903413"/>
          <p14:tracePt t="156131" x="3611563" y="1928813"/>
          <p14:tracePt t="156138" x="3578225" y="1963738"/>
          <p14:tracePt t="156148" x="3568700" y="1971675"/>
          <p14:tracePt t="156154" x="3560763" y="1979613"/>
          <p14:tracePt t="156164" x="3543300" y="1997075"/>
          <p14:tracePt t="156185" x="3502025" y="2039938"/>
          <p14:tracePt t="156194" x="3484563" y="2039938"/>
          <p14:tracePt t="156202" x="3484563" y="2047875"/>
          <p14:tracePt t="156209" x="3467100" y="2047875"/>
          <p14:tracePt t="156217" x="3449638" y="2055813"/>
          <p14:tracePt t="156233" x="3424238" y="2065338"/>
          <p14:tracePt t="156242" x="3416300" y="2073275"/>
          <p14:tracePt t="156250" x="3390900" y="2073275"/>
          <p14:tracePt t="156258" x="3382963" y="2073275"/>
          <p14:tracePt t="156266" x="3348038" y="2073275"/>
          <p14:tracePt t="156273" x="3314700" y="2082800"/>
          <p14:tracePt t="156282" x="3297238" y="2082800"/>
          <p14:tracePt t="156289" x="3238500" y="2082800"/>
          <p14:tracePt t="156298" x="3178175" y="2098675"/>
          <p14:tracePt t="156305" x="3135313" y="2116138"/>
          <p14:tracePt t="156315" x="3084513" y="2133600"/>
          <p14:tracePt t="156322" x="3033713" y="2141538"/>
          <p14:tracePt t="156331" x="3016250" y="2141538"/>
          <p14:tracePt t="156338" x="2990850" y="2159000"/>
          <p14:tracePt t="156348" x="2957513" y="2159000"/>
          <p14:tracePt t="156354" x="2922588" y="2166938"/>
          <p14:tracePt t="156364" x="2914650" y="2166938"/>
          <p14:tracePt t="156370" x="2881313" y="2166938"/>
          <p14:tracePt t="156380" x="2855913" y="2166938"/>
          <p14:tracePt t="156385" x="2813050" y="2166938"/>
          <p14:tracePt t="156394" x="2770188" y="2166938"/>
          <p14:tracePt t="156402" x="2701925" y="2166938"/>
          <p14:tracePt t="156409" x="2643188" y="2166938"/>
          <p14:tracePt t="156418" x="2582863" y="2166938"/>
          <p14:tracePt t="156426" x="2541588" y="2166938"/>
          <p14:tracePt t="156433" x="2516188" y="2166938"/>
          <p14:tracePt t="156442" x="2498725" y="2166938"/>
          <p14:tracePt t="156449" x="2473325" y="2159000"/>
          <p14:tracePt t="156458" x="2455863" y="2159000"/>
          <p14:tracePt t="156466" x="2438400" y="2149475"/>
          <p14:tracePt t="156474" x="2430463" y="2149475"/>
          <p14:tracePt t="156484" x="2413000" y="2141538"/>
          <p14:tracePt t="156489" x="2413000" y="2133600"/>
          <p14:tracePt t="156522" x="2405063" y="2124075"/>
          <p14:tracePt t="156882" x="2397125" y="2124075"/>
          <p14:tracePt t="156890" x="2379663" y="2124075"/>
          <p14:tracePt t="156899" x="2354263" y="2141538"/>
          <p14:tracePt t="156906" x="2319338" y="2166938"/>
          <p14:tracePt t="156916" x="2252663" y="2200275"/>
          <p14:tracePt t="156922" x="2149475" y="2252663"/>
          <p14:tracePt t="156932" x="2090738" y="2278063"/>
          <p14:tracePt t="156937" x="1997075" y="2293938"/>
          <p14:tracePt t="156948" x="1928813" y="2303463"/>
          <p14:tracePt t="156954" x="1827213" y="2311400"/>
          <p14:tracePt t="156963" x="1741488" y="2311400"/>
          <p14:tracePt t="156970" x="1674813" y="2311400"/>
          <p14:tracePt t="156978" x="1597025" y="2311400"/>
          <p14:tracePt t="156986" x="1530350" y="2311400"/>
          <p14:tracePt t="156994" x="1487488" y="2311400"/>
          <p14:tracePt t="157002" x="1436688" y="2311400"/>
          <p14:tracePt t="157010" x="1393825" y="2311400"/>
          <p14:tracePt t="157018" x="1343025" y="2286000"/>
          <p14:tracePt t="157026" x="1325563" y="2278063"/>
          <p14:tracePt t="157034" x="1282700" y="2243138"/>
          <p14:tracePt t="157042" x="1266825" y="2243138"/>
          <p14:tracePt t="157049" x="1266825" y="2235200"/>
          <p14:tracePt t="157058" x="1257300" y="2235200"/>
          <p14:tracePt t="157067" x="1249363" y="2227263"/>
          <p14:tracePt t="157083" x="1249363" y="2217738"/>
          <p14:tracePt t="157100" x="1249363" y="2209800"/>
          <p14:tracePt t="157106" x="1249363" y="2200275"/>
          <p14:tracePt t="157114" x="1249363" y="2192338"/>
          <p14:tracePt t="157122" x="1249363" y="2174875"/>
          <p14:tracePt t="157131" x="1231900" y="2159000"/>
          <p14:tracePt t="157137" x="1223963" y="2159000"/>
          <p14:tracePt t="157149" x="1216025" y="2149475"/>
          <p14:tracePt t="157154" x="1216025" y="2141538"/>
          <p14:tracePt t="157266" x="1198563" y="2124075"/>
          <p14:tracePt t="157274" x="1189038" y="2108200"/>
          <p14:tracePt t="157282" x="1181100" y="2082800"/>
          <p14:tracePt t="157289" x="1173163" y="2065338"/>
          <p14:tracePt t="157298" x="1147763" y="2022475"/>
          <p14:tracePt t="157305" x="1130300" y="1989138"/>
          <p14:tracePt t="157316" x="1112838" y="1954213"/>
          <p14:tracePt t="157322" x="1112838" y="1911350"/>
          <p14:tracePt t="157332" x="1104900" y="1885950"/>
          <p14:tracePt t="157338" x="1104900" y="1844675"/>
          <p14:tracePt t="157348" x="1104900" y="1801813"/>
          <p14:tracePt t="157354" x="1104900" y="1758950"/>
          <p14:tracePt t="157364" x="1104900" y="1725613"/>
          <p14:tracePt t="157369" x="1104900" y="1708150"/>
          <p14:tracePt t="157378" x="1104900" y="1682750"/>
          <p14:tracePt t="157386" x="1104900" y="1649413"/>
          <p14:tracePt t="157394" x="1112838" y="1639888"/>
          <p14:tracePt t="157402" x="1130300" y="1622425"/>
          <p14:tracePt t="157409" x="1138238" y="1606550"/>
          <p14:tracePt t="157418" x="1147763" y="1597025"/>
          <p14:tracePt t="157426" x="1163638" y="1589088"/>
          <p14:tracePt t="157434" x="1173163" y="1581150"/>
          <p14:tracePt t="157442" x="1189038" y="1571625"/>
          <p14:tracePt t="157450" x="1206500" y="1571625"/>
          <p14:tracePt t="157458" x="1206500" y="1563688"/>
          <p14:tracePt t="157490" x="1216025" y="1563688"/>
          <p14:tracePt t="157499" x="1223963" y="1563688"/>
          <p14:tracePt t="157505" x="1241425" y="1563688"/>
          <p14:tracePt t="157516" x="1257300" y="1563688"/>
          <p14:tracePt t="157522" x="1292225" y="1563688"/>
          <p14:tracePt t="157531" x="1300163" y="1581150"/>
          <p14:tracePt t="157537" x="1325563" y="1606550"/>
          <p14:tracePt t="157549" x="1333500" y="1631950"/>
          <p14:tracePt t="157553" x="1343025" y="1657350"/>
          <p14:tracePt t="157564" x="1360488" y="1665288"/>
          <p14:tracePt t="157570" x="1368425" y="1708150"/>
          <p14:tracePt t="157578" x="1376363" y="1741488"/>
          <p14:tracePt t="157586" x="1401763" y="1784350"/>
          <p14:tracePt t="157594" x="1419225" y="1801813"/>
          <p14:tracePt t="157602" x="1436688" y="1860550"/>
          <p14:tracePt t="157610" x="1452563" y="1885950"/>
          <p14:tracePt t="157618" x="1452563" y="1920875"/>
          <p14:tracePt t="157626" x="1452563" y="1928813"/>
          <p14:tracePt t="157633" x="1452563" y="1954213"/>
          <p14:tracePt t="157642" x="1452563" y="1989138"/>
          <p14:tracePt t="157650" x="1452563" y="2005013"/>
          <p14:tracePt t="157658" x="1452563" y="2030413"/>
          <p14:tracePt t="157666" x="1452563" y="2047875"/>
          <p14:tracePt t="157673" x="1452563" y="2073275"/>
          <p14:tracePt t="157682" x="1427163" y="2098675"/>
          <p14:tracePt t="157690" x="1376363" y="2133600"/>
          <p14:tracePt t="157699" x="1360488" y="2149475"/>
          <p14:tracePt t="157706" x="1333500" y="2166938"/>
          <p14:tracePt t="157715" x="1308100" y="2174875"/>
          <p14:tracePt t="157722" x="1292225" y="2174875"/>
          <p14:tracePt t="157732" x="1282700" y="2192338"/>
          <p14:tracePt t="157738" x="1274763" y="2192338"/>
          <p14:tracePt t="157749" x="1249363" y="2192338"/>
          <p14:tracePt t="157764" x="1223963" y="2192338"/>
          <p14:tracePt t="157770" x="1216025" y="2192338"/>
          <p14:tracePt t="157777" x="1189038" y="2192338"/>
          <p14:tracePt t="157785" x="1163638" y="2174875"/>
          <p14:tracePt t="157793" x="1130300" y="2149475"/>
          <p14:tracePt t="157802" x="1079500" y="2133600"/>
          <p14:tracePt t="157810" x="1028700" y="2090738"/>
          <p14:tracePt t="157817" x="993775" y="2065338"/>
          <p14:tracePt t="157826" x="977900" y="2047875"/>
          <p14:tracePt t="157834" x="968375" y="2022475"/>
          <p14:tracePt t="157842" x="952500" y="1989138"/>
          <p14:tracePt t="157851" x="942975" y="1963738"/>
          <p14:tracePt t="157858" x="942975" y="1903413"/>
          <p14:tracePt t="157866" x="942975" y="1860550"/>
          <p14:tracePt t="157885" x="942975" y="1758950"/>
          <p14:tracePt t="157889" x="942975" y="1716088"/>
          <p14:tracePt t="157899" x="968375" y="1665288"/>
          <p14:tracePt t="157905" x="1003300" y="1622425"/>
          <p14:tracePt t="157915" x="1036638" y="1589088"/>
          <p14:tracePt t="157921" x="1096963" y="1546225"/>
          <p14:tracePt t="157930" x="1130300" y="1538288"/>
          <p14:tracePt t="157937" x="1189038" y="1538288"/>
          <p14:tracePt t="157949" x="1249363" y="1538288"/>
          <p14:tracePt t="157953" x="1274763" y="1538288"/>
          <p14:tracePt t="157961" x="1308100" y="1538288"/>
          <p14:tracePt t="157970" x="1333500" y="1546225"/>
          <p14:tracePt t="157978" x="1368425" y="1581150"/>
          <p14:tracePt t="157986" x="1385888" y="1597025"/>
          <p14:tracePt t="157993" x="1419225" y="1631950"/>
          <p14:tracePt t="158002" x="1436688" y="1665288"/>
          <p14:tracePt t="158010" x="1462088" y="1700213"/>
          <p14:tracePt t="158018" x="1470025" y="1716088"/>
          <p14:tracePt t="158026" x="1487488" y="1758950"/>
          <p14:tracePt t="158034" x="1495425" y="1784350"/>
          <p14:tracePt t="158042" x="1495425" y="1827213"/>
          <p14:tracePt t="158050" x="1504950" y="1860550"/>
          <p14:tracePt t="158058" x="1504950" y="1903413"/>
          <p14:tracePt t="158067" x="1504950" y="1938338"/>
          <p14:tracePt t="158074" x="1504950" y="1971675"/>
          <p14:tracePt t="158083" x="1504950" y="1997075"/>
          <p14:tracePt t="158090" x="1487488" y="2047875"/>
          <p14:tracePt t="158098" x="1470025" y="2090738"/>
          <p14:tracePt t="158106" x="1436688" y="2141538"/>
          <p14:tracePt t="158114" x="1411288" y="2184400"/>
          <p14:tracePt t="158122" x="1385888" y="2209800"/>
          <p14:tracePt t="158132" x="1350963" y="2243138"/>
          <p14:tracePt t="158138" x="1325563" y="2260600"/>
          <p14:tracePt t="158149" x="1300163" y="2260600"/>
          <p14:tracePt t="158154" x="1292225" y="2260600"/>
          <p14:tracePt t="158164" x="1274763" y="2260600"/>
          <p14:tracePt t="158178" x="1241425" y="2260600"/>
          <p14:tracePt t="158186" x="1231900" y="2243138"/>
          <p14:tracePt t="158193" x="1216025" y="2209800"/>
          <p14:tracePt t="158202" x="1198563" y="2184400"/>
          <p14:tracePt t="158210" x="1198563" y="2166938"/>
          <p14:tracePt t="158218" x="1189038" y="2133600"/>
          <p14:tracePt t="158226" x="1181100" y="2090738"/>
          <p14:tracePt t="158234" x="1173163" y="2055813"/>
          <p14:tracePt t="158242" x="1155700" y="2022475"/>
          <p14:tracePt t="158250" x="1155700" y="2005013"/>
          <p14:tracePt t="158258" x="1155700" y="1979613"/>
          <p14:tracePt t="158267" x="1155700" y="1971675"/>
          <p14:tracePt t="158274" x="1155700" y="1954213"/>
          <p14:tracePt t="158283" x="1155700" y="1928813"/>
          <p14:tracePt t="158290" x="1155700" y="1911350"/>
          <p14:tracePt t="158299" x="1155700" y="1895475"/>
          <p14:tracePt t="158306" x="1155700" y="1870075"/>
          <p14:tracePt t="158315" x="1155700" y="1852613"/>
          <p14:tracePt t="158322" x="1155700" y="1827213"/>
          <p14:tracePt t="158333" x="1163638" y="1793875"/>
          <p14:tracePt t="158337" x="1163638" y="1766888"/>
          <p14:tracePt t="158349" x="1198563" y="1725613"/>
          <p14:tracePt t="158353" x="1198563" y="1700213"/>
          <p14:tracePt t="158362" x="1216025" y="1682750"/>
          <p14:tracePt t="158370" x="1241425" y="1657350"/>
          <p14:tracePt t="158378" x="1249363" y="1649413"/>
          <p14:tracePt t="158386" x="1274763" y="1649413"/>
          <p14:tracePt t="158395" x="1300163" y="1639888"/>
          <p14:tracePt t="158402" x="1317625" y="1639888"/>
          <p14:tracePt t="158410" x="1333500" y="1639888"/>
          <p14:tracePt t="158418" x="1360488" y="1639888"/>
          <p14:tracePt t="158426" x="1385888" y="1639888"/>
          <p14:tracePt t="158434" x="1393825" y="1639888"/>
          <p14:tracePt t="158442" x="1419225" y="1649413"/>
          <p14:tracePt t="158450" x="1436688" y="1674813"/>
          <p14:tracePt t="158458" x="1436688" y="1690688"/>
          <p14:tracePt t="158467" x="1452563" y="1741488"/>
          <p14:tracePt t="158473" x="1462088" y="1758950"/>
          <p14:tracePt t="158483" x="1462088" y="1793875"/>
          <p14:tracePt t="158490" x="1470025" y="1835150"/>
          <p14:tracePt t="158498" x="1470025" y="1895475"/>
          <p14:tracePt t="158506" x="1470025" y="1954213"/>
          <p14:tracePt t="158516" x="1470025" y="1989138"/>
          <p14:tracePt t="158521" x="1470025" y="2039938"/>
          <p14:tracePt t="158534" x="1462088" y="2090738"/>
          <p14:tracePt t="158537" x="1444625" y="2108200"/>
          <p14:tracePt t="158548" x="1401763" y="2159000"/>
          <p14:tracePt t="158553" x="1350963" y="2200275"/>
          <p14:tracePt t="158562" x="1333500" y="2209800"/>
          <p14:tracePt t="158570" x="1282700" y="2217738"/>
          <p14:tracePt t="158578" x="1249363" y="2235200"/>
          <p14:tracePt t="158586" x="1231900" y="2235200"/>
          <p14:tracePt t="158593" x="1198563" y="2235200"/>
          <p14:tracePt t="158602" x="1173163" y="2235200"/>
          <p14:tracePt t="158610" x="1163638" y="2235200"/>
          <p14:tracePt t="158618" x="1147763" y="2227263"/>
          <p14:tracePt t="158626" x="1147763" y="2192338"/>
          <p14:tracePt t="158633" x="1130300" y="2166938"/>
          <p14:tracePt t="158642" x="1122363" y="2149475"/>
          <p14:tracePt t="158651" x="1122363" y="2124075"/>
          <p14:tracePt t="158658" x="1122363" y="2090738"/>
          <p14:tracePt t="158667" x="1122363" y="2082800"/>
          <p14:tracePt t="158986" x="1122363" y="2073275"/>
          <p14:tracePt t="159530" x="1122363" y="2065338"/>
          <p14:tracePt t="159537" x="1130300" y="2082800"/>
          <p14:tracePt t="159545" x="1138238" y="2124075"/>
          <p14:tracePt t="159554" x="1155700" y="2149475"/>
          <p14:tracePt t="159561" x="1173163" y="2192338"/>
          <p14:tracePt t="159569" x="1189038" y="2252663"/>
          <p14:tracePt t="159578" x="1223963" y="2303463"/>
          <p14:tracePt t="159586" x="1274763" y="2397125"/>
          <p14:tracePt t="159594" x="1317625" y="2473325"/>
          <p14:tracePt t="159602" x="1368425" y="2557463"/>
          <p14:tracePt t="159610" x="1436688" y="2668588"/>
          <p14:tracePt t="159617" x="1538288" y="2787650"/>
          <p14:tracePt t="159626" x="1622425" y="2932113"/>
          <p14:tracePt t="159633" x="1741488" y="3067050"/>
          <p14:tracePt t="159642" x="1860550" y="3238500"/>
          <p14:tracePt t="159652" x="1997075" y="3416300"/>
          <p14:tracePt t="159658" x="2098675" y="3568700"/>
          <p14:tracePt t="159666" x="2243138" y="3773488"/>
          <p14:tracePt t="159674" x="2379663" y="3951288"/>
          <p14:tracePt t="159682" x="2481263" y="4146550"/>
          <p14:tracePt t="159690" x="2625725" y="4351338"/>
          <p14:tracePt t="159699" x="2770188" y="4554538"/>
          <p14:tracePt t="159706" x="2932113" y="4792663"/>
          <p14:tracePt t="159717" x="3067050" y="4972050"/>
          <p14:tracePt t="159722" x="3211513" y="5124450"/>
          <p14:tracePt t="159731" x="3355975" y="5327650"/>
          <p14:tracePt t="159738" x="3441700" y="5438775"/>
          <p14:tracePt t="159749" x="3552825" y="5565775"/>
          <p14:tracePt t="159754" x="3687763" y="5702300"/>
          <p14:tracePt t="159762" x="3756025" y="5795963"/>
          <p14:tracePt t="159771" x="3841750" y="5897563"/>
          <p14:tracePt t="159778" x="3900488" y="5965825"/>
          <p14:tracePt t="159785" x="3960813" y="6042025"/>
          <p14:tracePt t="159794" x="4002088" y="6135688"/>
          <p14:tracePt t="159801" x="4052888" y="6211888"/>
          <p14:tracePt t="159809" x="4079875" y="6297613"/>
          <p14:tracePt t="159819" x="4121150" y="6338888"/>
          <p14:tracePt t="159826" x="4138613" y="6399213"/>
          <p14:tracePt t="159834" x="4181475" y="6450013"/>
          <p14:tracePt t="159842" x="4189413" y="6450013"/>
          <p14:tracePt t="159850" x="4197350" y="6467475"/>
          <p14:tracePt t="159868" x="4232275" y="6457950"/>
          <p14:tracePt t="160234" x="4232275" y="6450013"/>
          <p14:tracePt t="160242" x="4316413" y="6399213"/>
          <p14:tracePt t="160250" x="4402138" y="6348413"/>
          <p14:tracePt t="160258" x="4495800" y="6272213"/>
          <p14:tracePt t="160267" x="4605338" y="6221413"/>
          <p14:tracePt t="160274" x="4716463" y="6169025"/>
          <p14:tracePt t="160282" x="4852988" y="6110288"/>
          <p14:tracePt t="160290" x="5013325" y="6059488"/>
          <p14:tracePt t="160299" x="5218113" y="5999163"/>
          <p14:tracePt t="160306" x="5395913" y="5948363"/>
          <p14:tracePt t="160315" x="5634038" y="5864225"/>
          <p14:tracePt t="160321" x="5803900" y="5829300"/>
          <p14:tracePt t="160333" x="5905500" y="5778500"/>
          <p14:tracePt t="160338" x="5973763" y="5727700"/>
          <p14:tracePt t="160346" x="6008688" y="5702300"/>
          <p14:tracePt t="160353" x="6024563" y="5684838"/>
          <p14:tracePt t="160362" x="6042025" y="5668963"/>
          <p14:tracePt t="160370" x="6059488" y="5659438"/>
          <p14:tracePt t="160377" x="6092825" y="5651500"/>
          <p14:tracePt t="160385" x="6135688" y="5651500"/>
          <p14:tracePt t="160393" x="6194425" y="5651500"/>
          <p14:tracePt t="160402" x="6254750" y="5651500"/>
          <p14:tracePt t="160410" x="6330950" y="5641975"/>
          <p14:tracePt t="160417" x="6399213" y="5608638"/>
          <p14:tracePt t="160426" x="6442075" y="5591175"/>
          <p14:tracePt t="160434" x="6457950" y="5583238"/>
          <p14:tracePt t="160442" x="6483350" y="5575300"/>
          <p14:tracePt t="160450" x="6492875" y="5575300"/>
          <p14:tracePt t="160546" x="6483350" y="5565775"/>
          <p14:tracePt t="160553" x="6500813" y="5549900"/>
          <p14:tracePt t="160561" x="6518275" y="5532438"/>
          <p14:tracePt t="160570" x="6535738" y="5497513"/>
          <p14:tracePt t="160578" x="6577013" y="5446713"/>
          <p14:tracePt t="160587" x="6619875" y="5380038"/>
          <p14:tracePt t="160594" x="6637338" y="5327650"/>
          <p14:tracePt t="160602" x="6645275" y="5302250"/>
          <p14:tracePt t="160610" x="6670675" y="5251450"/>
          <p14:tracePt t="160619" x="6670675" y="5218113"/>
          <p14:tracePt t="160626" x="6670675" y="5200650"/>
          <p14:tracePt t="160634" x="6670675" y="5183188"/>
          <p14:tracePt t="160642" x="6670675" y="5175250"/>
          <p14:tracePt t="160651" x="6670675" y="5157788"/>
          <p14:tracePt t="160658" x="6670675" y="5149850"/>
          <p14:tracePt t="160667" x="6670675" y="5132388"/>
          <p14:tracePt t="160684" x="6688138" y="5099050"/>
          <p14:tracePt t="160690" x="6713538" y="5064125"/>
          <p14:tracePt t="160700" x="6746875" y="5013325"/>
          <p14:tracePt t="160706" x="6789738" y="4962525"/>
          <p14:tracePt t="160716" x="6850063" y="4894263"/>
          <p14:tracePt t="160722" x="6916738" y="4827588"/>
          <p14:tracePt t="160732" x="7035800" y="4767263"/>
          <p14:tracePt t="160738" x="7189788" y="4691063"/>
          <p14:tracePt t="160746" x="7334250" y="4657725"/>
          <p14:tracePt t="160754" x="7494588" y="4622800"/>
          <p14:tracePt t="160762" x="7631113" y="4579938"/>
          <p14:tracePt t="160770" x="7724775" y="4572000"/>
          <p14:tracePt t="160778" x="7800975" y="4572000"/>
          <p14:tracePt t="160786" x="7843838" y="4572000"/>
          <p14:tracePt t="160793" x="7886700" y="4572000"/>
          <p14:tracePt t="160802" x="7912100" y="4572000"/>
          <p14:tracePt t="160810" x="7945438" y="4589463"/>
          <p14:tracePt t="160818" x="7996238" y="4622800"/>
          <p14:tracePt t="160826" x="8031163" y="4648200"/>
          <p14:tracePt t="160834" x="8064500" y="4648200"/>
          <p14:tracePt t="160842" x="8074025" y="4657725"/>
          <p14:tracePt t="160851" x="8107363" y="4657725"/>
          <p14:tracePt t="160858" x="8150225" y="4657725"/>
          <p14:tracePt t="160866" x="8208963" y="4657725"/>
          <p14:tracePt t="160873" x="8269288" y="4657725"/>
          <p14:tracePt t="160882" x="8335963" y="4640263"/>
          <p14:tracePt t="160903" x="8421688" y="4605338"/>
          <p14:tracePt t="160906" x="8447088" y="4589463"/>
          <p14:tracePt t="160916" x="8455025" y="4579938"/>
          <p14:tracePt t="161050" x="8464550" y="4597400"/>
          <p14:tracePt t="161058" x="8480425" y="4614863"/>
          <p14:tracePt t="161067" x="8489950" y="4665663"/>
          <p14:tracePt t="161074" x="8489950" y="4708525"/>
          <p14:tracePt t="161083" x="8497888" y="4749800"/>
          <p14:tracePt t="161090" x="8497888" y="4827588"/>
          <p14:tracePt t="161099" x="8497888" y="4919663"/>
          <p14:tracePt t="161105" x="8497888" y="4979988"/>
          <p14:tracePt t="161117" x="8497888" y="5064125"/>
          <p14:tracePt t="161122" x="8507413" y="5106988"/>
          <p14:tracePt t="161130" x="8507413" y="5132388"/>
          <p14:tracePt t="161138" x="8507413" y="5167313"/>
          <p14:tracePt t="161146" x="8507413" y="5192713"/>
          <p14:tracePt t="161242" x="8507413" y="5167313"/>
          <p14:tracePt t="161251" x="8507413" y="5149850"/>
          <p14:tracePt t="161258" x="8507413" y="5132388"/>
          <p14:tracePt t="161267" x="8507413" y="5099050"/>
          <p14:tracePt t="161274" x="8507413" y="5073650"/>
          <p14:tracePt t="161284" x="8507413" y="5030788"/>
          <p14:tracePt t="161290" x="8523288" y="4972050"/>
          <p14:tracePt t="161300" x="8532813" y="4937125"/>
          <p14:tracePt t="161305" x="8532813" y="4886325"/>
          <p14:tracePt t="161319" x="8558213" y="4810125"/>
          <p14:tracePt t="161321" x="8574088" y="4733925"/>
          <p14:tracePt t="161330" x="8599488" y="4648200"/>
          <p14:tracePt t="161338" x="8634413" y="4546600"/>
          <p14:tracePt t="161346" x="8651875" y="4452938"/>
          <p14:tracePt t="161354" x="8702675" y="4333875"/>
          <p14:tracePt t="161362" x="8728075" y="4232275"/>
          <p14:tracePt t="161370" x="8769350" y="4130675"/>
          <p14:tracePt t="161378" x="8804275" y="4019550"/>
          <p14:tracePt t="161386" x="8829675" y="3917950"/>
          <p14:tracePt t="161395" x="8888413" y="3806825"/>
          <p14:tracePt t="161402" x="8931275" y="3722688"/>
          <p14:tracePt t="161410" x="8966200" y="3619500"/>
          <p14:tracePt t="161418" x="8999538" y="3543300"/>
          <p14:tracePt t="161426" x="9042400" y="3449638"/>
          <p14:tracePt t="161434" x="9067800" y="3373438"/>
          <p14:tracePt t="161442" x="9118600" y="3289300"/>
          <p14:tracePt t="161714" x="9075738" y="5022850"/>
          <p14:tracePt t="161722" x="9042400" y="5030788"/>
          <p14:tracePt t="161729" x="8982075" y="5056188"/>
          <p14:tracePt t="161738" x="8931275" y="5056188"/>
          <p14:tracePt t="161746" x="8905875" y="5056188"/>
          <p14:tracePt t="161753" x="8863013" y="5056188"/>
          <p14:tracePt t="161762" x="8821738" y="5030788"/>
          <p14:tracePt t="161769" x="8786813" y="4997450"/>
          <p14:tracePt t="161778" x="8736013" y="4954588"/>
          <p14:tracePt t="161786" x="8667750" y="4903788"/>
          <p14:tracePt t="161794" x="8634413" y="4860925"/>
          <p14:tracePt t="161802" x="8566150" y="4818063"/>
          <p14:tracePt t="161809" x="8515350" y="4775200"/>
          <p14:tracePt t="161818" x="8455025" y="4724400"/>
          <p14:tracePt t="161825" x="8362950" y="4665663"/>
          <p14:tracePt t="161834" x="8285163" y="4614863"/>
          <p14:tracePt t="161841" x="8150225" y="4564063"/>
          <p14:tracePt t="161851" x="8031163" y="4521200"/>
          <p14:tracePt t="161857" x="7920038" y="4460875"/>
          <p14:tracePt t="161867" x="7767638" y="4394200"/>
          <p14:tracePt t="161873" x="7648575" y="4333875"/>
          <p14:tracePt t="161887" x="7512050" y="4265613"/>
          <p14:tracePt t="161889" x="7342188" y="4164013"/>
          <p14:tracePt t="161901" x="7215188" y="4062413"/>
          <p14:tracePt t="161905" x="7027863" y="3960813"/>
          <p14:tracePt t="161919" x="6840538" y="3824288"/>
          <p14:tracePt t="161921" x="6696075" y="3713163"/>
          <p14:tracePt t="161929" x="6492875" y="3578225"/>
          <p14:tracePt t="161937" x="6338888" y="3467100"/>
          <p14:tracePt t="161945" x="6118225" y="3340100"/>
          <p14:tracePt t="161953" x="5897563" y="3246438"/>
          <p14:tracePt t="161961" x="5608638" y="3144838"/>
          <p14:tracePt t="161969" x="5311775" y="3016250"/>
          <p14:tracePt t="161977" x="5022850" y="2949575"/>
          <p14:tracePt t="161985" x="4792663" y="2889250"/>
          <p14:tracePt t="161993" x="4564063" y="2830513"/>
          <p14:tracePt t="162001" x="4435475" y="2778125"/>
          <p14:tracePt t="162009" x="4333875" y="2762250"/>
          <p14:tracePt t="162018" x="4265613" y="2727325"/>
          <p14:tracePt t="162026" x="4206875" y="2693988"/>
          <p14:tracePt t="162034" x="4181475" y="2676525"/>
          <p14:tracePt t="162042" x="4146550" y="2660650"/>
          <p14:tracePt t="162051" x="4130675" y="2651125"/>
          <p14:tracePt t="162058" x="4130675" y="2643188"/>
          <p14:tracePt t="162068" x="4121150" y="2625725"/>
          <p14:tracePt t="162074" x="4113213" y="2625725"/>
          <p14:tracePt t="162083" x="4113213" y="2617788"/>
          <p14:tracePt t="162090" x="4113213" y="2608263"/>
          <p14:tracePt t="162130" x="4113213" y="2600325"/>
          <p14:tracePt t="162162" x="4171950" y="2633663"/>
          <p14:tracePt t="162170" x="4265613" y="2701925"/>
          <p14:tracePt t="162178" x="4402138" y="2805113"/>
          <p14:tracePt t="162186" x="4579938" y="2940050"/>
          <p14:tracePt t="162194" x="4818063" y="3109913"/>
          <p14:tracePt t="162202" x="5081588" y="3297238"/>
          <p14:tracePt t="162210" x="5311775" y="3449638"/>
          <p14:tracePt t="162219" x="5532438" y="3646488"/>
          <p14:tracePt t="162226" x="5745163" y="3849688"/>
          <p14:tracePt t="162234" x="5991225" y="4079875"/>
          <p14:tracePt t="162242" x="6373813" y="4359275"/>
          <p14:tracePt t="162250" x="6637338" y="4554538"/>
          <p14:tracePt t="162258" x="6977063" y="4759325"/>
          <p14:tracePt t="162268" x="7232650" y="4911725"/>
          <p14:tracePt t="162274" x="7461250" y="5038725"/>
          <p14:tracePt t="162284" x="7597775" y="5116513"/>
          <p14:tracePt t="162290" x="7691438" y="5175250"/>
          <p14:tracePt t="162300" x="7775575" y="5235575"/>
          <p14:tracePt t="162305" x="7851775" y="5260975"/>
          <p14:tracePt t="162317" x="7894638" y="5302250"/>
          <p14:tracePt t="162321" x="7912100" y="5319713"/>
          <p14:tracePt t="162330" x="7912100" y="5327650"/>
          <p14:tracePt t="162337" x="7912100" y="5353050"/>
          <p14:tracePt t="162346" x="7912100" y="5370513"/>
          <p14:tracePt t="162353" x="7912100" y="5380038"/>
          <p14:tracePt t="162362" x="7912100" y="5395913"/>
          <p14:tracePt t="162385" x="7912100" y="5413375"/>
          <p14:tracePt t="162394" x="7912100" y="5421313"/>
          <p14:tracePt t="162425" x="7912100" y="5430838"/>
          <p14:tracePt t="162434" x="7912100" y="5438775"/>
          <p14:tracePt t="162441" x="7894638" y="5446713"/>
          <p14:tracePt t="162450" x="7886700" y="5446713"/>
          <p14:tracePt t="162457" x="7818438" y="5446713"/>
          <p14:tracePt t="162466" x="7750175" y="5446713"/>
          <p14:tracePt t="162473" x="7648575" y="5446713"/>
          <p14:tracePt t="162484" x="7521575" y="5446713"/>
          <p14:tracePt t="162490" x="7392988" y="5446713"/>
          <p14:tracePt t="162501" x="7189788" y="5395913"/>
          <p14:tracePt t="162506" x="6951663" y="5311775"/>
          <p14:tracePt t="162516" x="6680200" y="5208588"/>
          <p14:tracePt t="162522" x="6381750" y="5091113"/>
          <p14:tracePt t="162529" x="5999163" y="4911725"/>
          <p14:tracePt t="162538" x="5659438" y="4749800"/>
          <p14:tracePt t="162546" x="5294313" y="4554538"/>
          <p14:tracePt t="162553" x="4929188" y="4341813"/>
          <p14:tracePt t="162562" x="4564063" y="4156075"/>
          <p14:tracePt t="162569" x="4300538" y="3976688"/>
          <p14:tracePt t="162577" x="3994150" y="3816350"/>
          <p14:tracePt t="162585" x="3816350" y="3679825"/>
          <p14:tracePt t="162593" x="3646488" y="3586163"/>
          <p14:tracePt t="162601" x="3467100" y="3449638"/>
          <p14:tracePt t="162610" x="3365500" y="3373438"/>
          <p14:tracePt t="162618" x="3289300" y="3322638"/>
          <p14:tracePt t="162626" x="3221038" y="3263900"/>
          <p14:tracePt t="162634" x="3152775" y="3221038"/>
          <p14:tracePt t="162642" x="3119438" y="3203575"/>
          <p14:tracePt t="162651" x="3094038" y="3186113"/>
          <p14:tracePt t="162658" x="3076575" y="3178175"/>
          <p14:tracePt t="162674" x="3051175" y="3178175"/>
          <p14:tracePt t="162684" x="3041650" y="3178175"/>
          <p14:tracePt t="162722" x="3033713" y="3186113"/>
          <p14:tracePt t="162730" x="3041650" y="3228975"/>
          <p14:tracePt t="162737" x="3094038" y="3279775"/>
          <p14:tracePt t="162746" x="3119438" y="3322638"/>
          <p14:tracePt t="162754" x="3170238" y="3348038"/>
          <p14:tracePt t="162762" x="3221038" y="3390900"/>
          <p14:tracePt t="162769" x="3289300" y="3433763"/>
          <p14:tracePt t="162778" x="3390900" y="3492500"/>
          <p14:tracePt t="162785" x="3517900" y="3543300"/>
          <p14:tracePt t="162794" x="3713163" y="3619500"/>
          <p14:tracePt t="162802" x="4011613" y="3748088"/>
          <p14:tracePt t="162810" x="4341813" y="3875088"/>
          <p14:tracePt t="162819" x="4775200" y="4027488"/>
          <p14:tracePt t="162826" x="5243513" y="4171950"/>
          <p14:tracePt t="162835" x="5803900" y="4300538"/>
          <p14:tracePt t="162842" x="6330950" y="4486275"/>
          <p14:tracePt t="162851" x="6840538" y="4614863"/>
          <p14:tracePt t="162858" x="7283450" y="4648200"/>
          <p14:tracePt t="162868" x="7656513" y="4724400"/>
          <p14:tracePt t="162874" x="7945438" y="4741863"/>
          <p14:tracePt t="162888" x="8089900" y="4741863"/>
          <p14:tracePt t="162890" x="8226425" y="4741863"/>
          <p14:tracePt t="162900" x="8285163" y="4741863"/>
          <p14:tracePt t="162906" x="8320088" y="4741863"/>
          <p14:tracePt t="162914" x="8328025" y="4716463"/>
          <p14:tracePt t="162922" x="8328025" y="4691063"/>
          <p14:tracePt t="162930" x="8328025" y="4673600"/>
          <p14:tracePt t="162938" x="8328025" y="4640263"/>
          <p14:tracePt t="162946" x="8320088" y="4622800"/>
          <p14:tracePt t="162954" x="8302625" y="4605338"/>
          <p14:tracePt t="163018" x="8294688" y="4605338"/>
          <p14:tracePt t="163026" x="8294688" y="4614863"/>
          <p14:tracePt t="163042" x="8294688" y="4622800"/>
          <p14:tracePt t="163051" x="8277225" y="4640263"/>
          <p14:tracePt t="163058" x="8251825" y="4657725"/>
          <p14:tracePt t="163068" x="8234363" y="4673600"/>
          <p14:tracePt t="163073" x="8218488" y="4691063"/>
          <p14:tracePt t="163085" x="8191500" y="4708525"/>
          <p14:tracePt t="163090" x="8175625" y="4749800"/>
          <p14:tracePt t="163100" x="8158163" y="4767263"/>
          <p14:tracePt t="163106" x="8132763" y="4802188"/>
          <p14:tracePt t="163114" x="8099425" y="4852988"/>
          <p14:tracePt t="163122" x="8081963" y="4903788"/>
          <p14:tracePt t="163130" x="8064500" y="4937125"/>
          <p14:tracePt t="163138" x="8056563" y="4962525"/>
          <p14:tracePt t="163146" x="8039100" y="4987925"/>
          <p14:tracePt t="163154" x="8031163" y="5005388"/>
          <p14:tracePt t="163162" x="8031163" y="5013325"/>
          <p14:tracePt t="163186" x="8031163" y="5022850"/>
          <p14:tracePt t="163194" x="8039100" y="5022850"/>
          <p14:tracePt t="163202" x="8064500" y="5013325"/>
          <p14:tracePt t="163210" x="8099425" y="4962525"/>
          <p14:tracePt t="163218" x="8140700" y="4878388"/>
          <p14:tracePt t="163226" x="8191500" y="4802188"/>
          <p14:tracePt t="163235" x="8251825" y="4665663"/>
          <p14:tracePt t="163242" x="8294688" y="4546600"/>
          <p14:tracePt t="163251" x="8320088" y="4452938"/>
          <p14:tracePt t="163258" x="8353425" y="4333875"/>
          <p14:tracePt t="163268" x="8388350" y="4206875"/>
          <p14:tracePt t="163274" x="8413750" y="4070350"/>
          <p14:tracePt t="163286" x="8421688" y="3976688"/>
          <p14:tracePt t="163289" x="8429625" y="3832225"/>
          <p14:tracePt t="163299" x="8429625" y="3705225"/>
          <p14:tracePt t="163306" x="8429625" y="3594100"/>
          <p14:tracePt t="163314" x="8429625" y="3467100"/>
          <p14:tracePt t="163322" x="8429625" y="3355975"/>
          <p14:tracePt t="163330" x="8429625" y="3238500"/>
          <p14:tracePt t="163338" x="8472488" y="3109913"/>
          <p14:tracePt t="163346" x="8480425" y="3000375"/>
          <p14:tracePt t="163354" x="8489950" y="2881313"/>
          <p14:tracePt t="163362" x="8540750" y="2762250"/>
          <p14:tracePt t="163370" x="8599488" y="2651125"/>
          <p14:tracePt t="163378" x="8634413" y="2549525"/>
          <p14:tracePt t="163386" x="8659813" y="2481263"/>
          <p14:tracePt t="163393" x="8710613" y="2397125"/>
          <p14:tracePt t="163402" x="8728075" y="2319338"/>
          <p14:tracePt t="163410" x="8761413" y="2268538"/>
          <p14:tracePt t="163421" x="8778875" y="2217738"/>
          <p14:tracePt t="163426" x="8796338" y="2174875"/>
          <p14:tracePt t="163435" x="8821738" y="2124075"/>
          <p14:tracePt t="163441" x="8847138" y="2073275"/>
          <p14:tracePt t="163451" x="8855075" y="2047875"/>
          <p14:tracePt t="163458" x="8855075" y="2039938"/>
          <p14:tracePt t="163468" x="8855075" y="2014538"/>
          <p14:tracePt t="163474" x="8855075" y="1997075"/>
          <p14:tracePt t="163485" x="8855075" y="1989138"/>
          <p14:tracePt t="163490" x="8855075" y="1979613"/>
          <p14:tracePt t="163497" x="8855075" y="1971675"/>
          <p14:tracePt t="163722" x="8847138" y="2005013"/>
          <p14:tracePt t="163730" x="8829675" y="2022475"/>
          <p14:tracePt t="163737" x="8786813" y="2090738"/>
          <p14:tracePt t="163746" x="8728075" y="2141538"/>
          <p14:tracePt t="163753" x="8685213" y="2209800"/>
          <p14:tracePt t="163762" x="8616950" y="2311400"/>
          <p14:tracePt t="163770" x="8558213" y="2438400"/>
          <p14:tracePt t="163778" x="8464550" y="2617788"/>
          <p14:tracePt t="163787" x="8388350" y="2855913"/>
          <p14:tracePt t="163793" x="8259763" y="3178175"/>
          <p14:tracePt t="163802" x="8099425" y="3467100"/>
          <p14:tracePt t="163810" x="7945438" y="3722688"/>
          <p14:tracePt t="163819" x="7750175" y="4011613"/>
          <p14:tracePt t="163826" x="7554913" y="4275138"/>
          <p14:tracePt t="163835" x="7350125" y="4486275"/>
          <p14:tracePt t="163841" x="7154863" y="4708525"/>
          <p14:tracePt t="163851" x="6959600" y="4903788"/>
          <p14:tracePt t="163858" x="6807200" y="5081588"/>
          <p14:tracePt t="163868" x="6645275" y="5294313"/>
          <p14:tracePt t="163890" x="6323013" y="5641975"/>
          <p14:tracePt t="163897" x="6229350" y="5710238"/>
          <p14:tracePt t="163906" x="6127750" y="5770563"/>
          <p14:tracePt t="163914" x="6049963" y="5803900"/>
          <p14:tracePt t="163922" x="5965825" y="5821363"/>
          <p14:tracePt t="163930" x="5915025" y="5854700"/>
          <p14:tracePt t="163938" x="5864225" y="5872163"/>
          <p14:tracePt t="163946" x="5854700" y="5889625"/>
          <p14:tracePt t="164002" x="5838825" y="5897563"/>
          <p14:tracePt t="164010" x="5813425" y="5905500"/>
          <p14:tracePt t="164018" x="5778500" y="5932488"/>
          <p14:tracePt t="164026" x="5745163" y="5957888"/>
          <p14:tracePt t="164035" x="5702300" y="5983288"/>
          <p14:tracePt t="164041" x="5634038" y="6067425"/>
          <p14:tracePt t="164052" x="5583238" y="6127750"/>
          <p14:tracePt t="164057" x="5514975" y="6221413"/>
          <p14:tracePt t="164069" x="5456238" y="6313488"/>
          <p14:tracePt t="164073" x="5395913" y="6416675"/>
          <p14:tracePt t="164084" x="5353050" y="6492875"/>
          <p14:tracePt t="164089" x="5319713" y="6561138"/>
          <p14:tracePt t="164097" x="5302250" y="6602413"/>
          <p14:tracePt t="164105" x="5302250" y="6627813"/>
          <p14:tracePt t="164121" x="5302250" y="6637338"/>
          <p14:tracePt t="164129" x="5311775" y="6637338"/>
          <p14:tracePt t="164138" x="5327650" y="6637338"/>
          <p14:tracePt t="164146" x="5353050" y="6619875"/>
          <p14:tracePt t="164153" x="5380038" y="6569075"/>
          <p14:tracePt t="164162" x="5405438" y="6518275"/>
          <p14:tracePt t="164170" x="5430838" y="6457950"/>
          <p14:tracePt t="164178" x="5438775" y="6424613"/>
          <p14:tracePt t="164186" x="5472113" y="6348413"/>
          <p14:tracePt t="164194" x="5472113" y="6305550"/>
          <p14:tracePt t="164203" x="5472113" y="6246813"/>
          <p14:tracePt t="164210" x="5472113" y="6186488"/>
          <p14:tracePt t="164219" x="5481638" y="6143625"/>
          <p14:tracePt t="164226" x="5489575" y="6084888"/>
          <p14:tracePt t="164234" x="5497513" y="6042025"/>
          <p14:tracePt t="164242" x="5497513" y="5991225"/>
          <p14:tracePt t="164252" x="5524500" y="5932488"/>
          <p14:tracePt t="164257" x="5540375" y="5872163"/>
          <p14:tracePt t="164269" x="5549900" y="5829300"/>
          <p14:tracePt t="164273" x="5575300" y="5778500"/>
          <p14:tracePt t="164283" x="5575300" y="5761038"/>
          <p14:tracePt t="164290" x="5575300" y="5719763"/>
          <p14:tracePt t="164301" x="5575300" y="5702300"/>
          <p14:tracePt t="164306" x="5583238" y="5676900"/>
          <p14:tracePt t="164314" x="5591175" y="5634038"/>
          <p14:tracePt t="164321" x="5591175" y="5608638"/>
          <p14:tracePt t="164330" x="5591175" y="5591175"/>
          <p14:tracePt t="164337" x="5608638" y="5575300"/>
          <p14:tracePt t="164354" x="5608638" y="5565775"/>
          <p14:tracePt t="164378" x="5608638" y="5557838"/>
          <p14:tracePt t="164387" x="5583238" y="5557838"/>
          <p14:tracePt t="164394" x="5532438" y="5575300"/>
          <p14:tracePt t="164402" x="5464175" y="5616575"/>
          <p14:tracePt t="164410" x="5395913" y="5676900"/>
          <p14:tracePt t="164419" x="5311775" y="5745163"/>
          <p14:tracePt t="164426" x="5200650" y="5813425"/>
          <p14:tracePt t="164435" x="5124450" y="5880100"/>
          <p14:tracePt t="164441" x="4937125" y="6024563"/>
          <p14:tracePt t="164451" x="4827588" y="6135688"/>
          <p14:tracePt t="164457" x="4699000" y="6280150"/>
          <p14:tracePt t="164469" x="4538663" y="6424613"/>
          <p14:tracePt t="164473" x="4376738" y="6586538"/>
          <p14:tracePt t="164483" x="4189413" y="6738938"/>
          <p14:tracePt t="164649" x="3687763" y="6807200"/>
          <p14:tracePt t="164657" x="3722688" y="6756400"/>
          <p14:tracePt t="164666" x="3756025" y="6731000"/>
          <p14:tracePt t="164674" x="3798888" y="6731000"/>
          <p14:tracePt t="164685" x="3849688" y="6721475"/>
          <p14:tracePt t="164690" x="3935413" y="6721475"/>
          <p14:tracePt t="164698" x="3994150" y="6721475"/>
          <p14:tracePt t="164706" x="4087813" y="6721475"/>
          <p14:tracePt t="164714" x="4189413" y="6721475"/>
          <p14:tracePt t="164722" x="4275138" y="6746875"/>
          <p14:tracePt t="164730" x="4410075" y="6781800"/>
          <p14:tracePt t="164738" x="4538663" y="6815138"/>
          <p14:tracePt t="164939" x="5030788" y="6705600"/>
          <p14:tracePt t="164946" x="4868863" y="6619875"/>
          <p14:tracePt t="164954" x="4640263" y="6475413"/>
          <p14:tracePt t="164962" x="4410075" y="6348413"/>
          <p14:tracePt t="164970" x="4079875" y="6178550"/>
          <p14:tracePt t="164978" x="3790950" y="5999163"/>
          <p14:tracePt t="164987" x="3484563" y="5838825"/>
          <p14:tracePt t="164994" x="3178175" y="5676900"/>
          <p14:tracePt t="165003" x="3033713" y="5583238"/>
          <p14:tracePt t="165010" x="2906713" y="5481638"/>
          <p14:tracePt t="165019" x="2813050" y="5395913"/>
          <p14:tracePt t="165026" x="2752725" y="5345113"/>
          <p14:tracePt t="165035" x="2693988" y="5268913"/>
          <p14:tracePt t="165042" x="2676525" y="5208588"/>
          <p14:tracePt t="165051" x="2643188" y="5157788"/>
          <p14:tracePt t="165057" x="2625725" y="5106988"/>
          <p14:tracePt t="165068" x="2625725" y="5099050"/>
          <p14:tracePt t="165074" x="2608263" y="5081588"/>
          <p14:tracePt t="165130" x="2617788" y="5099050"/>
          <p14:tracePt t="165137" x="2651125" y="5132388"/>
          <p14:tracePt t="165145" x="2719388" y="5183188"/>
          <p14:tracePt t="165154" x="2813050" y="5243513"/>
          <p14:tracePt t="165162" x="2932113" y="5302250"/>
          <p14:tracePt t="165169" x="3119438" y="5370513"/>
          <p14:tracePt t="165178" x="3314700" y="5472113"/>
          <p14:tracePt t="165186" x="3527425" y="5565775"/>
          <p14:tracePt t="165194" x="3824288" y="5684838"/>
          <p14:tracePt t="165202" x="4105275" y="5803900"/>
          <p14:tracePt t="165209" x="4316413" y="5897563"/>
          <p14:tracePt t="165220" x="4589463" y="6016625"/>
          <p14:tracePt t="165226" x="4784725" y="6127750"/>
          <p14:tracePt t="165236" x="4979988" y="6229350"/>
          <p14:tracePt t="165242" x="5116513" y="6305550"/>
          <p14:tracePt t="165252" x="5208588" y="6365875"/>
          <p14:tracePt t="165258" x="5286375" y="6442075"/>
          <p14:tracePt t="165267" x="5327650" y="6500813"/>
          <p14:tracePt t="165274" x="5345113" y="6551613"/>
          <p14:tracePt t="165283" x="5345113" y="6594475"/>
          <p14:tracePt t="165289" x="5345113" y="6637338"/>
          <p14:tracePt t="165298" x="5345113" y="6688138"/>
          <p14:tracePt t="165306" x="5345113" y="6731000"/>
          <p14:tracePt t="165314" x="5337175" y="6772275"/>
          <p14:tracePt t="165322" x="5302250" y="6824663"/>
          <p14:tracePt t="165330" x="5286375" y="6850063"/>
          <p14:tracePt t="165458" x="3348038" y="6764338"/>
          <p14:tracePt t="165466" x="3330575" y="6705600"/>
          <p14:tracePt t="165474" x="3305175" y="6645275"/>
          <p14:tracePt t="165485" x="3297238" y="6602413"/>
          <p14:tracePt t="165490" x="3271838" y="6561138"/>
          <p14:tracePt t="165497" x="3263900" y="6551613"/>
          <p14:tracePt t="165505" x="3254375" y="6551613"/>
          <p14:tracePt t="165514" x="3254375" y="6543675"/>
          <p14:tracePt t="165538" x="3246438" y="6577013"/>
          <p14:tracePt t="165546" x="3305175" y="6662738"/>
          <p14:tracePt t="165554" x="3433763" y="6799263"/>
          <p14:tracePt t="165826" x="8489950" y="6594475"/>
          <p14:tracePt t="165834" x="8540750" y="6424613"/>
          <p14:tracePt t="165841" x="8634413" y="6229350"/>
          <p14:tracePt t="165853" x="8743950" y="6008688"/>
          <p14:tracePt t="165858" x="8880475" y="5735638"/>
          <p14:tracePt t="165869" x="9017000" y="5481638"/>
          <p14:tracePt t="165874" x="9136063" y="5208588"/>
          <p14:tracePt t="165978" x="8905875" y="4767263"/>
          <p14:tracePt t="165986" x="8743950" y="4979988"/>
          <p14:tracePt t="165994" x="8548688" y="5268913"/>
          <p14:tracePt t="166003" x="8388350" y="5549900"/>
          <p14:tracePt t="166009" x="8166100" y="5846763"/>
          <p14:tracePt t="166019" x="7877175" y="6203950"/>
          <p14:tracePt t="166025" x="7512050" y="6543675"/>
          <p14:tracePt t="166442" x="3679825" y="6645275"/>
          <p14:tracePt t="166450" x="4130675" y="6373813"/>
          <p14:tracePt t="166458" x="4614863" y="6127750"/>
          <p14:tracePt t="166466" x="5149850" y="5803900"/>
          <p14:tracePt t="166473" x="5719763" y="5472113"/>
          <p14:tracePt t="166481" x="6262688" y="5124450"/>
          <p14:tracePt t="166489" x="6832600" y="4802188"/>
          <p14:tracePt t="166497" x="7350125" y="4427538"/>
          <p14:tracePt t="166506" x="7648575" y="4206875"/>
          <p14:tracePt t="166514" x="7886700" y="4019550"/>
          <p14:tracePt t="166522" x="7980363" y="3917950"/>
          <p14:tracePt t="166530" x="8005763" y="3867150"/>
          <p14:tracePt t="166537" x="8021638" y="3841750"/>
          <p14:tracePt t="166545" x="8021638" y="3832225"/>
          <p14:tracePt t="166570" x="8021638" y="3849688"/>
          <p14:tracePt t="166578" x="8021638" y="3867150"/>
          <p14:tracePt t="166587" x="8021638" y="3883025"/>
          <p14:tracePt t="166593" x="8021638" y="3900488"/>
          <p14:tracePt t="166610" x="8021638" y="3908425"/>
          <p14:tracePt t="166619" x="8021638" y="3917950"/>
          <p14:tracePt t="166625" x="8031163" y="3925888"/>
          <p14:tracePt t="166636" x="8039100" y="3925888"/>
          <p14:tracePt t="166642" x="8056563" y="3935413"/>
          <p14:tracePt t="166653" x="8064500" y="3935413"/>
          <p14:tracePt t="166689" x="8074025" y="3943350"/>
          <p14:tracePt t="166722" x="8074025" y="3951288"/>
          <p14:tracePt t="166730" x="8074025" y="3968750"/>
          <p14:tracePt t="166738" x="8089900" y="3986213"/>
          <p14:tracePt t="166746" x="8099425" y="4011613"/>
          <p14:tracePt t="166755" x="8107363" y="4011613"/>
          <p14:tracePt t="166762" x="8115300" y="4037013"/>
          <p14:tracePt t="166771" x="8124825" y="4052888"/>
          <p14:tracePt t="166777" x="8132763" y="4052888"/>
          <p14:tracePt t="166786" x="8140700" y="4052888"/>
          <p14:tracePt t="166794" x="8166100" y="4052888"/>
          <p14:tracePt t="166803" x="8201025" y="4052888"/>
          <p14:tracePt t="166810" x="8243888" y="4052888"/>
          <p14:tracePt t="166819" x="8251825" y="4052888"/>
          <p14:tracePt t="166826" x="8285163" y="4052888"/>
          <p14:tracePt t="166836" x="8294688" y="4052888"/>
          <p14:tracePt t="166922" x="8310563" y="4062413"/>
          <p14:tracePt t="166929" x="8320088" y="4062413"/>
          <p14:tracePt t="166938" x="8335963" y="4062413"/>
          <p14:tracePt t="166945" x="8353425" y="4062413"/>
          <p14:tracePt t="166954" x="8388350" y="4062413"/>
          <p14:tracePt t="166962" x="8396288" y="4062413"/>
          <p14:tracePt t="166971" x="8413750" y="4062413"/>
          <p14:tracePt t="166978" x="8429625" y="4062413"/>
          <p14:tracePt t="167003" x="8447088" y="4062413"/>
          <p14:tracePt t="167010" x="8455025" y="4062413"/>
          <p14:tracePt t="167058" x="8464550" y="4052888"/>
          <p14:tracePt t="167098" x="8472488" y="4044950"/>
          <p14:tracePt t="167330" x="8480425" y="4044950"/>
          <p14:tracePt t="167522" x="8489950" y="4044950"/>
          <p14:tracePt t="167530" x="8497888" y="4044950"/>
          <p14:tracePt t="167537" x="8523288" y="4052888"/>
          <p14:tracePt t="167546" x="8558213" y="4052888"/>
          <p14:tracePt t="167554" x="8591550" y="4062413"/>
          <p14:tracePt t="167562" x="8599488" y="4062413"/>
          <p14:tracePt t="167571" x="8634413" y="4062413"/>
          <p14:tracePt t="167577" x="8651875" y="4062413"/>
          <p14:tracePt t="167588" x="8667750" y="4062413"/>
          <p14:tracePt t="167594" x="8702675" y="4062413"/>
          <p14:tracePt t="167604" x="8710613" y="4062413"/>
          <p14:tracePt t="167610" x="8718550" y="4062413"/>
          <p14:tracePt t="167619" x="8736013" y="4062413"/>
          <p14:tracePt t="167635" x="8743950" y="4062413"/>
          <p14:tracePt t="167969" x="8743950" y="4052888"/>
          <p14:tracePt t="168618" x="8743950" y="4044950"/>
          <p14:tracePt t="168626" x="8743950" y="4037013"/>
          <p14:tracePt t="168634" x="8743950" y="4027488"/>
          <p14:tracePt t="168658" x="8736013" y="4019550"/>
          <p14:tracePt t="168682" x="8718550" y="4019550"/>
          <p14:tracePt t="168689" x="8702675" y="4019550"/>
          <p14:tracePt t="168697" x="8693150" y="4019550"/>
          <p14:tracePt t="168706" x="8677275" y="4019550"/>
          <p14:tracePt t="168714" x="8651875" y="4011613"/>
          <p14:tracePt t="168721" x="8642350" y="4011613"/>
          <p14:tracePt t="168730" x="8616950" y="4011613"/>
          <p14:tracePt t="168738" x="8609013" y="4011613"/>
          <p14:tracePt t="168746" x="8583613" y="4002088"/>
          <p14:tracePt t="168755" x="8566150" y="4002088"/>
          <p14:tracePt t="168761" x="8548688" y="4002088"/>
          <p14:tracePt t="168770" x="8523288" y="3986213"/>
          <p14:tracePt t="168778" x="8497888" y="3986213"/>
          <p14:tracePt t="168786" x="8489950" y="3986213"/>
          <p14:tracePt t="168794" x="8455025" y="3986213"/>
          <p14:tracePt t="168803" x="8429625" y="3986213"/>
          <p14:tracePt t="168810" x="8421688" y="3986213"/>
          <p14:tracePt t="168820" x="8388350" y="3986213"/>
          <p14:tracePt t="168826" x="8370888" y="3986213"/>
          <p14:tracePt t="168836" x="8335963" y="3986213"/>
          <p14:tracePt t="168842" x="8310563" y="3986213"/>
          <p14:tracePt t="168850" x="8294688" y="3986213"/>
          <p14:tracePt t="168858" x="8259763" y="3986213"/>
          <p14:tracePt t="168866" x="8234363" y="3986213"/>
          <p14:tracePt t="168874" x="8201025" y="3986213"/>
          <p14:tracePt t="168890" x="8124825" y="3986213"/>
          <p14:tracePt t="168898" x="8089900" y="3986213"/>
          <p14:tracePt t="168906" x="8047038" y="3986213"/>
          <p14:tracePt t="168914" x="7980363" y="3986213"/>
          <p14:tracePt t="168922" x="7937500" y="3986213"/>
          <p14:tracePt t="168930" x="7894638" y="3986213"/>
          <p14:tracePt t="168938" x="7851775" y="3986213"/>
          <p14:tracePt t="168945" x="7826375" y="3986213"/>
          <p14:tracePt t="168955" x="7783513" y="3986213"/>
          <p14:tracePt t="168962" x="7750175" y="3986213"/>
          <p14:tracePt t="168971" x="7707313" y="3986213"/>
          <p14:tracePt t="168978" x="7648575" y="3986213"/>
          <p14:tracePt t="168988" x="7605713" y="3986213"/>
          <p14:tracePt t="168993" x="7537450" y="3986213"/>
          <p14:tracePt t="169003" x="7478713" y="3986213"/>
          <p14:tracePt t="169010" x="7435850" y="3986213"/>
          <p14:tracePt t="169020" x="7377113" y="3986213"/>
          <p14:tracePt t="169025" x="7342188" y="3986213"/>
          <p14:tracePt t="169037" x="7316788" y="3976688"/>
          <p14:tracePt t="169042" x="7299325" y="3976688"/>
          <p14:tracePt t="169050" x="7265988" y="3976688"/>
          <p14:tracePt t="169058" x="7258050" y="3976688"/>
          <p14:tracePt t="169066" x="7240588" y="3976688"/>
          <p14:tracePt t="169074" x="7223125" y="3976688"/>
          <p14:tracePt t="169082" x="7205663" y="3976688"/>
          <p14:tracePt t="169089" x="7197725" y="3976688"/>
          <p14:tracePt t="169098" x="7180263" y="3976688"/>
          <p14:tracePt t="169106" x="7164388" y="3976688"/>
          <p14:tracePt t="169114" x="7146925" y="3976688"/>
          <p14:tracePt t="169122" x="7121525" y="3976688"/>
          <p14:tracePt t="169139" x="7096125" y="3976688"/>
          <p14:tracePt t="169145" x="7088188" y="3976688"/>
          <p14:tracePt t="169155" x="7061200" y="3976688"/>
          <p14:tracePt t="169162" x="7045325" y="3976688"/>
          <p14:tracePt t="169170" x="7027863" y="3968750"/>
          <p14:tracePt t="169177" x="7010400" y="3968750"/>
          <p14:tracePt t="169187" x="6985000" y="3968750"/>
          <p14:tracePt t="169193" x="6951663" y="3951288"/>
          <p14:tracePt t="169204" x="6934200" y="3951288"/>
          <p14:tracePt t="169210" x="6900863" y="3943350"/>
          <p14:tracePt t="169220" x="6858000" y="3943350"/>
          <p14:tracePt t="169225" x="6799263" y="3925888"/>
          <p14:tracePt t="169237" x="6764338" y="3925888"/>
          <p14:tracePt t="169242" x="6731000" y="3925888"/>
          <p14:tracePt t="169250" x="6713538" y="3925888"/>
          <p14:tracePt t="169258" x="6680200" y="3925888"/>
          <p14:tracePt t="169266" x="6645275" y="3925888"/>
          <p14:tracePt t="169274" x="6637338" y="3925888"/>
          <p14:tracePt t="169282" x="6611938" y="3925888"/>
          <p14:tracePt t="169289" x="6577013" y="3925888"/>
          <p14:tracePt t="169297" x="6561138" y="3925888"/>
          <p14:tracePt t="169306" x="6526213" y="3925888"/>
          <p14:tracePt t="169313" x="6483350" y="3925888"/>
          <p14:tracePt t="169322" x="6450013" y="3925888"/>
          <p14:tracePt t="169330" x="6407150" y="3925888"/>
          <p14:tracePt t="169338" x="6365875" y="3925888"/>
          <p14:tracePt t="169345" x="6348413" y="3925888"/>
          <p14:tracePt t="169354" x="6323013" y="3925888"/>
          <p14:tracePt t="169362" x="6297613" y="3925888"/>
          <p14:tracePt t="169370" x="6280150" y="3925888"/>
          <p14:tracePt t="169388" x="6254750" y="3925888"/>
          <p14:tracePt t="169394" x="6246813" y="3925888"/>
          <p14:tracePt t="169404" x="6229350" y="3925888"/>
          <p14:tracePt t="169410" x="6211888" y="3925888"/>
          <p14:tracePt t="169434" x="6186488" y="3925888"/>
          <p14:tracePt t="169450" x="6178550" y="3925888"/>
          <p14:tracePt t="169474" x="6161088" y="3925888"/>
          <p14:tracePt t="169506" x="6153150" y="3925888"/>
          <p14:tracePt t="169857" x="6143625" y="3925888"/>
          <p14:tracePt t="169866" x="6135688" y="3925888"/>
          <p14:tracePt t="169874" x="6127750" y="3925888"/>
          <p14:tracePt t="169889" x="6118225" y="3925888"/>
          <p14:tracePt t="169898" x="6110288" y="3925888"/>
          <p14:tracePt t="169906" x="6092825" y="3908425"/>
          <p14:tracePt t="170090" x="6084888" y="3908425"/>
          <p14:tracePt t="170106" x="6067425" y="3908425"/>
          <p14:tracePt t="170113" x="6059488" y="3908425"/>
          <p14:tracePt t="170121" x="6049963" y="3908425"/>
          <p14:tracePt t="170130" x="6034088" y="3908425"/>
          <p14:tracePt t="170139" x="6024563" y="3908425"/>
          <p14:tracePt t="170146" x="5999163" y="3908425"/>
          <p14:tracePt t="170154" x="5991225" y="3908425"/>
          <p14:tracePt t="170175" x="5965825" y="3908425"/>
          <p14:tracePt t="170178" x="5957888" y="3908425"/>
          <p14:tracePt t="170201" x="5948363" y="3908425"/>
          <p14:tracePt t="170210" x="5940425" y="3908425"/>
          <p14:tracePt t="170222" x="5922963" y="3908425"/>
          <p14:tracePt t="170225" x="5915025" y="3908425"/>
          <p14:tracePt t="170233" x="5905500" y="3908425"/>
          <p14:tracePt t="170243" x="5897563" y="3908425"/>
          <p14:tracePt t="170298" x="5889625" y="3908425"/>
          <p14:tracePt t="170386" x="5872163" y="3908425"/>
          <p14:tracePt t="170418" x="5854700" y="3908425"/>
          <p14:tracePt t="170434" x="5829300" y="3908425"/>
          <p14:tracePt t="170449" x="5803900" y="3908425"/>
          <p14:tracePt t="170466" x="5795963" y="3908425"/>
          <p14:tracePt t="170482" x="5788025" y="3908425"/>
          <p14:tracePt t="170498" x="5778500" y="3908425"/>
          <p14:tracePt t="170513" x="5770563" y="3908425"/>
          <p14:tracePt t="170522" x="5753100" y="3908425"/>
          <p14:tracePt t="170529" x="5745163" y="3908425"/>
          <p14:tracePt t="170539" x="5735638" y="3908425"/>
          <p14:tracePt t="170545" x="5727700" y="3908425"/>
          <p14:tracePt t="170554" x="5710238" y="3908425"/>
          <p14:tracePt t="170561" x="5702300" y="3908425"/>
          <p14:tracePt t="170571" x="5694363" y="3908425"/>
          <p14:tracePt t="170578" x="5676900" y="3908425"/>
          <p14:tracePt t="170588" x="5668963" y="3908425"/>
          <p14:tracePt t="170605" x="5659438" y="3908425"/>
          <p14:tracePt t="170610" x="5641975" y="3908425"/>
          <p14:tracePt t="170634" x="5634038" y="3908425"/>
          <p14:tracePt t="170641" x="5626100" y="3908425"/>
          <p14:tracePt t="170649" x="5616575" y="3908425"/>
          <p14:tracePt t="170658" x="5608638" y="3908425"/>
          <p14:tracePt t="170666" x="5600700" y="3908425"/>
          <p14:tracePt t="170681" x="5583238" y="3908425"/>
          <p14:tracePt t="170689" x="5575300" y="3908425"/>
          <p14:tracePt t="170698" x="5565775" y="3908425"/>
          <p14:tracePt t="170706" x="5549900" y="3908425"/>
          <p14:tracePt t="170722" x="5540375" y="3908425"/>
          <p14:tracePt t="170729" x="5532438" y="3908425"/>
          <p14:tracePt t="170739" x="5524500" y="3908425"/>
          <p14:tracePt t="170745" x="5514975" y="3908425"/>
          <p14:tracePt t="170762" x="5507038" y="3908425"/>
          <p14:tracePt t="170778" x="5481638" y="3908425"/>
          <p14:tracePt t="170788" x="5472113" y="3908425"/>
          <p14:tracePt t="170804" x="5446713" y="3908425"/>
          <p14:tracePt t="170822" x="5413375" y="3908425"/>
          <p14:tracePt t="170833" x="5387975" y="3908425"/>
          <p14:tracePt t="170842" x="5380038" y="3917950"/>
          <p14:tracePt t="170850" x="5370513" y="3917950"/>
          <p14:tracePt t="170858" x="5353050" y="3917950"/>
          <p14:tracePt t="170866" x="5345113" y="3917950"/>
          <p14:tracePt t="170874" x="5337175" y="3917950"/>
          <p14:tracePt t="170891" x="5302250" y="3917950"/>
          <p14:tracePt t="170898" x="5286375" y="3917950"/>
          <p14:tracePt t="170905" x="5260975" y="3935413"/>
          <p14:tracePt t="170922" x="5243513" y="3943350"/>
          <p14:tracePt t="170930" x="5226050" y="3951288"/>
          <p14:tracePt t="170938" x="5208588" y="3951288"/>
          <p14:tracePt t="170946" x="5200650" y="3960813"/>
          <p14:tracePt t="170954" x="5175250" y="3976688"/>
          <p14:tracePt t="170962" x="5157788" y="3976688"/>
          <p14:tracePt t="170972" x="5141913" y="3986213"/>
          <p14:tracePt t="170978" x="5116513" y="3994150"/>
          <p14:tracePt t="170988" x="5091113" y="3994150"/>
          <p14:tracePt t="170994" x="5073650" y="3994150"/>
          <p14:tracePt t="171004" x="5048250" y="4002088"/>
          <p14:tracePt t="171010" x="5022850" y="4011613"/>
          <p14:tracePt t="171021" x="5005388" y="4019550"/>
          <p14:tracePt t="171026" x="4972050" y="4027488"/>
          <p14:tracePt t="171034" x="4962525" y="4027488"/>
          <p14:tracePt t="171042" x="4937125" y="4037013"/>
          <p14:tracePt t="171049" x="4911725" y="4052888"/>
          <p14:tracePt t="171058" x="4894263" y="4052888"/>
          <p14:tracePt t="171066" x="4868863" y="4062413"/>
          <p14:tracePt t="171073" x="4852988" y="4070350"/>
          <p14:tracePt t="171082" x="4818063" y="4070350"/>
          <p14:tracePt t="171090" x="4802188" y="4087813"/>
          <p14:tracePt t="171098" x="4767263" y="4105275"/>
          <p14:tracePt t="171106" x="4741863" y="4105275"/>
          <p14:tracePt t="171113" x="4708525" y="4113213"/>
          <p14:tracePt t="171122" x="4683125" y="4130675"/>
          <p14:tracePt t="171130" x="4648200" y="4138613"/>
          <p14:tracePt t="171138" x="4614863" y="4146550"/>
          <p14:tracePt t="171145" x="4597400" y="4156075"/>
          <p14:tracePt t="171155" x="4564063" y="4171950"/>
          <p14:tracePt t="171161" x="4546600" y="4171950"/>
          <p14:tracePt t="171170" x="4529138" y="4181475"/>
          <p14:tracePt t="171178" x="4513263" y="4189413"/>
          <p14:tracePt t="171187" x="4503738" y="4197350"/>
          <p14:tracePt t="171194" x="4460875" y="4214813"/>
          <p14:tracePt t="171203" x="4452938" y="4224338"/>
          <p14:tracePt t="171210" x="4410075" y="4249738"/>
          <p14:tracePt t="171221" x="4376738" y="4265613"/>
          <p14:tracePt t="171226" x="4325938" y="4300538"/>
          <p14:tracePt t="171234" x="4283075" y="4316413"/>
          <p14:tracePt t="171241" x="4257675" y="4333875"/>
          <p14:tracePt t="171249" x="4214813" y="4359275"/>
          <p14:tracePt t="171258" x="4171950" y="4376738"/>
          <p14:tracePt t="171266" x="4156075" y="4394200"/>
          <p14:tracePt t="171274" x="4130675" y="4410075"/>
          <p14:tracePt t="171282" x="4105275" y="4427538"/>
          <p14:tracePt t="171289" x="4087813" y="4445000"/>
          <p14:tracePt t="171298" x="4062413" y="4460875"/>
          <p14:tracePt t="171306" x="4044950" y="4470400"/>
          <p14:tracePt t="171314" x="4019550" y="4478338"/>
          <p14:tracePt t="171322" x="3994150" y="4521200"/>
          <p14:tracePt t="171329" x="3960813" y="4538663"/>
          <p14:tracePt t="171339" x="3917950" y="4564063"/>
          <p14:tracePt t="171346" x="3900488" y="4572000"/>
          <p14:tracePt t="171354" x="3849688" y="4597400"/>
          <p14:tracePt t="171362" x="3832225" y="4614863"/>
          <p14:tracePt t="171372" x="3816350" y="4622800"/>
          <p14:tracePt t="171378" x="3781425" y="4648200"/>
          <p14:tracePt t="171387" x="3763963" y="4665663"/>
          <p14:tracePt t="171393" x="3730625" y="4699000"/>
          <p14:tracePt t="171403" x="3687763" y="4733925"/>
          <p14:tracePt t="171410" x="3671888" y="4749800"/>
          <p14:tracePt t="171421" x="3646488" y="4775200"/>
          <p14:tracePt t="171426" x="3611563" y="4810125"/>
          <p14:tracePt t="171434" x="3586163" y="4827588"/>
          <p14:tracePt t="171442" x="3543300" y="4868863"/>
          <p14:tracePt t="171449" x="3509963" y="4878388"/>
          <p14:tracePt t="171457" x="3459163" y="4903788"/>
          <p14:tracePt t="171465" x="3433763" y="4919663"/>
          <p14:tracePt t="171473" x="3398838" y="4937125"/>
          <p14:tracePt t="171482" x="3373438" y="4954588"/>
          <p14:tracePt t="171490" x="3365500" y="4962525"/>
          <p14:tracePt t="171497" x="3330575" y="4979988"/>
          <p14:tracePt t="171506" x="3305175" y="4997450"/>
          <p14:tracePt t="171514" x="3289300" y="4997450"/>
          <p14:tracePt t="171524" x="3271838" y="5005388"/>
          <p14:tracePt t="171530" x="3263900" y="5013325"/>
          <p14:tracePt t="171538" x="3238500" y="5030788"/>
          <p14:tracePt t="171545" x="3228975" y="5038725"/>
          <p14:tracePt t="171556" x="3221038" y="5038725"/>
          <p14:tracePt t="171562" x="3221038" y="5048250"/>
          <p14:tracePt t="171571" x="3195638" y="5064125"/>
          <p14:tracePt t="171578" x="3195638" y="5073650"/>
          <p14:tracePt t="171587" x="3186113" y="5081588"/>
          <p14:tracePt t="171594" x="3170238" y="5099050"/>
          <p14:tracePt t="171604" x="3160713" y="5106988"/>
          <p14:tracePt t="171610" x="3144838" y="5116513"/>
          <p14:tracePt t="171618" x="3127375" y="5132388"/>
          <p14:tracePt t="171626" x="3109913" y="5149850"/>
          <p14:tracePt t="171634" x="3101975" y="5167313"/>
          <p14:tracePt t="171641" x="3076575" y="5175250"/>
          <p14:tracePt t="171658" x="3051175" y="5218113"/>
          <p14:tracePt t="171666" x="3041650" y="5226050"/>
          <p14:tracePt t="171674" x="3033713" y="5251450"/>
          <p14:tracePt t="171681" x="3033713" y="5276850"/>
          <p14:tracePt t="171689" x="3025775" y="5286375"/>
          <p14:tracePt t="171697" x="3000375" y="5327650"/>
          <p14:tracePt t="171706" x="2965450" y="5370513"/>
          <p14:tracePt t="171714" x="2957513" y="5387975"/>
          <p14:tracePt t="171722" x="2940050" y="5413375"/>
          <p14:tracePt t="171730" x="2914650" y="5438775"/>
          <p14:tracePt t="171739" x="2906713" y="5464175"/>
          <p14:tracePt t="171745" x="2897188" y="5489575"/>
          <p14:tracePt t="171754" x="2871788" y="5514975"/>
          <p14:tracePt t="171762" x="2855913" y="5532438"/>
          <p14:tracePt t="171771" x="2846388" y="5549900"/>
          <p14:tracePt t="171778" x="2846388" y="5557838"/>
          <p14:tracePt t="171788" x="2838450" y="5565775"/>
          <p14:tracePt t="171794" x="2838450" y="5583238"/>
          <p14:tracePt t="171803" x="2838450" y="5600700"/>
          <p14:tracePt t="171809" x="2838450" y="5616575"/>
          <p14:tracePt t="171818" x="2838450" y="5641975"/>
          <p14:tracePt t="171825" x="2838450" y="5668963"/>
          <p14:tracePt t="171833" x="2838450" y="5684838"/>
          <p14:tracePt t="171842" x="2830513" y="5719763"/>
          <p14:tracePt t="171850" x="2830513" y="5735638"/>
          <p14:tracePt t="171857" x="2820988" y="5761038"/>
          <p14:tracePt t="171866" x="2820988" y="5795963"/>
          <p14:tracePt t="171873" x="2820988" y="5829300"/>
          <p14:tracePt t="171882" x="2805113" y="5854700"/>
          <p14:tracePt t="171892" x="2805113" y="5864225"/>
          <p14:tracePt t="171898" x="2805113" y="5880100"/>
          <p14:tracePt t="171906" x="2795588" y="5897563"/>
          <p14:tracePt t="171914" x="2795588" y="5905500"/>
          <p14:tracePt t="171922" x="2795588" y="5922963"/>
          <p14:tracePt t="171930" x="2795588" y="5940425"/>
          <p14:tracePt t="171939" x="2795588" y="5948363"/>
          <p14:tracePt t="171945" x="2795588" y="5957888"/>
          <p14:tracePt t="171956" x="2795588" y="5965825"/>
          <p14:tracePt t="171961" x="2795588" y="5983288"/>
          <p14:tracePt t="171972" x="2795588" y="6008688"/>
          <p14:tracePt t="171977" x="2795588" y="6016625"/>
          <p14:tracePt t="171988" x="2795588" y="6042025"/>
          <p14:tracePt t="171994" x="2795588" y="6067425"/>
          <p14:tracePt t="172005" x="2795588" y="6084888"/>
          <p14:tracePt t="172010" x="2795588" y="6102350"/>
          <p14:tracePt t="172018" x="2795588" y="6135688"/>
          <p14:tracePt t="172026" x="2795588" y="6153150"/>
          <p14:tracePt t="172034" x="2795588" y="6169025"/>
          <p14:tracePt t="172042" x="2795588" y="6186488"/>
          <p14:tracePt t="172049" x="2795588" y="6203950"/>
          <p14:tracePt t="172058" x="2795588" y="6229350"/>
          <p14:tracePt t="172066" x="2795588" y="6237288"/>
          <p14:tracePt t="172073" x="2795588" y="6246813"/>
          <p14:tracePt t="172082" x="2795588" y="6262688"/>
          <p14:tracePt t="172097" x="2795588" y="6272213"/>
          <p14:tracePt t="172106" x="2795588" y="6280150"/>
          <p14:tracePt t="172114" x="2795588" y="6297613"/>
          <p14:tracePt t="172123" x="2795588" y="6305550"/>
          <p14:tracePt t="172129" x="2795588" y="6323013"/>
          <p14:tracePt t="172139" x="2795588" y="6330950"/>
          <p14:tracePt t="172146" x="2795588" y="6338888"/>
          <p14:tracePt t="172156" x="2795588" y="6365875"/>
          <p14:tracePt t="172162" x="2795588" y="6373813"/>
          <p14:tracePt t="172171" x="2787650" y="6391275"/>
          <p14:tracePt t="172178" x="2787650" y="6399213"/>
          <p14:tracePt t="172188" x="2787650" y="6407150"/>
          <p14:tracePt t="172194" x="2787650" y="6424613"/>
          <p14:tracePt t="172204" x="2787650" y="6442075"/>
          <p14:tracePt t="172218" x="2787650" y="6457950"/>
          <p14:tracePt t="172226" x="2787650" y="6467475"/>
          <p14:tracePt t="172242" x="2787650" y="6475413"/>
          <p14:tracePt t="172250" x="2770188" y="6510338"/>
          <p14:tracePt t="172274" x="2770188" y="6543675"/>
          <p14:tracePt t="172290" x="2770188" y="6569075"/>
          <p14:tracePt t="172305" x="2770188" y="6594475"/>
          <p14:tracePt t="172314" x="2770188" y="6602413"/>
          <p14:tracePt t="172322" x="2762250" y="6611938"/>
          <p14:tracePt t="172330" x="2762250" y="6627813"/>
          <p14:tracePt t="172355" x="2762250" y="6637338"/>
          <p14:tracePt t="172362" x="2762250" y="6645275"/>
          <p14:tracePt t="172372" x="2762250" y="6654800"/>
          <p14:tracePt t="172377" x="2762250" y="6662738"/>
          <p14:tracePt t="172389" x="2762250" y="6670675"/>
          <p14:tracePt t="172394" x="2762250" y="6688138"/>
          <p14:tracePt t="172404" x="2762250" y="6705600"/>
          <p14:tracePt t="172410" x="2752725" y="6713538"/>
          <p14:tracePt t="172418" x="2752725" y="6731000"/>
          <p14:tracePt t="172426" x="2752725" y="6738938"/>
          <p14:tracePt t="172434" x="2752725" y="6746875"/>
          <p14:tracePt t="172441" x="2752725" y="6764338"/>
          <p14:tracePt t="172449" x="2752725" y="6772275"/>
          <p14:tracePt t="172458" x="2736850" y="6781800"/>
          <p14:tracePt t="172466" x="2736850" y="6799263"/>
          <p14:tracePt t="172474" x="2736850" y="6807200"/>
          <p14:tracePt t="172490" x="2727325" y="6832600"/>
          <p14:tracePt t="172523" x="2727325" y="6840538"/>
          <p14:tracePt t="173355" x="2787650" y="6764338"/>
          <p14:tracePt t="173361" x="2830513" y="6721475"/>
          <p14:tracePt t="173369" x="2846388" y="6696075"/>
          <p14:tracePt t="173378" x="2871788" y="6654800"/>
          <p14:tracePt t="173388" x="2871788" y="6619875"/>
          <p14:tracePt t="173394" x="2881313" y="6594475"/>
          <p14:tracePt t="173402" x="2881313" y="6586538"/>
          <p14:tracePt t="173410" x="2881313" y="6551613"/>
          <p14:tracePt t="173417" x="2881313" y="6543675"/>
          <p14:tracePt t="173426" x="2881313" y="6526213"/>
          <p14:tracePt t="173434" x="2881313" y="6518275"/>
          <p14:tracePt t="173442" x="2881313" y="6500813"/>
          <p14:tracePt t="173449" x="2881313" y="6483350"/>
          <p14:tracePt t="173458" x="2881313" y="6475413"/>
          <p14:tracePt t="173634" x="2871788" y="6510338"/>
          <p14:tracePt t="173642" x="2863850" y="6535738"/>
          <p14:tracePt t="173649" x="2846388" y="6577013"/>
          <p14:tracePt t="173657" x="2813050" y="6627813"/>
          <p14:tracePt t="173666" x="2813050" y="6670675"/>
          <p14:tracePt t="173674" x="2795588" y="6721475"/>
          <p14:tracePt t="173682" x="2778125" y="6799263"/>
          <p14:tracePt t="174257" x="3000375" y="6492875"/>
          <p14:tracePt t="174265" x="3033713" y="6297613"/>
          <p14:tracePt t="174274" x="3041650" y="6118225"/>
          <p14:tracePt t="174282" x="3084513" y="5948363"/>
          <p14:tracePt t="174290" x="3084513" y="5821363"/>
          <p14:tracePt t="174298" x="3084513" y="5702300"/>
          <p14:tracePt t="174307" x="3084513" y="5651500"/>
          <p14:tracePt t="174314" x="3067050" y="5591175"/>
          <p14:tracePt t="174323" x="3059113" y="5540375"/>
          <p14:tracePt t="174330" x="3051175" y="5524500"/>
          <p14:tracePt t="174339" x="3051175" y="5514975"/>
          <p14:tracePt t="174378" x="3041650" y="5514975"/>
          <p14:tracePt t="174385" x="3041650" y="5540375"/>
          <p14:tracePt t="174394" x="3051175" y="5583238"/>
          <p14:tracePt t="174402" x="3084513" y="5641975"/>
          <p14:tracePt t="174409" x="3119438" y="5719763"/>
          <p14:tracePt t="174417" x="3135313" y="5813425"/>
          <p14:tracePt t="174426" x="3144838" y="5905500"/>
          <p14:tracePt t="174434" x="3160713" y="6024563"/>
          <p14:tracePt t="174442" x="3170238" y="6127750"/>
          <p14:tracePt t="174450" x="3203575" y="6254750"/>
          <p14:tracePt t="174457" x="3203575" y="6356350"/>
          <p14:tracePt t="174466" x="3203575" y="6450013"/>
          <p14:tracePt t="174474" x="3203575" y="6551613"/>
          <p14:tracePt t="174482" x="3203575" y="6654800"/>
          <p14:tracePt t="174490" x="3211513" y="6713538"/>
          <p14:tracePt t="174497" x="3246438" y="6772275"/>
          <p14:tracePt t="174507" x="3271838" y="6807200"/>
          <p14:tracePt t="174514" x="3279775" y="6824663"/>
          <p14:tracePt t="174524" x="3297238" y="6840538"/>
          <p14:tracePt t="174586" x="3297238" y="6824663"/>
          <p14:tracePt t="174594" x="3297238" y="6799263"/>
          <p14:tracePt t="174601" x="3297238" y="6772275"/>
          <p14:tracePt t="174609" x="3289300" y="6738938"/>
          <p14:tracePt t="174617" x="3289300" y="6731000"/>
          <p14:tracePt t="174625" x="3279775" y="6705600"/>
          <p14:tracePt t="174634" x="3279775" y="6688138"/>
          <p14:tracePt t="174914" x="3279775" y="6680200"/>
          <p14:tracePt t="174946" x="3289300" y="6680200"/>
          <p14:tracePt t="174962" x="3297238" y="6688138"/>
          <p14:tracePt t="174977" x="3314700" y="6696075"/>
          <p14:tracePt t="175033" x="3322638" y="6696075"/>
          <p14:tracePt t="175121" x="3322638" y="6705600"/>
          <p14:tracePt t="175177" x="3322638" y="6696075"/>
          <p14:tracePt t="175193" x="3322638" y="6688138"/>
          <p14:tracePt t="175202" x="3322638" y="6670675"/>
          <p14:tracePt t="175218" x="3322638" y="6654800"/>
          <p14:tracePt t="175242" x="3314700" y="6654800"/>
          <p14:tracePt t="175250" x="3305175" y="6654800"/>
          <p14:tracePt t="175298" x="3297238" y="6654800"/>
          <p14:tracePt t="175586" x="3297238" y="6662738"/>
          <p14:tracePt t="175682" x="3297238" y="6654800"/>
          <p14:tracePt t="175691" x="3314700" y="6594475"/>
          <p14:tracePt t="175698" x="3330575" y="6551613"/>
          <p14:tracePt t="175707" x="3330575" y="6492875"/>
          <p14:tracePt t="175713" x="3330575" y="6457950"/>
          <p14:tracePt t="175724" x="3330575" y="6424613"/>
          <p14:tracePt t="175729" x="3305175" y="6391275"/>
          <p14:tracePt t="175741" x="3289300" y="6365875"/>
          <p14:tracePt t="175746" x="3279775" y="6348413"/>
          <p14:tracePt t="175755" x="3279775" y="6330950"/>
          <p14:tracePt t="175762" x="3271838" y="6313488"/>
          <p14:tracePt t="175769" x="3246438" y="6288088"/>
          <p14:tracePt t="175778" x="3221038" y="6272213"/>
          <p14:tracePt t="175786" x="3211513" y="6262688"/>
          <p14:tracePt t="175794" x="3186113" y="6237288"/>
          <p14:tracePt t="175801" x="3178175" y="6229350"/>
          <p14:tracePt t="175809" x="3170238" y="6211888"/>
          <p14:tracePt t="175818" x="3160713" y="6203950"/>
          <p14:tracePt t="175826" x="3152775" y="6194425"/>
          <p14:tracePt t="175834" x="3119438" y="6169025"/>
          <p14:tracePt t="175842" x="3101975" y="6161088"/>
          <p14:tracePt t="175850" x="3051175" y="6143625"/>
          <p14:tracePt t="175858" x="2990850" y="6118225"/>
          <p14:tracePt t="175865" x="2965450" y="6110288"/>
          <p14:tracePt t="175874" x="2922588" y="6092825"/>
          <p14:tracePt t="175894" x="2914650" y="6042025"/>
          <p14:tracePt t="175897" x="2914650" y="6024563"/>
          <p14:tracePt t="175906" x="2914650" y="5999163"/>
          <p14:tracePt t="175913" x="2914650" y="5965825"/>
          <p14:tracePt t="175922" x="2914650" y="5932488"/>
          <p14:tracePt t="175929" x="2922588" y="5915025"/>
          <p14:tracePt t="175942" x="2940050" y="5864225"/>
          <p14:tracePt t="175946" x="2957513" y="5829300"/>
          <p14:tracePt t="175956" x="2974975" y="5788025"/>
          <p14:tracePt t="175962" x="2982913" y="5761038"/>
          <p14:tracePt t="175969" x="3000375" y="5719763"/>
          <p14:tracePt t="175977" x="3008313" y="5702300"/>
          <p14:tracePt t="175986" x="3008313" y="5676900"/>
          <p14:tracePt t="175993" x="3008313" y="5651500"/>
          <p14:tracePt t="176002" x="3008313" y="5641975"/>
          <p14:tracePt t="176010" x="3008313" y="5634038"/>
          <p14:tracePt t="176026" x="3008313" y="5626100"/>
          <p14:tracePt t="176041" x="3016250" y="5626100"/>
          <p14:tracePt t="176058" x="3025775" y="5616575"/>
          <p14:tracePt t="176082" x="3033713" y="5616575"/>
          <p14:tracePt t="176146" x="3041650" y="5616575"/>
          <p14:tracePt t="176330" x="3051175" y="5616575"/>
          <p14:tracePt t="176337" x="3059113" y="5616575"/>
          <p14:tracePt t="176346" x="3084513" y="5616575"/>
          <p14:tracePt t="176353" x="3109913" y="5616575"/>
          <p14:tracePt t="176362" x="3135313" y="5616575"/>
          <p14:tracePt t="176369" x="3152775" y="5608638"/>
          <p14:tracePt t="176377" x="3152775" y="5600700"/>
          <p14:tracePt t="176609" x="3152775" y="5591175"/>
          <p14:tracePt t="176618" x="3152775" y="5583238"/>
          <p14:tracePt t="176866" x="3152775" y="5575300"/>
          <p14:tracePt t="176875" x="3152775" y="5557838"/>
          <p14:tracePt t="176882" x="3152775" y="5540375"/>
          <p14:tracePt t="176892" x="3152775" y="5507038"/>
          <p14:tracePt t="176897" x="3170238" y="5464175"/>
          <p14:tracePt t="176908" x="3195638" y="5370513"/>
          <p14:tracePt t="176914" x="3211513" y="5294313"/>
          <p14:tracePt t="176924" x="3254375" y="5218113"/>
          <p14:tracePt t="176930" x="3297238" y="5157788"/>
          <p14:tracePt t="176940" x="3355975" y="5081588"/>
          <p14:tracePt t="176946" x="3433763" y="4997450"/>
          <p14:tracePt t="176956" x="3527425" y="4946650"/>
          <p14:tracePt t="176962" x="3679825" y="4868863"/>
          <p14:tracePt t="176970" x="3867150" y="4792663"/>
          <p14:tracePt t="176977" x="4037013" y="4741863"/>
          <p14:tracePt t="176985" x="4240213" y="4683125"/>
          <p14:tracePt t="176993" x="4435475" y="4640263"/>
          <p14:tracePt t="177002" x="4605338" y="4614863"/>
          <p14:tracePt t="177009" x="4784725" y="4605338"/>
          <p14:tracePt t="177017" x="5022850" y="4605338"/>
          <p14:tracePt t="177025" x="5251450" y="4605338"/>
          <p14:tracePt t="177034" x="5565775" y="4605338"/>
          <p14:tracePt t="177042" x="6008688" y="4630738"/>
          <p14:tracePt t="177050" x="6457950" y="4708525"/>
          <p14:tracePt t="177058" x="6883400" y="4810125"/>
          <p14:tracePt t="177066" x="7359650" y="4843463"/>
          <p14:tracePt t="177074" x="7732713" y="4843463"/>
          <p14:tracePt t="177081" x="8047038" y="4843463"/>
          <p14:tracePt t="177090" x="8285163" y="4843463"/>
          <p14:tracePt t="177098" x="8439150" y="4843463"/>
          <p14:tracePt t="177108" x="8523288" y="4843463"/>
          <p14:tracePt t="177114" x="8574088" y="4810125"/>
          <p14:tracePt t="177130" x="8574088" y="4802188"/>
          <p14:tracePt t="177140" x="8574088" y="4792663"/>
          <p14:tracePt t="177145" x="8574088" y="4784725"/>
          <p14:tracePt t="177156" x="8566150" y="4784725"/>
          <p14:tracePt t="177162" x="8540750" y="4775200"/>
          <p14:tracePt t="177170" x="8532813" y="4759325"/>
          <p14:tracePt t="177177" x="8515350" y="4749800"/>
          <p14:tracePt t="177194" x="8507413" y="4741863"/>
          <p14:tracePt t="177290" x="8507413" y="4724400"/>
          <p14:tracePt t="177305" x="8507413" y="4708525"/>
          <p14:tracePt t="177313" x="8507413" y="4683125"/>
          <p14:tracePt t="177321" x="8507413" y="4665663"/>
          <p14:tracePt t="177330" x="8507413" y="4640263"/>
          <p14:tracePt t="177339" x="8507413" y="4614863"/>
          <p14:tracePt t="177346" x="8507413" y="4605338"/>
          <p14:tracePt t="177354" x="8507413" y="4589463"/>
          <p14:tracePt t="177410" x="8507413" y="4579938"/>
          <p14:tracePt t="177417" x="8591550" y="4605338"/>
          <p14:tracePt t="177425" x="8702675" y="4640263"/>
          <p14:tracePt t="177434" x="8821738" y="4648200"/>
          <p14:tracePt t="177442" x="8913813" y="4665663"/>
          <p14:tracePt t="177450" x="8966200" y="4665663"/>
          <p14:tracePt t="177459" x="8982075" y="4665663"/>
          <p14:tracePt t="177466" x="8999538" y="4665663"/>
          <p14:tracePt t="177482" x="9007475" y="4665663"/>
          <p14:tracePt t="177497" x="9007475" y="4648200"/>
          <p14:tracePt t="177508" x="8974138" y="4640263"/>
          <p14:tracePt t="177514" x="8897938" y="4630738"/>
          <p14:tracePt t="177524" x="8821738" y="4597400"/>
          <p14:tracePt t="177530" x="8778875" y="4597400"/>
          <p14:tracePt t="177539" x="8710613" y="4589463"/>
          <p14:tracePt t="177546" x="8651875" y="4579938"/>
          <p14:tracePt t="177554" x="8591550" y="4579938"/>
          <p14:tracePt t="177562" x="8540750" y="4572000"/>
          <p14:tracePt t="177570" x="8480425" y="4538663"/>
          <p14:tracePt t="177578" x="8378825" y="4529138"/>
          <p14:tracePt t="177586" x="8294688" y="4513263"/>
          <p14:tracePt t="177593" x="8175625" y="4495800"/>
          <p14:tracePt t="177601" x="8047038" y="4470400"/>
          <p14:tracePt t="177609" x="7920038" y="4460875"/>
          <p14:tracePt t="177618" x="7758113" y="4435475"/>
          <p14:tracePt t="177625" x="7605713" y="4419600"/>
          <p14:tracePt t="177634" x="7410450" y="4410075"/>
          <p14:tracePt t="177642" x="7232650" y="4394200"/>
          <p14:tracePt t="177650" x="7053263" y="4394200"/>
          <p14:tracePt t="177658" x="6850063" y="4394200"/>
          <p14:tracePt t="177666" x="6619875" y="4394200"/>
          <p14:tracePt t="177674" x="6356350" y="4394200"/>
          <p14:tracePt t="177682" x="6092825" y="4394200"/>
          <p14:tracePt t="177691" x="5864225" y="4394200"/>
          <p14:tracePt t="177697" x="5626100" y="4394200"/>
          <p14:tracePt t="177708" x="5421313" y="4394200"/>
          <p14:tracePt t="177714" x="5268913" y="4394200"/>
          <p14:tracePt t="177724" x="5141913" y="4394200"/>
          <p14:tracePt t="177730" x="5048250" y="4394200"/>
          <p14:tracePt t="177739" x="4972050" y="4419600"/>
          <p14:tracePt t="177746" x="4878388" y="4445000"/>
          <p14:tracePt t="177753" x="4852988" y="4452938"/>
          <p14:tracePt t="177761" x="4810125" y="4470400"/>
          <p14:tracePt t="177770" x="4792663" y="4478338"/>
          <p14:tracePt t="177786" x="4784725" y="4478338"/>
          <p14:tracePt t="177809" x="4767263" y="4470400"/>
          <p14:tracePt t="177817" x="4759325" y="4460875"/>
          <p14:tracePt t="177825" x="4741863" y="4452938"/>
          <p14:tracePt t="177833" x="4741863" y="4445000"/>
          <p14:tracePt t="177842" x="4733925" y="4427538"/>
          <p14:tracePt t="177850" x="4724400" y="4419600"/>
          <p14:tracePt t="177858" x="4724400" y="4402138"/>
          <p14:tracePt t="177865" x="4724400" y="4368800"/>
          <p14:tracePt t="177875" x="4724400" y="4359275"/>
          <p14:tracePt t="177881" x="4733925" y="4308475"/>
          <p14:tracePt t="177890" x="4767263" y="4275138"/>
          <p14:tracePt t="177898" x="4860925" y="4240213"/>
          <p14:tracePt t="177908" x="4962525" y="4206875"/>
          <p14:tracePt t="177913" x="5149850" y="4138613"/>
          <p14:tracePt t="177925" x="5395913" y="4121150"/>
          <p14:tracePt t="177929" x="5641975" y="4079875"/>
          <p14:tracePt t="177939" x="5889625" y="4044950"/>
          <p14:tracePt t="177946" x="6169025" y="3994150"/>
          <p14:tracePt t="177954" x="6399213" y="3935413"/>
          <p14:tracePt t="177962" x="6526213" y="3900488"/>
          <p14:tracePt t="177970" x="6713538" y="3857625"/>
          <p14:tracePt t="177977" x="6858000" y="3824288"/>
          <p14:tracePt t="177986" x="6959600" y="3790950"/>
          <p14:tracePt t="177993" x="7070725" y="3756025"/>
          <p14:tracePt t="178002" x="7138988" y="3722688"/>
          <p14:tracePt t="178010" x="7215188" y="3687763"/>
          <p14:tracePt t="178018" x="7291388" y="3671888"/>
          <p14:tracePt t="178026" x="7350125" y="3629025"/>
          <p14:tracePt t="178034" x="7418388" y="3586163"/>
          <p14:tracePt t="178042" x="7486650" y="3560763"/>
          <p14:tracePt t="178050" x="7562850" y="3517900"/>
          <p14:tracePt t="178058" x="7656513" y="3492500"/>
          <p14:tracePt t="178065" x="7732713" y="3467100"/>
          <p14:tracePt t="178074" x="7818438" y="3416300"/>
          <p14:tracePt t="178082" x="7912100" y="3408363"/>
          <p14:tracePt t="178093" x="8021638" y="3365500"/>
          <p14:tracePt t="178098" x="8115300" y="3340100"/>
          <p14:tracePt t="178107" x="8218488" y="3305175"/>
          <p14:tracePt t="178114" x="8320088" y="3279775"/>
          <p14:tracePt t="178125" x="8429625" y="3246438"/>
          <p14:tracePt t="178130" x="8532813" y="3228975"/>
          <p14:tracePt t="178139" x="8624888" y="3195638"/>
          <p14:tracePt t="178146" x="8743950" y="3152775"/>
          <p14:tracePt t="178153" x="8786813" y="3127375"/>
          <p14:tracePt t="178162" x="8855075" y="3084513"/>
          <p14:tracePt t="178170" x="8880475" y="3067050"/>
          <p14:tracePt t="178177" x="8888413" y="3051175"/>
          <p14:tracePt t="178186" x="8897938" y="3041650"/>
          <p14:tracePt t="178194" x="8905875" y="3025775"/>
          <p14:tracePt t="178202" x="8905875" y="3016250"/>
          <p14:tracePt t="178210" x="8905875" y="3008313"/>
          <p14:tracePt t="178226" x="8905875" y="2990850"/>
          <p14:tracePt t="178234" x="8905875" y="2982913"/>
          <p14:tracePt t="178242" x="8880475" y="2982913"/>
          <p14:tracePt t="178250" x="8847138" y="2982913"/>
          <p14:tracePt t="178259" x="8804275" y="2982913"/>
          <p14:tracePt t="178266" x="8736013" y="2982913"/>
          <p14:tracePt t="178275" x="8651875" y="2965450"/>
          <p14:tracePt t="178282" x="8558213" y="2957513"/>
          <p14:tracePt t="178291" x="8429625" y="2922588"/>
          <p14:tracePt t="178298" x="8320088" y="2906713"/>
          <p14:tracePt t="178307" x="8191500" y="2897188"/>
          <p14:tracePt t="178314" x="8047038" y="2871788"/>
          <p14:tracePt t="178324" x="7927975" y="2855913"/>
          <p14:tracePt t="178330" x="7800975" y="2838450"/>
          <p14:tracePt t="178337" x="7666038" y="2838450"/>
          <p14:tracePt t="178347" x="7546975" y="2820988"/>
          <p14:tracePt t="178354" x="7418388" y="2820988"/>
          <p14:tracePt t="178362" x="7308850" y="2820988"/>
          <p14:tracePt t="178370" x="7180263" y="2820988"/>
          <p14:tracePt t="178378" x="7070725" y="2820988"/>
          <p14:tracePt t="178385" x="6943725" y="2820988"/>
          <p14:tracePt t="178393" x="6832600" y="2820988"/>
          <p14:tracePt t="178402" x="6721475" y="2820988"/>
          <p14:tracePt t="178409" x="6619875" y="2820988"/>
          <p14:tracePt t="178418" x="6510338" y="2820988"/>
          <p14:tracePt t="178425" x="6407150" y="2820988"/>
          <p14:tracePt t="178434" x="6288088" y="2820988"/>
          <p14:tracePt t="178442" x="6178550" y="2846388"/>
          <p14:tracePt t="178449" x="6049963" y="2855913"/>
          <p14:tracePt t="178458" x="5948363" y="2881313"/>
          <p14:tracePt t="178466" x="5864225" y="2889250"/>
          <p14:tracePt t="178474" x="5778500" y="2897188"/>
          <p14:tracePt t="178482" x="5684838" y="2922588"/>
          <p14:tracePt t="178491" x="5626100" y="2932113"/>
          <p14:tracePt t="178497" x="5565775" y="2940050"/>
          <p14:tracePt t="178508" x="5549900" y="2949575"/>
          <p14:tracePt t="178514" x="5514975" y="2974975"/>
          <p14:tracePt t="178523" x="5446713" y="2982913"/>
          <p14:tracePt t="178530" x="5380038" y="3016250"/>
          <p14:tracePt t="178537" x="5319713" y="3051175"/>
          <p14:tracePt t="178546" x="5226050" y="3101975"/>
          <p14:tracePt t="178554" x="5141913" y="3160713"/>
          <p14:tracePt t="178562" x="5030788" y="3221038"/>
          <p14:tracePt t="178569" x="4929188" y="3279775"/>
          <p14:tracePt t="178578" x="4767263" y="3373438"/>
          <p14:tracePt t="178586" x="4614863" y="3433763"/>
          <p14:tracePt t="178594" x="4452938" y="3502025"/>
          <p14:tracePt t="178602" x="4265613" y="3586163"/>
          <p14:tracePt t="178609" x="4146550" y="3646488"/>
          <p14:tracePt t="178618" x="4062413" y="3713163"/>
          <p14:tracePt t="178626" x="3968750" y="3781425"/>
          <p14:tracePt t="178634" x="3917950" y="3841750"/>
          <p14:tracePt t="178642" x="3883025" y="3900488"/>
          <p14:tracePt t="178649" x="3824288" y="3976688"/>
          <p14:tracePt t="178658" x="3781425" y="4052888"/>
          <p14:tracePt t="178666" x="3722688" y="4146550"/>
          <p14:tracePt t="178674" x="3654425" y="4224338"/>
          <p14:tracePt t="178681" x="3603625" y="4300538"/>
          <p14:tracePt t="178692" x="3560763" y="4368800"/>
          <p14:tracePt t="178697" x="3509963" y="4419600"/>
          <p14:tracePt t="178709" x="3467100" y="4486275"/>
          <p14:tracePt t="178713" x="3441700" y="4529138"/>
          <p14:tracePt t="178723" x="3424238" y="4579938"/>
          <p14:tracePt t="178730" x="3424238" y="4622800"/>
          <p14:tracePt t="178737" x="3424238" y="4683125"/>
          <p14:tracePt t="178745" x="3424238" y="4741863"/>
          <p14:tracePt t="178754" x="3424238" y="4784725"/>
          <p14:tracePt t="178762" x="3424238" y="4827588"/>
          <p14:tracePt t="178770" x="3424238" y="4886325"/>
          <p14:tracePt t="178777" x="3424238" y="4937125"/>
          <p14:tracePt t="178786" x="3424238" y="4997450"/>
          <p14:tracePt t="178794" x="3424238" y="5081588"/>
          <p14:tracePt t="178802" x="3424238" y="5183188"/>
          <p14:tracePt t="178809" x="3424238" y="5268913"/>
          <p14:tracePt t="178817" x="3424238" y="5370513"/>
          <p14:tracePt t="178826" x="3424238" y="5464175"/>
          <p14:tracePt t="178834" x="3424238" y="5540375"/>
          <p14:tracePt t="178843" x="3424238" y="5634038"/>
          <p14:tracePt t="178849" x="3408363" y="5702300"/>
          <p14:tracePt t="178859" x="3365500" y="5778500"/>
          <p14:tracePt t="178866" x="3305175" y="5829300"/>
          <p14:tracePt t="178878" x="3271838" y="5880100"/>
          <p14:tracePt t="178882" x="3246438" y="5905500"/>
          <p14:tracePt t="178892" x="3203575" y="5957888"/>
          <p14:tracePt t="178898" x="3178175" y="5991225"/>
          <p14:tracePt t="178908" x="3144838" y="6024563"/>
          <p14:tracePt t="178913" x="3127375" y="6049963"/>
          <p14:tracePt t="178924" x="3101975" y="6076950"/>
          <p14:tracePt t="178930" x="3084513" y="6092825"/>
          <p14:tracePt t="178938" x="3051175" y="6118225"/>
          <p14:tracePt t="178946" x="3016250" y="6135688"/>
          <p14:tracePt t="178953" x="2990850" y="6153150"/>
          <p14:tracePt t="178970" x="2965450" y="6153150"/>
          <p14:tracePt t="178978" x="2957513" y="6153150"/>
          <p14:tracePt t="178993" x="2932113" y="6153150"/>
          <p14:tracePt t="179009" x="2922588" y="6153150"/>
          <p14:tracePt t="179018" x="2914650" y="6143625"/>
          <p14:tracePt t="179033" x="2906713" y="6143625"/>
          <p14:tracePt t="179114" x="2906713" y="6135688"/>
          <p14:tracePt t="179129" x="2906713" y="6127750"/>
          <p14:tracePt t="179210" x="2922588" y="6127750"/>
          <p14:tracePt t="179258" x="2932113" y="6118225"/>
          <p14:tracePt t="179282" x="2940050" y="6110288"/>
          <p14:tracePt t="179298" x="2957513" y="6102350"/>
          <p14:tracePt t="179314" x="2965450" y="6102350"/>
          <p14:tracePt t="179338" x="2974975" y="6092825"/>
          <p14:tracePt t="179370" x="2982913" y="6084888"/>
          <p14:tracePt t="179378" x="2990850" y="6076950"/>
          <p14:tracePt t="179418" x="3000375" y="6067425"/>
          <p14:tracePt t="179434" x="3000375" y="6059488"/>
          <p14:tracePt t="179450" x="3000375" y="6034088"/>
          <p14:tracePt t="179459" x="3000375" y="6008688"/>
          <p14:tracePt t="179465" x="3000375" y="5948363"/>
          <p14:tracePt t="179476" x="3000375" y="5905500"/>
          <p14:tracePt t="179481" x="3000375" y="5846763"/>
          <p14:tracePt t="179492" x="3000375" y="5745163"/>
          <p14:tracePt t="179497" x="3000375" y="5659438"/>
          <p14:tracePt t="179508" x="3000375" y="5565775"/>
          <p14:tracePt t="179513" x="3000375" y="5438775"/>
          <p14:tracePt t="179521" x="3000375" y="5311775"/>
          <p14:tracePt t="179529" x="3000375" y="5183188"/>
          <p14:tracePt t="179537" x="3000375" y="5073650"/>
          <p14:tracePt t="179546" x="2982913" y="4946650"/>
          <p14:tracePt t="179554" x="2974975" y="4843463"/>
          <p14:tracePt t="179562" x="2940050" y="4716463"/>
          <p14:tracePt t="179570" x="2914650" y="4614863"/>
          <p14:tracePt t="179577" x="2906713" y="4495800"/>
          <p14:tracePt t="179586" x="2871788" y="4394200"/>
          <p14:tracePt t="179593" x="2855913" y="4308475"/>
          <p14:tracePt t="179602" x="2813050" y="4206875"/>
          <p14:tracePt t="179610" x="2770188" y="4087813"/>
          <p14:tracePt t="179618" x="2736850" y="4011613"/>
          <p14:tracePt t="179627" x="2686050" y="3917950"/>
          <p14:tracePt t="179633" x="2643188" y="3857625"/>
          <p14:tracePt t="179643" x="2625725" y="3781425"/>
          <p14:tracePt t="179650" x="2592388" y="3722688"/>
          <p14:tracePt t="179659" x="2582863" y="3671888"/>
          <p14:tracePt t="179666" x="2582863" y="3629025"/>
          <p14:tracePt t="179674" x="2582863" y="3594100"/>
          <p14:tracePt t="179682" x="2582863" y="3578225"/>
          <p14:tracePt t="179692" x="2582863" y="3552825"/>
          <p14:tracePt t="179698" x="2582863" y="3527425"/>
          <p14:tracePt t="179708" x="2592388" y="3492500"/>
          <p14:tracePt t="179714" x="2600325" y="3492500"/>
          <p14:tracePt t="179724" x="2608263" y="3475038"/>
          <p14:tracePt t="179730" x="2625725" y="3449638"/>
          <p14:tracePt t="179738" x="2633663" y="3449638"/>
          <p14:tracePt t="179745" x="2643188" y="3441700"/>
          <p14:tracePt t="179754" x="2643188" y="3433763"/>
          <p14:tracePt t="179777" x="2643188" y="3416300"/>
          <p14:tracePt t="179785" x="2643188" y="3408363"/>
          <p14:tracePt t="179818" x="2643188" y="3398838"/>
          <p14:tracePt t="179826" x="2643188" y="3382963"/>
          <p14:tracePt t="179843" x="2643188" y="3373438"/>
          <p14:tracePt t="179849" x="2643188" y="3348038"/>
          <p14:tracePt t="179866" x="2660650" y="3322638"/>
          <p14:tracePt t="179881" x="2660650" y="3305175"/>
          <p14:tracePt t="179889" x="2668588" y="3279775"/>
          <p14:tracePt t="179898" x="2686050" y="3271838"/>
          <p14:tracePt t="179908" x="2693988" y="3254375"/>
          <p14:tracePt t="179914" x="2701925" y="3238500"/>
          <p14:tracePt t="179926" x="2701925" y="3221038"/>
          <p14:tracePt t="179929" x="2711450" y="3211513"/>
          <p14:tracePt t="179937" x="2711450" y="3195638"/>
          <p14:tracePt t="179946" x="2719388" y="3186113"/>
          <p14:tracePt t="179953" x="2719388" y="3170238"/>
          <p14:tracePt t="179962" x="2719388" y="3160713"/>
          <p14:tracePt t="179978" x="2719388" y="3135313"/>
          <p14:tracePt t="180010" x="2719388" y="3127375"/>
          <p14:tracePt t="180018" x="2719388" y="3119438"/>
          <p14:tracePt t="180042" x="2711450" y="3119438"/>
          <p14:tracePt t="180049" x="2701925" y="3119438"/>
          <p14:tracePt t="180060" x="2693988" y="3119438"/>
          <p14:tracePt t="180065" x="2686050" y="3119438"/>
          <p14:tracePt t="180075" x="2668588" y="3127375"/>
          <p14:tracePt t="180082" x="2660650" y="3144838"/>
          <p14:tracePt t="180093" x="2651125" y="3170238"/>
          <p14:tracePt t="180098" x="2625725" y="3211513"/>
          <p14:tracePt t="180108" x="2617788" y="3228975"/>
          <p14:tracePt t="180114" x="2608263" y="3279775"/>
          <p14:tracePt t="180125" x="2592388" y="3348038"/>
          <p14:tracePt t="180130" x="2592388" y="3424238"/>
          <p14:tracePt t="180138" x="2592388" y="3484563"/>
          <p14:tracePt t="180146" x="2592388" y="3578225"/>
          <p14:tracePt t="180154" x="2592388" y="3679825"/>
          <p14:tracePt t="180162" x="2600325" y="3790950"/>
          <p14:tracePt t="180169" x="2643188" y="3925888"/>
          <p14:tracePt t="180178" x="2660650" y="4037013"/>
          <p14:tracePt t="180185" x="2660650" y="4138613"/>
          <p14:tracePt t="180194" x="2660650" y="4206875"/>
          <p14:tracePt t="180202" x="2660650" y="4308475"/>
          <p14:tracePt t="180211" x="2660650" y="4410075"/>
          <p14:tracePt t="180218" x="2693988" y="4554538"/>
          <p14:tracePt t="180227" x="2711450" y="4691063"/>
          <p14:tracePt t="180234" x="2736850" y="4852988"/>
          <p14:tracePt t="180243" x="2795588" y="5056188"/>
          <p14:tracePt t="180249" x="2846388" y="5235575"/>
          <p14:tracePt t="180260" x="2871788" y="5370513"/>
          <p14:tracePt t="180266" x="2871788" y="5497513"/>
          <p14:tracePt t="180276" x="2871788" y="5600700"/>
          <p14:tracePt t="180282" x="2871788" y="5659438"/>
          <p14:tracePt t="180292" x="2871788" y="5727700"/>
          <p14:tracePt t="180298" x="2871788" y="5778500"/>
          <p14:tracePt t="180308" x="2855913" y="5795963"/>
          <p14:tracePt t="180314" x="2855913" y="5829300"/>
          <p14:tracePt t="180322" x="2846388" y="5854700"/>
          <p14:tracePt t="180329" x="2846388" y="5864225"/>
          <p14:tracePt t="180338" x="2846388" y="5889625"/>
          <p14:tracePt t="180345" x="2846388" y="5915025"/>
          <p14:tracePt t="180353" x="2846388" y="5932488"/>
          <p14:tracePt t="180362" x="2846388" y="5948363"/>
          <p14:tracePt t="180377" x="2846388" y="5957888"/>
          <p14:tracePt t="180401" x="2855913" y="5957888"/>
          <p14:tracePt t="180426" x="2863850" y="5957888"/>
          <p14:tracePt t="180433" x="2863850" y="5948363"/>
          <p14:tracePt t="180443" x="2863850" y="5915025"/>
          <p14:tracePt t="180450" x="2863850" y="5897563"/>
          <p14:tracePt t="180460" x="2863850" y="5872163"/>
          <p14:tracePt t="180465" x="2863850" y="5864225"/>
          <p14:tracePt t="180476" x="2863850" y="5854700"/>
          <p14:tracePt t="180481" x="2846388" y="5829300"/>
          <p14:tracePt t="180513" x="2846388" y="5821363"/>
          <p14:tracePt t="180538" x="2855913" y="5821363"/>
          <p14:tracePt t="180553" x="2863850" y="5821363"/>
          <p14:tracePt t="180650" x="2846388" y="5821363"/>
          <p14:tracePt t="180665" x="2838450" y="5821363"/>
          <p14:tracePt t="180737" x="2830513" y="5813425"/>
          <p14:tracePt t="180778" x="2830513" y="5803900"/>
          <p14:tracePt t="180826" x="2838450" y="5803900"/>
          <p14:tracePt t="180850" x="2846388" y="5803900"/>
          <p14:tracePt t="180859" x="2863850" y="5803900"/>
          <p14:tracePt t="180882" x="2871788" y="5803900"/>
          <p14:tracePt t="181018" x="2881313" y="5803900"/>
          <p14:tracePt t="181082" x="2863850" y="5803900"/>
          <p14:tracePt t="181178" x="2846388" y="5803900"/>
          <p14:tracePt t="181202" x="2846388" y="5813425"/>
          <p14:tracePt t="181354" x="2838450" y="5813425"/>
          <p14:tracePt t="181394" x="2830513" y="5829300"/>
          <p14:tracePt t="181411" x="2830513" y="5854700"/>
          <p14:tracePt t="181427" x="2830513" y="5864225"/>
          <p14:tracePt t="181443" x="2830513" y="5872163"/>
          <p14:tracePt t="181458" x="2830513" y="5880100"/>
          <p14:tracePt t="181482" x="2820988" y="5880100"/>
          <p14:tracePt t="181706" x="2838450" y="5880100"/>
          <p14:tracePt t="181714" x="2949575" y="5880100"/>
          <p14:tracePt t="181721" x="3101975" y="5880100"/>
          <p14:tracePt t="181730" x="3246438" y="5880100"/>
          <p14:tracePt t="181739" x="3398838" y="5897563"/>
          <p14:tracePt t="181746" x="3806825" y="6016625"/>
          <p14:tracePt t="181754" x="4121150" y="6102350"/>
          <p14:tracePt t="181762" x="4630738" y="6229350"/>
          <p14:tracePt t="181769" x="4860925" y="6288088"/>
          <p14:tracePt t="181777" x="5430838" y="6416675"/>
          <p14:tracePt t="181786" x="6024563" y="6500813"/>
          <p14:tracePt t="181794" x="6586538" y="6586538"/>
          <p14:tracePt t="181801" x="7019925" y="6602413"/>
          <p14:tracePt t="181810" x="7367588" y="6602413"/>
          <p14:tracePt t="181817" x="7521575" y="6602413"/>
          <p14:tracePt t="181827" x="7580313" y="6602413"/>
          <p14:tracePt t="181834" x="7639050" y="6577013"/>
          <p14:tracePt t="181843" x="7673975" y="6526213"/>
          <p14:tracePt t="181850" x="7673975" y="6492875"/>
          <p14:tracePt t="181859" x="7673975" y="6457950"/>
          <p14:tracePt t="181866" x="7631113" y="6391275"/>
          <p14:tracePt t="181879" x="7537450" y="6323013"/>
          <p14:tracePt t="181881" x="7435850" y="6272213"/>
          <p14:tracePt t="181893" x="7258050" y="6211888"/>
          <p14:tracePt t="181897" x="7078663" y="6135688"/>
          <p14:tracePt t="181906" x="6875463" y="6076950"/>
          <p14:tracePt t="181913" x="6680200" y="6034088"/>
          <p14:tracePt t="181921" x="6475413" y="5983288"/>
          <p14:tracePt t="181930" x="6229350" y="5948363"/>
          <p14:tracePt t="181938" x="6008688" y="5922963"/>
          <p14:tracePt t="181946" x="5795963" y="5905500"/>
          <p14:tracePt t="181954" x="5659438" y="5880100"/>
          <p14:tracePt t="181963" x="5446713" y="5880100"/>
          <p14:tracePt t="181970" x="5208588" y="5880100"/>
          <p14:tracePt t="181978" x="4979988" y="5880100"/>
          <p14:tracePt t="181986" x="4691063" y="5880100"/>
          <p14:tracePt t="181994" x="4427538" y="5880100"/>
          <p14:tracePt t="182001" x="4197350" y="5880100"/>
          <p14:tracePt t="182010" x="3960813" y="5880100"/>
          <p14:tracePt t="182018" x="3806825" y="5880100"/>
          <p14:tracePt t="182026" x="3671888" y="5880100"/>
          <p14:tracePt t="182033" x="3552825" y="5880100"/>
          <p14:tracePt t="182044" x="3467100" y="5872163"/>
          <p14:tracePt t="182050" x="3408363" y="5864225"/>
          <p14:tracePt t="182059" x="3390900" y="5864225"/>
          <p14:tracePt t="182076" x="3382963" y="5854700"/>
          <p14:tracePt t="182082" x="3382963" y="5846763"/>
          <p14:tracePt t="182098" x="3382963" y="5838825"/>
          <p14:tracePt t="182106" x="3390900" y="5829300"/>
          <p14:tracePt t="182138" x="3390900" y="5821363"/>
          <p14:tracePt t="182162" x="3390900" y="5813425"/>
          <p14:tracePt t="182170" x="3373438" y="5813425"/>
          <p14:tracePt t="182178" x="3330575" y="5803900"/>
          <p14:tracePt t="182186" x="3322638" y="5803900"/>
          <p14:tracePt t="182210" x="3314700" y="5803900"/>
          <p14:tracePt t="182218" x="3297238" y="5803900"/>
          <p14:tracePt t="182362" x="3289300" y="5795963"/>
          <p14:tracePt t="182370" x="3228975" y="5854700"/>
          <p14:tracePt t="182426" x="3211513" y="5854700"/>
          <p14:tracePt t="182539" x="3211513" y="5813425"/>
          <p14:tracePt t="182546" x="3195638" y="5778500"/>
          <p14:tracePt t="182553" x="3170238" y="5753100"/>
          <p14:tracePt t="182561" x="3144838" y="5745163"/>
          <p14:tracePt t="182577" x="3101975" y="5745163"/>
          <p14:tracePt t="182585" x="3084513" y="5745163"/>
          <p14:tracePt t="182594" x="3051175" y="5745163"/>
          <p14:tracePt t="182601" x="3041650" y="5745163"/>
          <p14:tracePt t="182634" x="3041650" y="5735638"/>
          <p14:tracePt t="182650" x="3041650" y="5727700"/>
          <p14:tracePt t="182673" x="3041650" y="5719763"/>
          <p14:tracePt t="182850" x="3041650" y="5710238"/>
          <p14:tracePt t="182873" x="3041650" y="5702300"/>
          <p14:tracePt t="183002" x="3033713" y="5694363"/>
          <p14:tracePt t="183011" x="3025775" y="5694363"/>
          <p14:tracePt t="183018" x="3016250" y="5694363"/>
          <p14:tracePt t="183027" x="3016250" y="5702300"/>
          <p14:tracePt t="183033" x="3008313" y="5753100"/>
          <p14:tracePt t="183043" x="3008313" y="5813425"/>
          <p14:tracePt t="183050" x="3008313" y="5889625"/>
          <p14:tracePt t="183060" x="3008313" y="5957888"/>
          <p14:tracePt t="183065" x="3008313" y="6016625"/>
          <p14:tracePt t="183076" x="3008313" y="6084888"/>
          <p14:tracePt t="183082" x="3008313" y="6143625"/>
          <p14:tracePt t="183091" x="3008313" y="6178550"/>
          <p14:tracePt t="183098" x="3008313" y="6221413"/>
          <p14:tracePt t="183106" x="3016250" y="6246813"/>
          <p14:tracePt t="183113" x="3025775" y="6246813"/>
          <p14:tracePt t="183122" x="3025775" y="6254750"/>
          <p14:tracePt t="183137" x="3025775" y="6262688"/>
          <p14:tracePt t="183177" x="3025775" y="6272213"/>
          <p14:tracePt t="183274" x="3016250" y="6272213"/>
          <p14:tracePt t="183282" x="3008313" y="6280150"/>
          <p14:tracePt t="183306" x="3000375" y="6280150"/>
          <p14:tracePt t="183322" x="2982913" y="6288088"/>
          <p14:tracePt t="183370" x="2974975" y="6288088"/>
          <p14:tracePt t="183378" x="2965450" y="6288088"/>
          <p14:tracePt t="183418" x="2957513" y="6288088"/>
          <p14:tracePt t="183434" x="2949575" y="6297613"/>
          <p14:tracePt t="183458" x="2940050" y="6297613"/>
          <p14:tracePt t="183706" x="2932113" y="6305550"/>
          <p14:tracePt t="183721" x="2932113" y="6313488"/>
          <p14:tracePt t="183730" x="2932113" y="6323013"/>
          <p14:tracePt t="183746" x="2932113" y="6338888"/>
          <p14:tracePt t="183754" x="2932113" y="6348413"/>
          <p14:tracePt t="183761" x="2932113" y="6356350"/>
          <p14:tracePt t="183769" x="2932113" y="6365875"/>
          <p14:tracePt t="183778" x="2932113" y="6381750"/>
          <p14:tracePt t="183786" x="2932113" y="6391275"/>
          <p14:tracePt t="183795" x="2932113" y="6399213"/>
          <p14:tracePt t="183802" x="2932113" y="6416675"/>
          <p14:tracePt t="183811" x="2932113" y="6424613"/>
          <p14:tracePt t="183818" x="2940050" y="6432550"/>
          <p14:tracePt t="183829" x="2940050" y="6450013"/>
          <p14:tracePt t="183833" x="2940050" y="6457950"/>
          <p14:tracePt t="183843" x="2940050" y="6467475"/>
          <p14:tracePt t="183849" x="2940050" y="6475413"/>
          <p14:tracePt t="183860" x="2940050" y="6483350"/>
          <p14:tracePt t="183892" x="2932113" y="6500813"/>
          <p14:tracePt t="183945" x="2922588" y="6500813"/>
          <p14:tracePt t="183953" x="2906713" y="6500813"/>
          <p14:tracePt t="183962" x="2897188" y="6500813"/>
          <p14:tracePt t="183969" x="2871788" y="6500813"/>
          <p14:tracePt t="183979" x="2863850" y="6492875"/>
          <p14:tracePt t="183986" x="2855913" y="6492875"/>
          <p14:tracePt t="183995" x="2838450" y="6492875"/>
          <p14:tracePt t="184011" x="2830513" y="6492875"/>
          <p14:tracePt t="184049" x="2820988" y="6492875"/>
          <p14:tracePt t="184057" x="2813050" y="6492875"/>
          <p14:tracePt t="184066" x="2805113" y="6492875"/>
          <p14:tracePt t="184090" x="2795588" y="6483350"/>
          <p14:tracePt t="184106" x="2787650" y="6475413"/>
          <p14:tracePt t="184122" x="2770188" y="6467475"/>
          <p14:tracePt t="184129" x="2762250" y="6457950"/>
          <p14:tracePt t="184138" x="2762250" y="6450013"/>
          <p14:tracePt t="184145" x="2752725" y="6442075"/>
          <p14:tracePt t="184154" x="2744788" y="6442075"/>
          <p14:tracePt t="184162" x="2736850" y="6424613"/>
          <p14:tracePt t="184169" x="2727325" y="6407150"/>
          <p14:tracePt t="184178" x="2711450" y="6407150"/>
          <p14:tracePt t="184185" x="2693988" y="6391275"/>
          <p14:tracePt t="184194" x="2686050" y="6381750"/>
          <p14:tracePt t="184201" x="2668588" y="6373813"/>
          <p14:tracePt t="184211" x="2660650" y="6365875"/>
          <p14:tracePt t="184218" x="2660650" y="6356350"/>
          <p14:tracePt t="184227" x="2651125" y="6330950"/>
          <p14:tracePt t="184233" x="2651125" y="6305550"/>
          <p14:tracePt t="184245" x="2633663" y="6288088"/>
          <p14:tracePt t="184250" x="2625725" y="6254750"/>
          <p14:tracePt t="184261" x="2617788" y="6229350"/>
          <p14:tracePt t="184266" x="2608263" y="6186488"/>
          <p14:tracePt t="184273" x="2582863" y="6153150"/>
          <p14:tracePt t="184281" x="2566988" y="6110288"/>
          <p14:tracePt t="184290" x="2541588" y="6076950"/>
          <p14:tracePt t="184298" x="2524125" y="6024563"/>
          <p14:tracePt t="184306" x="2498725" y="6008688"/>
          <p14:tracePt t="184313" x="2473325" y="5940425"/>
          <p14:tracePt t="184322" x="2447925" y="5905500"/>
          <p14:tracePt t="184330" x="2430463" y="5846763"/>
          <p14:tracePt t="184338" x="2430463" y="5788025"/>
          <p14:tracePt t="184345" x="2405063" y="5735638"/>
          <p14:tracePt t="184354" x="2397125" y="5676900"/>
          <p14:tracePt t="184363" x="2397125" y="5626100"/>
          <p14:tracePt t="184369" x="2397125" y="5575300"/>
          <p14:tracePt t="184378" x="2397125" y="5524500"/>
          <p14:tracePt t="184386" x="2397125" y="5472113"/>
          <p14:tracePt t="184395" x="2397125" y="5430838"/>
          <p14:tracePt t="184402" x="2397125" y="5362575"/>
          <p14:tracePt t="184410" x="2397125" y="5337175"/>
          <p14:tracePt t="184418" x="2397125" y="5276850"/>
          <p14:tracePt t="184427" x="2387600" y="5226050"/>
          <p14:tracePt t="184433" x="2387600" y="5200650"/>
          <p14:tracePt t="184444" x="2387600" y="5157788"/>
          <p14:tracePt t="184450" x="2387600" y="5132388"/>
          <p14:tracePt t="184460" x="2387600" y="5099050"/>
          <p14:tracePt t="184466" x="2387600" y="5064125"/>
          <p14:tracePt t="184475" x="2387600" y="5048250"/>
          <p14:tracePt t="184482" x="2387600" y="5013325"/>
          <p14:tracePt t="184490" x="2397125" y="4987925"/>
          <p14:tracePt t="184498" x="2405063" y="4962525"/>
          <p14:tracePt t="184506" x="2422525" y="4937125"/>
          <p14:tracePt t="184514" x="2438400" y="4919663"/>
          <p14:tracePt t="184522" x="2447925" y="4894263"/>
          <p14:tracePt t="184530" x="2455863" y="4868863"/>
          <p14:tracePt t="184538" x="2473325" y="4852988"/>
          <p14:tracePt t="184546" x="2489200" y="4843463"/>
          <p14:tracePt t="184554" x="2516188" y="4818063"/>
          <p14:tracePt t="184562" x="2524125" y="4810125"/>
          <p14:tracePt t="184570" x="2557463" y="4784725"/>
          <p14:tracePt t="184579" x="2582863" y="4775200"/>
          <p14:tracePt t="184586" x="2608263" y="4767263"/>
          <p14:tracePt t="184595" x="2660650" y="4741863"/>
          <p14:tracePt t="184602" x="2686050" y="4733925"/>
          <p14:tracePt t="184610" x="2719388" y="4724400"/>
          <p14:tracePt t="184618" x="2752725" y="4699000"/>
          <p14:tracePt t="184628" x="2778125" y="4691063"/>
          <p14:tracePt t="184633" x="2805113" y="4683125"/>
          <p14:tracePt t="184643" x="2830513" y="4683125"/>
          <p14:tracePt t="184650" x="2846388" y="4673600"/>
          <p14:tracePt t="184661" x="2881313" y="4673600"/>
          <p14:tracePt t="184666" x="2897188" y="4657725"/>
          <p14:tracePt t="184676" x="2932113" y="4657725"/>
          <p14:tracePt t="184682" x="2949575" y="4657725"/>
          <p14:tracePt t="184689" x="2974975" y="4657725"/>
          <p14:tracePt t="184697" x="3000375" y="4657725"/>
          <p14:tracePt t="184705" x="3008313" y="4657725"/>
          <p14:tracePt t="184713" x="3041650" y="4665663"/>
          <p14:tracePt t="184721" x="3076575" y="4683125"/>
          <p14:tracePt t="184730" x="3094038" y="4699000"/>
          <p14:tracePt t="184738" x="3109913" y="4716463"/>
          <p14:tracePt t="184745" x="3135313" y="4741863"/>
          <p14:tracePt t="184754" x="3170238" y="4775200"/>
          <p14:tracePt t="184762" x="3186113" y="4802188"/>
          <p14:tracePt t="184770" x="3238500" y="4852988"/>
          <p14:tracePt t="184778" x="3279775" y="4911725"/>
          <p14:tracePt t="184785" x="3330575" y="4979988"/>
          <p14:tracePt t="184795" x="3398838" y="5056188"/>
          <p14:tracePt t="184801" x="3467100" y="5149850"/>
          <p14:tracePt t="184811" x="3509963" y="5200650"/>
          <p14:tracePt t="184818" x="3552825" y="5268913"/>
          <p14:tracePt t="184827" x="3578225" y="5311775"/>
          <p14:tracePt t="184834" x="3603625" y="5380038"/>
          <p14:tracePt t="184845" x="3611563" y="5446713"/>
          <p14:tracePt t="184850" x="3646488" y="5524500"/>
          <p14:tracePt t="184859" x="3646488" y="5600700"/>
          <p14:tracePt t="184865" x="3646488" y="5684838"/>
          <p14:tracePt t="184876" x="3646488" y="5778500"/>
          <p14:tracePt t="184882" x="3646488" y="5854700"/>
          <p14:tracePt t="184890" x="3646488" y="5940425"/>
          <p14:tracePt t="184898" x="3646488" y="5991225"/>
          <p14:tracePt t="184905" x="3629025" y="6059488"/>
          <p14:tracePt t="184913" x="3611563" y="6127750"/>
          <p14:tracePt t="184922" x="3568700" y="6194425"/>
          <p14:tracePt t="184930" x="3517900" y="6246813"/>
          <p14:tracePt t="184937" x="3467100" y="6297613"/>
          <p14:tracePt t="184945" x="3416300" y="6330950"/>
          <p14:tracePt t="184953" x="3373438" y="6356350"/>
          <p14:tracePt t="184962" x="3348038" y="6365875"/>
          <p14:tracePt t="184970" x="3322638" y="6391275"/>
          <p14:tracePt t="184981" x="3314700" y="6399213"/>
          <p14:tracePt t="184985" x="3297238" y="6399213"/>
          <p14:tracePt t="184995" x="3279775" y="6407150"/>
          <p14:tracePt t="185001" x="3263900" y="6424613"/>
          <p14:tracePt t="185011" x="3254375" y="6432550"/>
          <p14:tracePt t="185018" x="3246438" y="6432550"/>
          <p14:tracePt t="185028" x="3211513" y="6442075"/>
          <p14:tracePt t="185034" x="3186113" y="6442075"/>
          <p14:tracePt t="185045" x="3152775" y="6442075"/>
          <p14:tracePt t="185049" x="3109913" y="6442075"/>
          <p14:tracePt t="185061" x="3059113" y="6442075"/>
          <p14:tracePt t="185066" x="3016250" y="6442075"/>
          <p14:tracePt t="185074" x="2949575" y="6416675"/>
          <p14:tracePt t="185081" x="2889250" y="6399213"/>
          <p14:tracePt t="185089" x="2830513" y="6365875"/>
          <p14:tracePt t="185098" x="2778125" y="6348413"/>
          <p14:tracePt t="185106" x="2744788" y="6313488"/>
          <p14:tracePt t="185114" x="2719388" y="6297613"/>
          <p14:tracePt t="185122" x="2701925" y="6280150"/>
          <p14:tracePt t="185129" x="2686050" y="6246813"/>
          <p14:tracePt t="185138" x="2668588" y="6194425"/>
          <p14:tracePt t="185146" x="2660650" y="6135688"/>
          <p14:tracePt t="185154" x="2633663" y="6076950"/>
          <p14:tracePt t="185162" x="2617788" y="5999163"/>
          <p14:tracePt t="185169" x="2600325" y="5932488"/>
          <p14:tracePt t="185179" x="2574925" y="5854700"/>
          <p14:tracePt t="185186" x="2549525" y="5778500"/>
          <p14:tracePt t="185194" x="2506663" y="5676900"/>
          <p14:tracePt t="185202" x="2473325" y="5575300"/>
          <p14:tracePt t="185210" x="2447925" y="5481638"/>
          <p14:tracePt t="185218" x="2422525" y="5380038"/>
          <p14:tracePt t="185228" x="2405063" y="5302250"/>
          <p14:tracePt t="185233" x="2405063" y="5218113"/>
          <p14:tracePt t="185244" x="2405063" y="5167313"/>
          <p14:tracePt t="185249" x="2405063" y="5106988"/>
          <p14:tracePt t="185261" x="2413000" y="5056188"/>
          <p14:tracePt t="185265" x="2430463" y="4997450"/>
          <p14:tracePt t="185274" x="2463800" y="4937125"/>
          <p14:tracePt t="185282" x="2506663" y="4886325"/>
          <p14:tracePt t="185290" x="2524125" y="4835525"/>
          <p14:tracePt t="185298" x="2566988" y="4784725"/>
          <p14:tracePt t="185305" x="2592388" y="4708525"/>
          <p14:tracePt t="185314" x="2608263" y="4673600"/>
          <p14:tracePt t="185321" x="2625725" y="4622800"/>
          <p14:tracePt t="185330" x="2633663" y="4579938"/>
          <p14:tracePt t="185338" x="2651125" y="4529138"/>
          <p14:tracePt t="185346" x="2660650" y="4486275"/>
          <p14:tracePt t="185353" x="2668588" y="4460875"/>
          <p14:tracePt t="185363" x="2686050" y="4435475"/>
          <p14:tracePt t="185369" x="2701925" y="4427538"/>
          <p14:tracePt t="185379" x="2736850" y="4394200"/>
          <p14:tracePt t="185386" x="2778125" y="4384675"/>
          <p14:tracePt t="185394" x="2855913" y="4384675"/>
          <p14:tracePt t="185402" x="2940050" y="4384675"/>
          <p14:tracePt t="185411" x="3041650" y="4384675"/>
          <p14:tracePt t="185420" x="3135313" y="4384675"/>
          <p14:tracePt t="185427" x="3211513" y="4384675"/>
          <p14:tracePt t="185434" x="3271838" y="4402138"/>
          <p14:tracePt t="185444" x="3314700" y="4419600"/>
          <p14:tracePt t="185450" x="3365500" y="4435475"/>
          <p14:tracePt t="185460" x="3390900" y="4460875"/>
          <p14:tracePt t="185466" x="3416300" y="4486275"/>
          <p14:tracePt t="185473" x="3441700" y="4513263"/>
          <p14:tracePt t="185482" x="3459163" y="4538663"/>
          <p14:tracePt t="185489" x="3467100" y="4572000"/>
          <p14:tracePt t="185497" x="3492500" y="4605338"/>
          <p14:tracePt t="185505" x="3492500" y="4630738"/>
          <p14:tracePt t="185513" x="3492500" y="4673600"/>
          <p14:tracePt t="185521" x="3502025" y="4716463"/>
          <p14:tracePt t="185530" x="3509963" y="4767263"/>
          <p14:tracePt t="185538" x="3509963" y="4810125"/>
          <p14:tracePt t="185546" x="3535363" y="4878388"/>
          <p14:tracePt t="185554" x="3543300" y="4937125"/>
          <p14:tracePt t="185562" x="3543300" y="5013325"/>
          <p14:tracePt t="185570" x="3543300" y="5081588"/>
          <p14:tracePt t="185579" x="3543300" y="5141913"/>
          <p14:tracePt t="185585" x="3543300" y="5183188"/>
          <p14:tracePt t="185595" x="3543300" y="5243513"/>
          <p14:tracePt t="185602" x="3543300" y="5286375"/>
          <p14:tracePt t="185612" x="3543300" y="5345113"/>
          <p14:tracePt t="185617" x="3543300" y="5413375"/>
          <p14:tracePt t="185627" x="3543300" y="5472113"/>
          <p14:tracePt t="185634" x="3517900" y="5524500"/>
          <p14:tracePt t="185645" x="3492500" y="5583238"/>
          <p14:tracePt t="185649" x="3467100" y="5634038"/>
          <p14:tracePt t="185657" x="3424238" y="5710238"/>
          <p14:tracePt t="185665" x="3382963" y="5778500"/>
          <p14:tracePt t="185673" x="3348038" y="5854700"/>
          <p14:tracePt t="185681" x="3305175" y="5915025"/>
          <p14:tracePt t="185689" x="3246438" y="6016625"/>
          <p14:tracePt t="185697" x="3221038" y="6067425"/>
          <p14:tracePt t="185705" x="3186113" y="6143625"/>
          <p14:tracePt t="185713" x="3152775" y="6203950"/>
          <p14:tracePt t="185721" x="3135313" y="6254750"/>
          <p14:tracePt t="185729" x="3109913" y="6280150"/>
          <p14:tracePt t="185738" x="3101975" y="6313488"/>
          <p14:tracePt t="185747" x="3094038" y="6330950"/>
          <p14:tracePt t="185754" x="3094038" y="6338888"/>
          <p14:tracePt t="185762" x="3084513" y="6348413"/>
          <p14:tracePt t="185778" x="3076575" y="6348413"/>
          <p14:tracePt t="185785" x="3051175" y="6348413"/>
          <p14:tracePt t="185794" x="3025775" y="6323013"/>
          <p14:tracePt t="185802" x="2965450" y="6297613"/>
          <p14:tracePt t="185811" x="2889250" y="6272213"/>
          <p14:tracePt t="185817" x="2820988" y="6229350"/>
          <p14:tracePt t="185828" x="2736850" y="6194425"/>
          <p14:tracePt t="185833" x="2676525" y="6178550"/>
          <p14:tracePt t="185843" x="2625725" y="6143625"/>
          <p14:tracePt t="185850" x="2557463" y="6118225"/>
          <p14:tracePt t="185857" x="2506663" y="6059488"/>
          <p14:tracePt t="185865" x="2455863" y="5999163"/>
          <p14:tracePt t="185873" x="2430463" y="5922963"/>
          <p14:tracePt t="185882" x="2387600" y="5829300"/>
          <p14:tracePt t="185890" x="2354263" y="5702300"/>
          <p14:tracePt t="185898" x="2328863" y="5575300"/>
          <p14:tracePt t="185905" x="2286000" y="5456238"/>
          <p14:tracePt t="185914" x="2243138" y="5327650"/>
          <p14:tracePt t="185922" x="2227263" y="5208588"/>
          <p14:tracePt t="185929" x="2209800" y="5099050"/>
          <p14:tracePt t="185937" x="2209800" y="4987925"/>
          <p14:tracePt t="185946" x="2209800" y="4903788"/>
          <p14:tracePt t="185954" x="2209800" y="4843463"/>
          <p14:tracePt t="185962" x="2209800" y="4767263"/>
          <p14:tracePt t="185970" x="2209800" y="4741863"/>
          <p14:tracePt t="185979" x="2209800" y="4683125"/>
          <p14:tracePt t="185985" x="2243138" y="4630738"/>
          <p14:tracePt t="185995" x="2260600" y="4597400"/>
          <p14:tracePt t="186001" x="2278063" y="4572000"/>
          <p14:tracePt t="186012" x="2293938" y="4554538"/>
          <p14:tracePt t="186017" x="2303463" y="4538663"/>
          <p14:tracePt t="186028" x="2311400" y="4529138"/>
          <p14:tracePt t="186034" x="2319338" y="4521200"/>
          <p14:tracePt t="186050" x="2328863" y="4521200"/>
          <p14:tracePt t="186060" x="2336800" y="4521200"/>
          <p14:tracePt t="186066" x="2344738" y="4521200"/>
          <p14:tracePt t="186074" x="2362200" y="4521200"/>
          <p14:tracePt t="186082" x="2362200" y="4538663"/>
          <p14:tracePt t="186089" x="2379663" y="4564063"/>
          <p14:tracePt t="186098" x="2379663" y="4572000"/>
          <p14:tracePt t="186105" x="2387600" y="4579938"/>
          <p14:tracePt t="186210" x="2397125" y="4589463"/>
          <p14:tracePt t="186817" x="2405063" y="4589463"/>
          <p14:tracePt t="186833" x="2413000" y="4579938"/>
          <p14:tracePt t="186914" x="2413000" y="4572000"/>
          <p14:tracePt t="186938" x="2405063" y="4579938"/>
          <p14:tracePt t="186946" x="2379663" y="4605338"/>
          <p14:tracePt t="187042" x="2379663" y="4622800"/>
          <p14:tracePt t="187194" x="2379663" y="4614863"/>
          <p14:tracePt t="187202" x="2379663" y="4564063"/>
          <p14:tracePt t="187209" x="2379663" y="4529138"/>
          <p14:tracePt t="187218" x="2379663" y="4513263"/>
          <p14:tracePt t="187227" x="2387600" y="4503738"/>
          <p14:tracePt t="187234" x="2387600" y="4495800"/>
          <p14:tracePt t="187290" x="2397125" y="4495800"/>
          <p14:tracePt t="187298" x="2405063" y="4503738"/>
          <p14:tracePt t="187306" x="2430463" y="4529138"/>
          <p14:tracePt t="187313" x="2430463" y="4546600"/>
          <p14:tracePt t="187321" x="2430463" y="4554538"/>
          <p14:tracePt t="187330" x="2447925" y="4572000"/>
          <p14:tracePt t="187346" x="2455863" y="4589463"/>
          <p14:tracePt t="187362" x="2455863" y="4597400"/>
          <p14:tracePt t="187370" x="2455863" y="4605338"/>
          <p14:tracePt t="187378" x="2455863" y="4622800"/>
          <p14:tracePt t="187385" x="2463800" y="4622800"/>
          <p14:tracePt t="187395" x="2473325" y="4640263"/>
          <p14:tracePt t="187402" x="2481263" y="4648200"/>
          <p14:tracePt t="187522" x="2481263" y="4640263"/>
          <p14:tracePt t="187538" x="2481263" y="4630738"/>
          <p14:tracePt t="187554" x="2481263" y="4622800"/>
          <p14:tracePt t="187563" x="2481263" y="4605338"/>
          <p14:tracePt t="187569" x="2481263" y="4589463"/>
          <p14:tracePt t="187578" x="2481263" y="4564063"/>
          <p14:tracePt t="187585" x="2481263" y="4554538"/>
          <p14:tracePt t="187595" x="2481263" y="4529138"/>
          <p14:tracePt t="187602" x="2481263" y="4495800"/>
          <p14:tracePt t="187612" x="2481263" y="4486275"/>
          <p14:tracePt t="187618" x="2481263" y="4452938"/>
          <p14:tracePt t="187629" x="2481263" y="4445000"/>
          <p14:tracePt t="187634" x="2498725" y="4394200"/>
          <p14:tracePt t="187642" x="2541588" y="4359275"/>
          <p14:tracePt t="187649" x="2557463" y="4325938"/>
          <p14:tracePt t="187658" x="2600325" y="4275138"/>
          <p14:tracePt t="187666" x="2625725" y="4224338"/>
          <p14:tracePt t="187674" x="2660650" y="4156075"/>
          <p14:tracePt t="187681" x="2676525" y="4121150"/>
          <p14:tracePt t="187690" x="2693988" y="4079875"/>
          <p14:tracePt t="187698" x="2727325" y="4011613"/>
          <p14:tracePt t="187705" x="2744788" y="3968750"/>
          <p14:tracePt t="187713" x="2795588" y="3908425"/>
          <p14:tracePt t="187722" x="2838450" y="3857625"/>
          <p14:tracePt t="187729" x="2897188" y="3798888"/>
          <p14:tracePt t="187738" x="2932113" y="3756025"/>
          <p14:tracePt t="187746" x="2957513" y="3738563"/>
          <p14:tracePt t="187754" x="2982913" y="3722688"/>
          <p14:tracePt t="187763" x="3008313" y="3705225"/>
          <p14:tracePt t="187770" x="3016250" y="3687763"/>
          <p14:tracePt t="187779" x="3025775" y="3679825"/>
          <p14:tracePt t="187786" x="3041650" y="3671888"/>
          <p14:tracePt t="187795" x="3051175" y="3671888"/>
          <p14:tracePt t="187802" x="3067050" y="3654425"/>
          <p14:tracePt t="187812" x="3076575" y="3646488"/>
          <p14:tracePt t="187914" x="3094038" y="3654425"/>
          <p14:tracePt t="187929" x="3094038" y="3671888"/>
          <p14:tracePt t="187938" x="3094038" y="3679825"/>
          <p14:tracePt t="187946" x="3084513" y="3697288"/>
          <p14:tracePt t="187963" x="3084513" y="3705225"/>
          <p14:tracePt t="187970" x="3076575" y="3713163"/>
          <p14:tracePt t="187979" x="3067050" y="3722688"/>
          <p14:tracePt t="187985" x="3067050" y="3730625"/>
          <p14:tracePt t="187996" x="3059113" y="3738563"/>
          <p14:tracePt t="188001" x="3051175" y="3756025"/>
          <p14:tracePt t="188012" x="3041650" y="3763963"/>
          <p14:tracePt t="188017" x="3041650" y="3781425"/>
          <p14:tracePt t="188030" x="3041650" y="3790950"/>
          <p14:tracePt t="188034" x="3025775" y="3816350"/>
          <p14:tracePt t="188042" x="3016250" y="3824288"/>
          <p14:tracePt t="188050" x="3016250" y="3841750"/>
          <p14:tracePt t="188058" x="3008313" y="3849688"/>
          <p14:tracePt t="188146" x="2990850" y="3841750"/>
          <p14:tracePt t="188153" x="2982913" y="3832225"/>
          <p14:tracePt t="188169" x="2974975" y="3816350"/>
          <p14:tracePt t="188179" x="2949575" y="3798888"/>
          <p14:tracePt t="188186" x="2940050" y="3790950"/>
          <p14:tracePt t="188209" x="2932113" y="3781425"/>
          <p14:tracePt t="188218" x="2922588" y="3773488"/>
          <p14:tracePt t="188242" x="2922588" y="3763963"/>
          <p14:tracePt t="188250" x="2922588" y="3756025"/>
          <p14:tracePt t="188258" x="2922588" y="3748088"/>
          <p14:tracePt t="188274" x="2922588" y="3730625"/>
          <p14:tracePt t="188282" x="2922588" y="3722688"/>
          <p14:tracePt t="188298" x="2922588" y="3713163"/>
          <p14:tracePt t="188313" x="2922588" y="3697288"/>
          <p14:tracePt t="188322" x="2914650" y="3687763"/>
          <p14:tracePt t="188393" x="2914650" y="3697288"/>
          <p14:tracePt t="188402" x="2914650" y="3722688"/>
          <p14:tracePt t="188409" x="2906713" y="3756025"/>
          <p14:tracePt t="188417" x="2906713" y="3781425"/>
          <p14:tracePt t="188429" x="2906713" y="3824288"/>
          <p14:tracePt t="188434" x="2897188" y="3849688"/>
          <p14:tracePt t="188442" x="2897188" y="3883025"/>
          <p14:tracePt t="188449" x="2897188" y="3925888"/>
          <p14:tracePt t="188458" x="2897188" y="3960813"/>
          <p14:tracePt t="188465" x="2897188" y="3968750"/>
          <p14:tracePt t="188530" x="2897188" y="3976688"/>
          <p14:tracePt t="188793" x="2897188" y="3968750"/>
          <p14:tracePt t="188802" x="2897188" y="3960813"/>
          <p14:tracePt t="188810" x="2957513" y="3917950"/>
          <p14:tracePt t="188818" x="3033713" y="3867150"/>
          <p14:tracePt t="188827" x="3101975" y="3806825"/>
          <p14:tracePt t="188833" x="3160713" y="3756025"/>
          <p14:tracePt t="188841" x="3228975" y="3705225"/>
          <p14:tracePt t="188849" x="3305175" y="3654425"/>
          <p14:tracePt t="188857" x="3424238" y="3594100"/>
          <p14:tracePt t="188866" x="3552825" y="3560763"/>
          <p14:tracePt t="188883" x="4079875" y="3459163"/>
          <p14:tracePt t="188890" x="4486275" y="3416300"/>
          <p14:tracePt t="188897" x="4937125" y="3340100"/>
          <p14:tracePt t="188906" x="5380038" y="3305175"/>
          <p14:tracePt t="188914" x="5889625" y="3221038"/>
          <p14:tracePt t="188921" x="6391275" y="3144838"/>
          <p14:tracePt t="188930" x="6875463" y="3059113"/>
          <p14:tracePt t="188937" x="7316788" y="3025775"/>
          <p14:tracePt t="188947" x="7732713" y="2949575"/>
          <p14:tracePt t="188953" x="8089900" y="2906713"/>
          <p14:tracePt t="188963" x="8353425" y="2846388"/>
          <p14:tracePt t="188969" x="8480425" y="2795588"/>
          <p14:tracePt t="188980" x="8574088" y="2752725"/>
          <p14:tracePt t="188986" x="8609013" y="2736850"/>
          <p14:tracePt t="189009" x="8609013" y="2719388"/>
          <p14:tracePt t="189018" x="8609013" y="2711450"/>
          <p14:tracePt t="189029" x="8574088" y="2711450"/>
          <p14:tracePt t="189033" x="8566150" y="2711450"/>
          <p14:tracePt t="189066" x="8558213" y="2711450"/>
          <p14:tracePt t="189074" x="8540750" y="2711450"/>
          <p14:tracePt t="189081" x="8532813" y="2711450"/>
          <p14:tracePt t="189089" x="8507413" y="2711450"/>
          <p14:tracePt t="189097" x="8464550" y="2711450"/>
          <p14:tracePt t="189106" x="8421688" y="2711450"/>
          <p14:tracePt t="189114" x="8345488" y="2719388"/>
          <p14:tracePt t="189122" x="8234363" y="2719388"/>
          <p14:tracePt t="189130" x="8132763" y="2727325"/>
          <p14:tracePt t="189138" x="8005763" y="2727325"/>
          <p14:tracePt t="189146" x="7894638" y="2727325"/>
          <p14:tracePt t="189154" x="7767638" y="2727325"/>
          <p14:tracePt t="189163" x="7623175" y="2727325"/>
          <p14:tracePt t="189170" x="7512050" y="2727325"/>
          <p14:tracePt t="189181" x="7402513" y="2727325"/>
          <p14:tracePt t="189186" x="7324725" y="2727325"/>
          <p14:tracePt t="189196" x="7273925" y="2727325"/>
          <p14:tracePt t="189201" x="7240588" y="2727325"/>
          <p14:tracePt t="189213" x="7232650" y="2727325"/>
          <p14:tracePt t="189234" x="7223125" y="2727325"/>
          <p14:tracePt t="189250" x="7215188" y="2736850"/>
          <p14:tracePt t="189258" x="7215188" y="2744788"/>
          <p14:tracePt t="189266" x="7215188" y="2752725"/>
          <p14:tracePt t="189274" x="7215188" y="2762250"/>
          <p14:tracePt t="189282" x="7215188" y="2778125"/>
          <p14:tracePt t="189290" x="7215188" y="2795588"/>
          <p14:tracePt t="189298" x="7215188" y="2820988"/>
          <p14:tracePt t="189306" x="7215188" y="2830513"/>
          <p14:tracePt t="189314" x="7215188" y="2855913"/>
          <p14:tracePt t="189322" x="7215188" y="2863850"/>
          <p14:tracePt t="189330" x="7215188" y="2889250"/>
          <p14:tracePt t="189337" x="7215188" y="2897188"/>
          <p14:tracePt t="189347" x="7215188" y="2906713"/>
          <p14:tracePt t="189354" x="7215188" y="2914650"/>
          <p14:tracePt t="189363" x="7215188" y="2932113"/>
          <p14:tracePt t="189369" x="7205663" y="2940050"/>
          <p14:tracePt t="189402" x="7189788" y="2940050"/>
          <p14:tracePt t="189410" x="7180263" y="2940050"/>
          <p14:tracePt t="189426" x="7172325" y="2940050"/>
          <p14:tracePt t="189449" x="7146925" y="2940050"/>
          <p14:tracePt t="189458" x="7138988" y="2940050"/>
          <p14:tracePt t="189465" x="7113588" y="2940050"/>
          <p14:tracePt t="189474" x="7096125" y="2940050"/>
          <p14:tracePt t="189482" x="7053263" y="2922588"/>
          <p14:tracePt t="189498" x="7019925" y="2914650"/>
          <p14:tracePt t="189514" x="7010400" y="2914650"/>
          <p14:tracePt t="189538" x="7010400" y="2897188"/>
          <p14:tracePt t="189546" x="7010400" y="2889250"/>
          <p14:tracePt t="189569" x="7010400" y="2881313"/>
          <p14:tracePt t="189594" x="7010400" y="2863850"/>
          <p14:tracePt t="189754" x="7019925" y="2855913"/>
          <p14:tracePt t="189763" x="7027863" y="2855913"/>
          <p14:tracePt t="189778" x="7045325" y="2855913"/>
          <p14:tracePt t="189786" x="7053263" y="2855913"/>
          <p14:tracePt t="189825" x="7053263" y="2846388"/>
          <p14:tracePt t="189834" x="7053263" y="2838450"/>
          <p14:tracePt t="189842" x="7053263" y="2830513"/>
          <p14:tracePt t="189850" x="7053263" y="2820988"/>
          <p14:tracePt t="189866" x="7053263" y="2795588"/>
          <p14:tracePt t="189874" x="7053263" y="2787650"/>
          <p14:tracePt t="189898" x="7053263" y="2752725"/>
          <p14:tracePt t="189905" x="7061200" y="2719388"/>
          <p14:tracePt t="189914" x="7061200" y="2693988"/>
          <p14:tracePt t="189922" x="7061200" y="2676525"/>
          <p14:tracePt t="189930" x="7070725" y="2643188"/>
          <p14:tracePt t="189938" x="7070725" y="2608263"/>
          <p14:tracePt t="189946" x="7088188" y="2574925"/>
          <p14:tracePt t="189954" x="7088188" y="2549525"/>
          <p14:tracePt t="189963" x="7088188" y="2524125"/>
          <p14:tracePt t="189969" x="7096125" y="2489200"/>
          <p14:tracePt t="189980" x="7104063" y="2463800"/>
          <p14:tracePt t="189986" x="7104063" y="2438400"/>
          <p14:tracePt t="189996" x="7129463" y="2413000"/>
          <p14:tracePt t="190009" x="7138988" y="2405063"/>
          <p14:tracePt t="190017" x="7138988" y="2387600"/>
          <p14:tracePt t="190090" x="7146925" y="2379663"/>
          <p14:tracePt t="190178" x="7172325" y="2387600"/>
          <p14:tracePt t="190202" x="7189788" y="2405063"/>
          <p14:tracePt t="190250" x="7197725" y="2413000"/>
          <p14:tracePt t="190258" x="7197725" y="2430463"/>
          <p14:tracePt t="190266" x="7197725" y="2463800"/>
          <p14:tracePt t="190274" x="7197725" y="2516188"/>
          <p14:tracePt t="190281" x="7197725" y="2592388"/>
          <p14:tracePt t="190290" x="7205663" y="2701925"/>
          <p14:tracePt t="190298" x="7232650" y="2820988"/>
          <p14:tracePt t="190306" x="7258050" y="2949575"/>
          <p14:tracePt t="190314" x="7283450" y="3127375"/>
          <p14:tracePt t="190322" x="7324725" y="3228975"/>
          <p14:tracePt t="190330" x="7367588" y="3322638"/>
          <p14:tracePt t="190338" x="7385050" y="3355975"/>
          <p14:tracePt t="190347" x="7418388" y="3408363"/>
          <p14:tracePt t="190354" x="7427913" y="3408363"/>
          <p14:tracePt t="190379" x="7427913" y="3398838"/>
          <p14:tracePt t="190385" x="7427913" y="3382963"/>
          <p14:tracePt t="190397" x="7427913" y="3355975"/>
          <p14:tracePt t="190401" x="7427913" y="3322638"/>
          <p14:tracePt t="190409" x="7427913" y="3305175"/>
          <p14:tracePt t="190418" x="7410450" y="3271838"/>
          <p14:tracePt t="190426" x="7402513" y="3246438"/>
          <p14:tracePt t="190434" x="7392988" y="3238500"/>
          <p14:tracePt t="190442" x="7377113" y="3221038"/>
          <p14:tracePt t="190457" x="7367588" y="3211513"/>
          <p14:tracePt t="190474" x="7359650" y="3195638"/>
          <p14:tracePt t="190481" x="7350125" y="3186113"/>
          <p14:tracePt t="190490" x="7342188" y="3178175"/>
          <p14:tracePt t="190498" x="7342188" y="3170238"/>
          <p14:tracePt t="190505" x="7342188" y="3160713"/>
          <p14:tracePt t="190514" x="7324725" y="3135313"/>
          <p14:tracePt t="190522" x="7316788" y="3127375"/>
          <p14:tracePt t="190530" x="7308850" y="3101975"/>
          <p14:tracePt t="190537" x="7299325" y="3067050"/>
          <p14:tracePt t="190547" x="7299325" y="3051175"/>
          <p14:tracePt t="190553" x="7299325" y="3033713"/>
          <p14:tracePt t="190563" x="7299325" y="3016250"/>
          <p14:tracePt t="190570" x="7299325" y="2990850"/>
          <p14:tracePt t="190586" x="7299325" y="2982913"/>
          <p14:tracePt t="190666" x="7299325" y="2965450"/>
          <p14:tracePt t="190674" x="7291388" y="2965450"/>
          <p14:tracePt t="190682" x="7273925" y="2957513"/>
          <p14:tracePt t="190698" x="7273925" y="2949575"/>
          <p14:tracePt t="190722" x="7265988" y="2949575"/>
          <p14:tracePt t="190747" x="7258050" y="2949575"/>
          <p14:tracePt t="190763" x="7248525" y="2949575"/>
          <p14:tracePt t="190770" x="7232650" y="2949575"/>
          <p14:tracePt t="190786" x="7215188" y="2949575"/>
          <p14:tracePt t="190794" x="7205663" y="2965450"/>
          <p14:tracePt t="190802" x="7205663" y="2990850"/>
          <p14:tracePt t="190810" x="7205663" y="3000375"/>
          <p14:tracePt t="190818" x="7205663" y="3016250"/>
          <p14:tracePt t="190825" x="7205663" y="3025775"/>
          <p14:tracePt t="190842" x="7205663" y="3033713"/>
          <p14:tracePt t="190938" x="7197725" y="3000375"/>
          <p14:tracePt t="190946" x="7180263" y="2990850"/>
          <p14:tracePt t="190954" x="7172325" y="2982913"/>
          <p14:tracePt t="190961" x="7164388" y="2974975"/>
          <p14:tracePt t="190969" x="7146925" y="2965450"/>
          <p14:tracePt t="191026" x="7138988" y="2965450"/>
          <p14:tracePt t="191042" x="7121525" y="2965450"/>
          <p14:tracePt t="191058" x="7104063" y="2965450"/>
          <p14:tracePt t="191065" x="7096125" y="2965450"/>
          <p14:tracePt t="191081" x="7088188" y="2965450"/>
          <p14:tracePt t="191090" x="7078663" y="2965450"/>
          <p14:tracePt t="191099" x="7061200" y="2965450"/>
          <p14:tracePt t="191106" x="7045325" y="2965450"/>
          <p14:tracePt t="191114" x="7035800" y="2965450"/>
          <p14:tracePt t="191122" x="7019925" y="2965450"/>
          <p14:tracePt t="191130" x="7010400" y="2974975"/>
          <p14:tracePt t="191170" x="7002463" y="2974975"/>
          <p14:tracePt t="191386" x="7002463" y="2965450"/>
          <p14:tracePt t="191394" x="7002463" y="2957513"/>
          <p14:tracePt t="191402" x="7002463" y="2932113"/>
          <p14:tracePt t="191409" x="7002463" y="2914650"/>
          <p14:tracePt t="191418" x="7002463" y="2889250"/>
          <p14:tracePt t="191426" x="7002463" y="2855913"/>
          <p14:tracePt t="191434" x="7002463" y="2820988"/>
          <p14:tracePt t="191442" x="7002463" y="2778125"/>
          <p14:tracePt t="191450" x="7002463" y="2736850"/>
          <p14:tracePt t="191458" x="7002463" y="2693988"/>
          <p14:tracePt t="191466" x="7002463" y="2651125"/>
          <p14:tracePt t="191474" x="7002463" y="2608263"/>
          <p14:tracePt t="191481" x="7002463" y="2549525"/>
          <p14:tracePt t="191490" x="7002463" y="2489200"/>
          <p14:tracePt t="191498" x="7002463" y="2447925"/>
          <p14:tracePt t="191506" x="7002463" y="2379663"/>
          <p14:tracePt t="191514" x="7002463" y="2303463"/>
          <p14:tracePt t="191521" x="7002463" y="2243138"/>
          <p14:tracePt t="191530" x="7002463" y="2192338"/>
          <p14:tracePt t="191538" x="7019925" y="2098675"/>
          <p14:tracePt t="191547" x="7027863" y="2039938"/>
          <p14:tracePt t="191554" x="7035800" y="1979613"/>
          <p14:tracePt t="191564" x="7070725" y="1920875"/>
          <p14:tracePt t="191570" x="7078663" y="1885950"/>
          <p14:tracePt t="191580" x="7078663" y="1844675"/>
          <p14:tracePt t="191585" x="7088188" y="1793875"/>
          <p14:tracePt t="191593" x="7096125" y="1766888"/>
          <p14:tracePt t="191601" x="7096125" y="1716088"/>
          <p14:tracePt t="191610" x="7096125" y="1690688"/>
          <p14:tracePt t="191618" x="7096125" y="1657350"/>
          <p14:tracePt t="191626" x="7096125" y="1622425"/>
          <p14:tracePt t="191634" x="7096125" y="1589088"/>
          <p14:tracePt t="191642" x="7096125" y="1571625"/>
          <p14:tracePt t="191650" x="7096125" y="1538288"/>
          <p14:tracePt t="191658" x="7096125" y="1512888"/>
          <p14:tracePt t="191665" x="7096125" y="1487488"/>
          <p14:tracePt t="191674" x="7096125" y="1444625"/>
          <p14:tracePt t="191683" x="7096125" y="1411288"/>
          <p14:tracePt t="191690" x="7113588" y="1376363"/>
          <p14:tracePt t="191698" x="7113588" y="1350963"/>
          <p14:tracePt t="191706" x="7121525" y="1325563"/>
          <p14:tracePt t="191717" x="7121525" y="1300163"/>
          <p14:tracePt t="191722" x="7121525" y="1274763"/>
          <p14:tracePt t="191730" x="7129463" y="1249363"/>
          <p14:tracePt t="191738" x="7129463" y="1206500"/>
          <p14:tracePt t="191747" x="7129463" y="1198563"/>
          <p14:tracePt t="191754" x="7129463" y="1163638"/>
          <p14:tracePt t="191763" x="7129463" y="1130300"/>
          <p14:tracePt t="191770" x="7129463" y="1096963"/>
          <p14:tracePt t="191780" x="7129463" y="1087438"/>
          <p14:tracePt t="191786" x="7129463" y="1062038"/>
          <p14:tracePt t="191796" x="7129463" y="1054100"/>
          <p14:tracePt t="191801" x="7129463" y="1028700"/>
          <p14:tracePt t="191809" x="7129463" y="1003300"/>
          <p14:tracePt t="191817" x="7121525" y="968375"/>
          <p14:tracePt t="191825" x="7113588" y="935038"/>
          <p14:tracePt t="191833" x="7113588" y="917575"/>
          <p14:tracePt t="191841" x="7113588" y="884238"/>
          <p14:tracePt t="191849" x="7113588" y="841375"/>
          <p14:tracePt t="191857" x="7113588" y="798513"/>
          <p14:tracePt t="191865" x="7113588" y="755650"/>
          <p14:tracePt t="191873" x="7113588" y="714375"/>
          <p14:tracePt t="191881" x="7113588" y="636588"/>
          <p14:tracePt t="191890" x="7113588" y="595313"/>
          <p14:tracePt t="191898" x="7113588" y="560388"/>
          <p14:tracePt t="191906" x="7113588" y="527050"/>
          <p14:tracePt t="191914" x="7121525" y="484188"/>
          <p14:tracePt t="191921" x="7121525" y="458788"/>
          <p14:tracePt t="191931" x="7129463" y="425450"/>
          <p14:tracePt t="191937" x="7129463" y="382588"/>
          <p14:tracePt t="191948" x="7129463" y="365125"/>
          <p14:tracePt t="191954" x="7129463" y="331788"/>
          <p14:tracePt t="191964" x="7129463" y="296863"/>
          <p14:tracePt t="191970" x="7129463" y="280988"/>
          <p14:tracePt t="191981" x="7129463" y="255588"/>
          <p14:tracePt t="191986" x="7129463" y="246063"/>
          <p14:tracePt t="191994" x="7129463" y="238125"/>
          <p14:tracePt t="192001" x="7129463" y="230188"/>
          <p14:tracePt t="192034" x="7129463" y="220663"/>
          <p14:tracePt t="192146" x="7121525" y="220663"/>
          <p14:tracePt t="192170" x="7113588" y="220663"/>
          <p14:tracePt t="192178" x="7096125" y="220663"/>
          <p14:tracePt t="192210" x="7088188" y="220663"/>
          <p14:tracePt t="192226" x="7088188" y="230188"/>
          <p14:tracePt t="192234" x="7088188" y="238125"/>
          <p14:tracePt t="192249" x="7088188" y="246063"/>
          <p14:tracePt t="192273" x="7088188" y="255588"/>
          <p14:tracePt t="192394" x="7088188" y="246063"/>
          <p14:tracePt t="192409" x="7088188" y="238125"/>
          <p14:tracePt t="192417" x="7096125" y="230188"/>
          <p14:tracePt t="192450" x="7096125" y="220663"/>
          <p14:tracePt t="192474" x="7096125" y="203200"/>
          <p14:tracePt t="192498" x="7096125" y="195263"/>
          <p14:tracePt t="192506" x="7096125" y="187325"/>
          <p14:tracePt t="192515" x="7096125" y="169863"/>
          <p14:tracePt t="192522" x="7088188" y="136525"/>
          <p14:tracePt t="192532" x="7088188" y="111125"/>
          <p14:tracePt t="192537" x="7078663" y="76200"/>
          <p14:tracePt t="192548" x="7078663" y="17463"/>
          <p14:tracePt t="193057" x="5208588" y="7938"/>
          <p14:tracePt t="193066" x="5183188" y="17463"/>
          <p14:tracePt t="193073" x="5116513" y="50800"/>
          <p14:tracePt t="193082" x="5081588" y="50800"/>
          <p14:tracePt t="193089" x="5056188" y="58738"/>
          <p14:tracePt t="193099" x="5022850" y="68263"/>
          <p14:tracePt t="193105" x="4979988" y="68263"/>
          <p14:tracePt t="193115" x="4962525" y="85725"/>
          <p14:tracePt t="193122" x="4929188" y="93663"/>
          <p14:tracePt t="193131" x="4903788" y="111125"/>
          <p14:tracePt t="193138" x="4878388" y="111125"/>
          <p14:tracePt t="193147" x="4868863" y="127000"/>
          <p14:tracePt t="193154" x="4852988" y="136525"/>
          <p14:tracePt t="193165" x="4835525" y="144463"/>
          <p14:tracePt t="193169" x="4818063" y="161925"/>
          <p14:tracePt t="193177" x="4810125" y="169863"/>
          <p14:tracePt t="193185" x="4792663" y="169863"/>
          <p14:tracePt t="193193" x="4775200" y="177800"/>
          <p14:tracePt t="193210" x="4749800" y="195263"/>
          <p14:tracePt t="193218" x="4741863" y="203200"/>
          <p14:tracePt t="193226" x="4708525" y="220663"/>
          <p14:tracePt t="193234" x="4683125" y="230188"/>
          <p14:tracePt t="193241" x="4665663" y="238125"/>
          <p14:tracePt t="193250" x="4640263" y="246063"/>
          <p14:tracePt t="193258" x="4597400" y="271463"/>
          <p14:tracePt t="193266" x="4564063" y="296863"/>
          <p14:tracePt t="193274" x="4529138" y="322263"/>
          <p14:tracePt t="193282" x="4503738" y="347663"/>
          <p14:tracePt t="193289" x="4460875" y="374650"/>
          <p14:tracePt t="193299" x="4445000" y="400050"/>
          <p14:tracePt t="193306" x="4435475" y="407988"/>
          <p14:tracePt t="193315" x="4410075" y="425450"/>
          <p14:tracePt t="193322" x="4410075" y="433388"/>
          <p14:tracePt t="193331" x="4402138" y="433388"/>
          <p14:tracePt t="193338" x="4394200" y="450850"/>
          <p14:tracePt t="193347" x="4376738" y="466725"/>
          <p14:tracePt t="193353" x="4376738" y="476250"/>
          <p14:tracePt t="193364" x="4359275" y="484188"/>
          <p14:tracePt t="193370" x="4351338" y="509588"/>
          <p14:tracePt t="193378" x="4325938" y="527050"/>
          <p14:tracePt t="193386" x="4316413" y="534988"/>
          <p14:tracePt t="193394" x="4283075" y="577850"/>
          <p14:tracePt t="193402" x="4257675" y="611188"/>
          <p14:tracePt t="193410" x="4232275" y="646113"/>
          <p14:tracePt t="193418" x="4189413" y="696913"/>
          <p14:tracePt t="193426" x="4156075" y="747713"/>
          <p14:tracePt t="193434" x="4146550" y="773113"/>
          <p14:tracePt t="193442" x="4105275" y="808038"/>
          <p14:tracePt t="193449" x="4095750" y="833438"/>
          <p14:tracePt t="193458" x="4079875" y="849313"/>
          <p14:tracePt t="193466" x="4062413" y="866775"/>
          <p14:tracePt t="193474" x="4044950" y="874713"/>
          <p14:tracePt t="193482" x="4027488" y="884238"/>
          <p14:tracePt t="193490" x="4019550" y="909638"/>
          <p14:tracePt t="193499" x="3994150" y="925513"/>
          <p14:tracePt t="193506" x="3986213" y="935038"/>
          <p14:tracePt t="193515" x="3968750" y="952500"/>
          <p14:tracePt t="193522" x="3960813" y="960438"/>
          <p14:tracePt t="193531" x="3943350" y="968375"/>
          <p14:tracePt t="193538" x="3925888" y="985838"/>
          <p14:tracePt t="193548" x="3917950" y="1003300"/>
          <p14:tracePt t="193554" x="3908425" y="1019175"/>
          <p14:tracePt t="193564" x="3892550" y="1028700"/>
          <p14:tracePt t="193569" x="3883025" y="1044575"/>
          <p14:tracePt t="193578" x="3875088" y="1054100"/>
          <p14:tracePt t="193585" x="3857625" y="1069975"/>
          <p14:tracePt t="193594" x="3849688" y="1087438"/>
          <p14:tracePt t="193602" x="3841750" y="1096963"/>
          <p14:tracePt t="193610" x="3824288" y="1104900"/>
          <p14:tracePt t="193618" x="3806825" y="1122363"/>
          <p14:tracePt t="193626" x="3790950" y="1138238"/>
          <p14:tracePt t="193634" x="3773488" y="1163638"/>
          <p14:tracePt t="193641" x="3748088" y="1189038"/>
          <p14:tracePt t="193651" x="3722688" y="1216025"/>
          <p14:tracePt t="193658" x="3705225" y="1249363"/>
          <p14:tracePt t="193666" x="3687763" y="1274763"/>
          <p14:tracePt t="193674" x="3679825" y="1292225"/>
          <p14:tracePt t="193683" x="3662363" y="1325563"/>
          <p14:tracePt t="193689" x="3654425" y="1350963"/>
          <p14:tracePt t="193698" x="3636963" y="1368425"/>
          <p14:tracePt t="193705" x="3611563" y="1401763"/>
          <p14:tracePt t="193715" x="3594100" y="1436688"/>
          <p14:tracePt t="193722" x="3568700" y="1462088"/>
          <p14:tracePt t="193731" x="3560763" y="1477963"/>
          <p14:tracePt t="193738" x="3543300" y="1504950"/>
          <p14:tracePt t="193748" x="3527425" y="1520825"/>
          <p14:tracePt t="193754" x="3502025" y="1538288"/>
          <p14:tracePt t="193764" x="3475038" y="1555750"/>
          <p14:tracePt t="193770" x="3449638" y="1581150"/>
          <p14:tracePt t="193778" x="3424238" y="1606550"/>
          <p14:tracePt t="193786" x="3408363" y="1622425"/>
          <p14:tracePt t="193794" x="3373438" y="1639888"/>
          <p14:tracePt t="193810" x="3373438" y="1657350"/>
          <p14:tracePt t="193818" x="3373438" y="1682750"/>
          <p14:tracePt t="193826" x="3365500" y="1708150"/>
          <p14:tracePt t="193834" x="3355975" y="1733550"/>
          <p14:tracePt t="193841" x="3340100" y="1766888"/>
          <p14:tracePt t="193850" x="3314700" y="1827213"/>
          <p14:tracePt t="193858" x="3305175" y="1860550"/>
          <p14:tracePt t="193867" x="3271838" y="1911350"/>
          <p14:tracePt t="193873" x="3228975" y="1954213"/>
          <p14:tracePt t="193882" x="3178175" y="2014538"/>
          <p14:tracePt t="193889" x="3135313" y="2065338"/>
          <p14:tracePt t="193899" x="3109913" y="2108200"/>
          <p14:tracePt t="193906" x="3067050" y="2159000"/>
          <p14:tracePt t="193914" x="3041650" y="2192338"/>
          <p14:tracePt t="193921" x="3033713" y="2243138"/>
          <p14:tracePt t="193932" x="3025775" y="2268538"/>
          <p14:tracePt t="193937" x="3008313" y="2328863"/>
          <p14:tracePt t="193952" x="2982913" y="2379663"/>
          <p14:tracePt t="193953" x="2974975" y="2438400"/>
          <p14:tracePt t="193966" x="2940050" y="2506663"/>
          <p14:tracePt t="193969" x="2922588" y="2541588"/>
          <p14:tracePt t="193977" x="2897188" y="2574925"/>
          <p14:tracePt t="193985" x="2881313" y="2600325"/>
          <p14:tracePt t="193993" x="2871788" y="2625725"/>
          <p14:tracePt t="194001" x="2846388" y="2643188"/>
          <p14:tracePt t="194009" x="2830513" y="2668588"/>
          <p14:tracePt t="194017" x="2813050" y="2701925"/>
          <p14:tracePt t="194025" x="2805113" y="2719388"/>
          <p14:tracePt t="194033" x="2787650" y="2752725"/>
          <p14:tracePt t="194041" x="2770188" y="2805113"/>
          <p14:tracePt t="194049" x="2762250" y="2820988"/>
          <p14:tracePt t="194057" x="2744788" y="2846388"/>
          <p14:tracePt t="194066" x="2719388" y="2881313"/>
          <p14:tracePt t="194083" x="2711450" y="2906713"/>
          <p14:tracePt t="194089" x="2711450" y="2914650"/>
          <p14:tracePt t="194099" x="2701925" y="2922588"/>
          <p14:tracePt t="194114" x="2693988" y="2932113"/>
          <p14:tracePt t="194132" x="2686050" y="2940050"/>
          <p14:tracePt t="194161" x="2686050" y="2949575"/>
          <p14:tracePt t="194169" x="2686050" y="2957513"/>
          <p14:tracePt t="194186" x="2686050" y="2965450"/>
          <p14:tracePt t="194201" x="2686050" y="2982913"/>
          <p14:tracePt t="194226" x="2686050" y="2990850"/>
          <p14:tracePt t="194233" x="2686050" y="3000375"/>
          <p14:tracePt t="194242" x="2686050" y="3008313"/>
          <p14:tracePt t="194257" x="2686050" y="3016250"/>
          <p14:tracePt t="194273" x="2686050" y="3025775"/>
          <p14:tracePt t="194283" x="2686050" y="3033713"/>
          <p14:tracePt t="194289" x="2693988" y="3033713"/>
          <p14:tracePt t="194306" x="2701925" y="3041650"/>
          <p14:tracePt t="194321" x="2701925" y="3051175"/>
          <p14:tracePt t="194337" x="2711450" y="3067050"/>
          <p14:tracePt t="194349" x="2719388" y="3076575"/>
          <p14:tracePt t="194354" x="2719388" y="3084513"/>
          <p14:tracePt t="194363" x="2727325" y="3084513"/>
          <p14:tracePt t="194369" x="2736850" y="3101975"/>
          <p14:tracePt t="194378" x="2744788" y="3109913"/>
          <p14:tracePt t="194394" x="2744788" y="3127375"/>
          <p14:tracePt t="194402" x="2752725" y="3152775"/>
          <p14:tracePt t="194417" x="2752725" y="3170238"/>
          <p14:tracePt t="194426" x="2762250" y="3178175"/>
          <p14:tracePt t="194434" x="2770188" y="3203575"/>
          <p14:tracePt t="194450" x="2778125" y="3221038"/>
          <p14:tracePt t="194458" x="2778125" y="3228975"/>
          <p14:tracePt t="194466" x="2778125" y="3238500"/>
          <p14:tracePt t="194474" x="2778125" y="3246438"/>
          <p14:tracePt t="194482" x="2787650" y="3254375"/>
          <p14:tracePt t="194489" x="2787650" y="3263900"/>
          <p14:tracePt t="194531" x="2795588" y="3271838"/>
          <p14:tracePt t="194545" x="2805113" y="3279775"/>
          <p14:tracePt t="194553" x="2813050" y="3279775"/>
          <p14:tracePt t="194562" x="2830513" y="3279775"/>
          <p14:tracePt t="194569" x="2855913" y="3279775"/>
          <p14:tracePt t="194577" x="2881313" y="3279775"/>
          <p14:tracePt t="194586" x="2897188" y="3279775"/>
          <p14:tracePt t="194594" x="2914650" y="3279775"/>
          <p14:tracePt t="194602" x="2940050" y="3271838"/>
          <p14:tracePt t="194610" x="2965450" y="3263900"/>
          <p14:tracePt t="194617" x="2974975" y="3254375"/>
          <p14:tracePt t="194626" x="2982913" y="3238500"/>
          <p14:tracePt t="194635" x="2990850" y="3238500"/>
          <p14:tracePt t="194674" x="3000375" y="3238500"/>
          <p14:tracePt t="194690" x="3000375" y="3246438"/>
          <p14:tracePt t="194699" x="3000375" y="3271838"/>
          <p14:tracePt t="194714" x="3000375" y="3305175"/>
          <p14:tracePt t="194729" x="3000375" y="3314700"/>
          <p14:tracePt t="194737" x="2990850" y="3340100"/>
          <p14:tracePt t="194749" x="2990850" y="3348038"/>
          <p14:tracePt t="194754" x="2982913" y="3365500"/>
          <p14:tracePt t="194764" x="2982913" y="3373438"/>
          <p14:tracePt t="194769" x="2982913" y="3398838"/>
          <p14:tracePt t="194778" x="2982913" y="3416300"/>
          <p14:tracePt t="194793" x="2982913" y="3441700"/>
          <p14:tracePt t="194801" x="2982913" y="3449638"/>
          <p14:tracePt t="194810" x="2982913" y="3484563"/>
          <p14:tracePt t="194818" x="2982913" y="3509963"/>
          <p14:tracePt t="194826" x="2982913" y="3517900"/>
          <p14:tracePt t="194833" x="2965450" y="3543300"/>
          <p14:tracePt t="194842" x="2957513" y="3560763"/>
          <p14:tracePt t="194850" x="2957513" y="3568700"/>
          <p14:tracePt t="194857" x="2957513" y="3586163"/>
          <p14:tracePt t="194867" x="2965450" y="3603625"/>
          <p14:tracePt t="194887" x="3000375" y="3654425"/>
          <p14:tracePt t="194890" x="3016250" y="3662363"/>
          <p14:tracePt t="194899" x="3025775" y="3671888"/>
          <p14:tracePt t="194905" x="3025775" y="3687763"/>
          <p14:tracePt t="194915" x="3025775" y="3713163"/>
          <p14:tracePt t="194921" x="3033713" y="3730625"/>
          <p14:tracePt t="194931" x="3041650" y="3748088"/>
          <p14:tracePt t="194937" x="3041650" y="3773488"/>
          <p14:tracePt t="194949" x="3051175" y="3781425"/>
          <p14:tracePt t="194953" x="3051175" y="3790950"/>
          <p14:tracePt t="194961" x="3051175" y="3798888"/>
          <p14:tracePt t="194969" x="3051175" y="3816350"/>
          <p14:tracePt t="194977" x="3051175" y="3841750"/>
          <p14:tracePt t="194994" x="3051175" y="3849688"/>
          <p14:tracePt t="195001" x="3051175" y="3857625"/>
          <p14:tracePt t="195009" x="3051175" y="3875088"/>
          <p14:tracePt t="195018" x="3051175" y="3892550"/>
          <p14:tracePt t="195025" x="3051175" y="3908425"/>
          <p14:tracePt t="195034" x="3051175" y="3917950"/>
          <p14:tracePt t="195041" x="3051175" y="3925888"/>
          <p14:tracePt t="195050" x="3051175" y="3943350"/>
          <p14:tracePt t="195057" x="3051175" y="3951288"/>
          <p14:tracePt t="195067" x="3041650" y="3968750"/>
          <p14:tracePt t="195073" x="3041650" y="3986213"/>
          <p14:tracePt t="195082" x="3041650" y="4011613"/>
          <p14:tracePt t="195090" x="3041650" y="4019550"/>
          <p14:tracePt t="195099" x="3041650" y="4027488"/>
          <p14:tracePt t="195106" x="3041650" y="4044950"/>
          <p14:tracePt t="195116" x="3041650" y="4062413"/>
          <p14:tracePt t="195122" x="3033713" y="4087813"/>
          <p14:tracePt t="195132" x="3033713" y="4105275"/>
          <p14:tracePt t="195138" x="3033713" y="4121150"/>
          <p14:tracePt t="195149" x="3025775" y="4146550"/>
          <p14:tracePt t="195153" x="3008313" y="4171950"/>
          <p14:tracePt t="195161" x="3000375" y="4189413"/>
          <p14:tracePt t="195170" x="2990850" y="4214813"/>
          <p14:tracePt t="195178" x="2982913" y="4240213"/>
          <p14:tracePt t="195186" x="2965450" y="4275138"/>
          <p14:tracePt t="195194" x="2957513" y="4291013"/>
          <p14:tracePt t="195201" x="2949575" y="4308475"/>
          <p14:tracePt t="195210" x="2940050" y="4325938"/>
          <p14:tracePt t="195218" x="2940050" y="4333875"/>
          <p14:tracePt t="195226" x="2940050" y="4351338"/>
          <p14:tracePt t="195233" x="2940050" y="4359275"/>
          <p14:tracePt t="195242" x="2940050" y="4376738"/>
          <p14:tracePt t="195250" x="2940050" y="4384675"/>
          <p14:tracePt t="195258" x="2940050" y="4394200"/>
          <p14:tracePt t="195266" x="2940050" y="4419600"/>
          <p14:tracePt t="195273" x="2940050" y="4435475"/>
          <p14:tracePt t="195283" x="2940050" y="4452938"/>
          <p14:tracePt t="195290" x="2940050" y="4470400"/>
          <p14:tracePt t="195298" x="2940050" y="4495800"/>
          <p14:tracePt t="195305" x="2922588" y="4513263"/>
          <p14:tracePt t="195315" x="2914650" y="4521200"/>
          <p14:tracePt t="195321" x="2914650" y="4538663"/>
          <p14:tracePt t="195333" x="2914650" y="4572000"/>
          <p14:tracePt t="195337" x="2914650" y="4579938"/>
          <p14:tracePt t="195347" x="2914650" y="4597400"/>
          <p14:tracePt t="195353" x="2922588" y="4622800"/>
          <p14:tracePt t="195370" x="2940050" y="4640263"/>
          <p14:tracePt t="195378" x="2957513" y="4665663"/>
          <p14:tracePt t="195394" x="2957513" y="4683125"/>
          <p14:tracePt t="195401" x="2957513" y="4691063"/>
          <p14:tracePt t="195410" x="2957513" y="4708525"/>
          <p14:tracePt t="195418" x="2949575" y="4716463"/>
          <p14:tracePt t="195433" x="2940050" y="4724400"/>
          <p14:tracePt t="195441" x="2932113" y="4724400"/>
          <p14:tracePt t="195450" x="2922588" y="4733925"/>
          <p14:tracePt t="195457" x="2922588" y="4749800"/>
          <p14:tracePt t="195466" x="2914650" y="4767263"/>
          <p14:tracePt t="195474" x="2906713" y="4784725"/>
          <p14:tracePt t="195483" x="2897188" y="4792663"/>
          <p14:tracePt t="195490" x="2889250" y="4810125"/>
          <p14:tracePt t="195500" x="2881313" y="4827588"/>
          <p14:tracePt t="195506" x="2881313" y="4835525"/>
          <p14:tracePt t="195515" x="2881313" y="4843463"/>
          <p14:tracePt t="195546" x="2881313" y="4852988"/>
          <p14:tracePt t="195578" x="2881313" y="4868863"/>
          <p14:tracePt t="195585" x="2881313" y="4886325"/>
          <p14:tracePt t="195593" x="2871788" y="4894263"/>
          <p14:tracePt t="195602" x="2855913" y="4903788"/>
          <p14:tracePt t="195610" x="2846388" y="4911725"/>
          <p14:tracePt t="195617" x="2846388" y="4929188"/>
          <p14:tracePt t="195626" x="2846388" y="4937125"/>
          <p14:tracePt t="195634" x="2838450" y="4954588"/>
          <p14:tracePt t="195642" x="2830513" y="4962525"/>
          <p14:tracePt t="195657" x="2830513" y="4979988"/>
          <p14:tracePt t="195666" x="2830513" y="4987925"/>
          <p14:tracePt t="195674" x="2830513" y="5005388"/>
          <p14:tracePt t="195684" x="2830513" y="5013325"/>
          <p14:tracePt t="195690" x="2830513" y="5022850"/>
          <p14:tracePt t="195699" x="2830513" y="5038725"/>
          <p14:tracePt t="195706" x="2830513" y="5048250"/>
          <p14:tracePt t="195716" x="2820988" y="5064125"/>
          <p14:tracePt t="195722" x="2813050" y="5081588"/>
          <p14:tracePt t="195733" x="2813050" y="5099050"/>
          <p14:tracePt t="195748" x="2805113" y="5124450"/>
          <p14:tracePt t="195754" x="2795588" y="5124450"/>
          <p14:tracePt t="195761" x="2787650" y="5141913"/>
          <p14:tracePt t="195770" x="2787650" y="5157788"/>
          <p14:tracePt t="195778" x="2787650" y="5175250"/>
          <p14:tracePt t="195786" x="2787650" y="5192713"/>
          <p14:tracePt t="195793" x="2787650" y="5208588"/>
          <p14:tracePt t="195801" x="2787650" y="5235575"/>
          <p14:tracePt t="195809" x="2795588" y="5276850"/>
          <p14:tracePt t="195818" x="2805113" y="5311775"/>
          <p14:tracePt t="195825" x="2838450" y="5362575"/>
          <p14:tracePt t="195833" x="2855913" y="5387975"/>
          <p14:tracePt t="195841" x="2863850" y="5413375"/>
          <p14:tracePt t="195850" x="2863850" y="5456238"/>
          <p14:tracePt t="195858" x="2863850" y="5481638"/>
          <p14:tracePt t="195868" x="2863850" y="5514975"/>
          <p14:tracePt t="195887" x="2863850" y="5549900"/>
          <p14:tracePt t="195889" x="2863850" y="5575300"/>
          <p14:tracePt t="195899" x="2863850" y="5591175"/>
          <p14:tracePt t="195906" x="2846388" y="5608638"/>
          <p14:tracePt t="195916" x="2838450" y="5608638"/>
          <p14:tracePt t="196338" x="2820988" y="5608638"/>
          <p14:tracePt t="196345" x="2805113" y="5608638"/>
          <p14:tracePt t="196353" x="2795588" y="5583238"/>
          <p14:tracePt t="196362" x="2805113" y="5583238"/>
          <p14:tracePt t="196810" x="2805113" y="5591175"/>
          <p14:tracePt t="196826" x="2795588" y="5591175"/>
          <p14:tracePt t="196866" x="2795588" y="5600700"/>
          <p14:tracePt t="196874" x="2795588" y="5626100"/>
          <p14:tracePt t="196885" x="2855913" y="5634038"/>
          <p14:tracePt t="196889" x="2914650" y="5651500"/>
          <p14:tracePt t="196900" x="2965450" y="5651500"/>
          <p14:tracePt t="196906" x="2990850" y="5651500"/>
          <p14:tracePt t="196916" x="3025775" y="5651500"/>
          <p14:tracePt t="196922" x="3051175" y="5651500"/>
          <p14:tracePt t="196932" x="3067050" y="5651500"/>
          <p14:tracePt t="196938" x="3084513" y="5651500"/>
          <p14:tracePt t="196953" x="3094038" y="5641975"/>
          <p14:tracePt t="196962" x="3101975" y="5634038"/>
          <p14:tracePt t="196978" x="3109913" y="5634038"/>
          <p14:tracePt t="196985" x="3127375" y="5634038"/>
          <p14:tracePt t="196993" x="3152775" y="5634038"/>
          <p14:tracePt t="197001" x="3195638" y="5634038"/>
          <p14:tracePt t="197009" x="3228975" y="5634038"/>
          <p14:tracePt t="197018" x="3254375" y="5634038"/>
          <p14:tracePt t="197026" x="3289300" y="5634038"/>
          <p14:tracePt t="197034" x="3330575" y="5641975"/>
          <p14:tracePt t="197042" x="3390900" y="5651500"/>
          <p14:tracePt t="197050" x="3441700" y="5651500"/>
          <p14:tracePt t="197057" x="3475038" y="5659438"/>
          <p14:tracePt t="197068" x="3517900" y="5659438"/>
          <p14:tracePt t="197074" x="3535363" y="5668963"/>
          <p14:tracePt t="197083" x="3560763" y="5676900"/>
          <p14:tracePt t="197090" x="3568700" y="5676900"/>
          <p14:tracePt t="197101" x="3578225" y="5676900"/>
          <p14:tracePt t="197122" x="3586163" y="5676900"/>
          <p14:tracePt t="197132" x="3594100" y="5676900"/>
          <p14:tracePt t="197137" x="3603625" y="5676900"/>
          <p14:tracePt t="197146" x="3619500" y="5659438"/>
          <p14:tracePt t="197153" x="3646488" y="5634038"/>
          <p14:tracePt t="197162" x="3679825" y="5616575"/>
          <p14:tracePt t="197170" x="3730625" y="5591175"/>
          <p14:tracePt t="197178" x="3790950" y="5565775"/>
          <p14:tracePt t="197185" x="3867150" y="5540375"/>
          <p14:tracePt t="197194" x="3943350" y="5514975"/>
          <p14:tracePt t="197201" x="4002088" y="5497513"/>
          <p14:tracePt t="197209" x="4052888" y="5472113"/>
          <p14:tracePt t="197218" x="4070350" y="5464175"/>
          <p14:tracePt t="197225" x="4079875" y="5464175"/>
          <p14:tracePt t="197236" x="4087813" y="5456238"/>
          <p14:tracePt t="197267" x="4095750" y="5446713"/>
          <p14:tracePt t="197273" x="4105275" y="5446713"/>
          <p14:tracePt t="197283" x="4146550" y="5446713"/>
          <p14:tracePt t="197289" x="4189413" y="5446713"/>
          <p14:tracePt t="197300" x="4265613" y="5456238"/>
          <p14:tracePt t="197306" x="4368800" y="5464175"/>
          <p14:tracePt t="197315" x="4495800" y="5472113"/>
          <p14:tracePt t="197321" x="4648200" y="5497513"/>
          <p14:tracePt t="197332" x="4784725" y="5524500"/>
          <p14:tracePt t="197338" x="4937125" y="5549900"/>
          <p14:tracePt t="197346" x="5056188" y="5565775"/>
          <p14:tracePt t="197354" x="5157788" y="5583238"/>
          <p14:tracePt t="197362" x="5243513" y="5591175"/>
          <p14:tracePt t="197370" x="5327650" y="5600700"/>
          <p14:tracePt t="197378" x="5405438" y="5626100"/>
          <p14:tracePt t="197386" x="5446713" y="5626100"/>
          <p14:tracePt t="197393" x="5524500" y="5634038"/>
          <p14:tracePt t="197401" x="5608638" y="5641975"/>
          <p14:tracePt t="197409" x="5694363" y="5659438"/>
          <p14:tracePt t="197418" x="5770563" y="5668963"/>
          <p14:tracePt t="197426" x="5803900" y="5676900"/>
          <p14:tracePt t="197434" x="5829300" y="5676900"/>
          <p14:tracePt t="197441" x="5838825" y="5676900"/>
          <p14:tracePt t="197618" x="5829300" y="5694363"/>
          <p14:tracePt t="197626" x="5795963" y="5719763"/>
          <p14:tracePt t="197634" x="5735638" y="5727700"/>
          <p14:tracePt t="197642" x="5634038" y="5761038"/>
          <p14:tracePt t="197652" x="5575300" y="5788025"/>
          <p14:tracePt t="197657" x="5489575" y="5788025"/>
          <p14:tracePt t="197667" x="5413375" y="5795963"/>
          <p14:tracePt t="197674" x="5353050" y="5813425"/>
          <p14:tracePt t="197685" x="5337175" y="5813425"/>
          <p14:tracePt t="197689" x="5311775" y="5813425"/>
          <p14:tracePt t="197700" x="5302250" y="5813425"/>
          <p14:tracePt t="197706" x="5294313" y="5813425"/>
          <p14:tracePt t="197715" x="5294313" y="5803900"/>
          <p14:tracePt t="197721" x="5286375" y="5778500"/>
          <p14:tracePt t="197729" x="5276850" y="5735638"/>
          <p14:tracePt t="197738" x="5260975" y="5710238"/>
          <p14:tracePt t="197746" x="5226050" y="5676900"/>
          <p14:tracePt t="197754" x="5192713" y="5641975"/>
          <p14:tracePt t="197762" x="5157788" y="5600700"/>
          <p14:tracePt t="197770" x="5106988" y="5583238"/>
          <p14:tracePt t="197778" x="5056188" y="5549900"/>
          <p14:tracePt t="197786" x="5013325" y="5540375"/>
          <p14:tracePt t="197794" x="4962525" y="5514975"/>
          <p14:tracePt t="197803" x="4946650" y="5514975"/>
          <p14:tracePt t="197818" x="4946650" y="5507038"/>
          <p14:tracePt t="197978" x="4937125" y="5507038"/>
          <p14:tracePt t="198017" x="4929188" y="5514975"/>
          <p14:tracePt t="198522" x="4929188" y="5507038"/>
          <p14:tracePt t="198538" x="4929188" y="5497513"/>
          <p14:tracePt t="198545" x="4929188" y="5489575"/>
          <p14:tracePt t="198554" x="4929188" y="5481638"/>
          <p14:tracePt t="198569" x="4929188" y="5472113"/>
          <p14:tracePt t="198586" x="4929188" y="5456238"/>
          <p14:tracePt t="198610" x="4911725" y="5438775"/>
          <p14:tracePt t="198625" x="4911725" y="5421313"/>
          <p14:tracePt t="198634" x="4903788" y="5421313"/>
          <p14:tracePt t="198642" x="4903788" y="5413375"/>
          <p14:tracePt t="198650" x="4894263" y="5395913"/>
          <p14:tracePt t="198667" x="4894263" y="5387975"/>
          <p14:tracePt t="198673" x="4894263" y="5380038"/>
          <p14:tracePt t="198690" x="4894263" y="5370513"/>
          <p14:tracePt t="198701" x="4878388" y="5362575"/>
          <p14:tracePt t="198717" x="4878388" y="5353050"/>
          <p14:tracePt t="198722" x="4878388" y="5345113"/>
          <p14:tracePt t="198730" x="4868863" y="5337175"/>
          <p14:tracePt t="198738" x="4868863" y="5327650"/>
          <p14:tracePt t="198746" x="4868863" y="5319713"/>
          <p14:tracePt t="198762" x="4860925" y="5311775"/>
          <p14:tracePt t="198770" x="4843463" y="5294313"/>
          <p14:tracePt t="198786" x="4835525" y="5286375"/>
          <p14:tracePt t="198794" x="4818063" y="5268913"/>
          <p14:tracePt t="198801" x="4810125" y="5268913"/>
          <p14:tracePt t="198818" x="4802188" y="5260975"/>
          <p14:tracePt t="198825" x="4792663" y="5251450"/>
          <p14:tracePt t="198834" x="4775200" y="5243513"/>
          <p14:tracePt t="198851" x="4749800" y="5235575"/>
          <p14:tracePt t="198857" x="4733925" y="5226050"/>
          <p14:tracePt t="198867" x="4733925" y="5218113"/>
          <p14:tracePt t="198874" x="4708525" y="5208588"/>
          <p14:tracePt t="198884" x="4691063" y="5200650"/>
          <p14:tracePt t="198889" x="4657725" y="5175250"/>
          <p14:tracePt t="198901" x="4648200" y="5167313"/>
          <p14:tracePt t="198906" x="4640263" y="5167313"/>
          <p14:tracePt t="198917" x="4630738" y="5167313"/>
          <p14:tracePt t="198930" x="4622800" y="5149850"/>
          <p14:tracePt t="198962" x="4614863" y="5141913"/>
          <p14:tracePt t="198970" x="4597400" y="5141913"/>
          <p14:tracePt t="198985" x="4597400" y="5132388"/>
          <p14:tracePt t="199001" x="4589463" y="5132388"/>
          <p14:tracePt t="199009" x="4572000" y="5116513"/>
          <p14:tracePt t="199025" x="4564063" y="5116513"/>
          <p14:tracePt t="199034" x="4554538" y="5116513"/>
          <p14:tracePt t="199041" x="4546600" y="5116513"/>
          <p14:tracePt t="199202" x="4538663" y="5116513"/>
          <p14:tracePt t="199210" x="4529138" y="5116513"/>
          <p14:tracePt t="199225" x="4513263" y="5116513"/>
          <p14:tracePt t="199234" x="4495800" y="5116513"/>
          <p14:tracePt t="199251" x="4486275" y="5106988"/>
          <p14:tracePt t="199258" x="4478338" y="5106988"/>
          <p14:tracePt t="199274" x="4460875" y="5099050"/>
          <p14:tracePt t="199289" x="4452938" y="5091113"/>
          <p14:tracePt t="199301" x="4435475" y="5081588"/>
          <p14:tracePt t="199305" x="4427538" y="5081588"/>
          <p14:tracePt t="199313" x="4410075" y="5073650"/>
          <p14:tracePt t="199321" x="4402138" y="5073650"/>
          <p14:tracePt t="199329" x="4384675" y="5064125"/>
          <p14:tracePt t="199338" x="4359275" y="5056188"/>
          <p14:tracePt t="199345" x="4341813" y="5038725"/>
          <p14:tracePt t="199361" x="4333875" y="5030788"/>
          <p14:tracePt t="199369" x="4325938" y="5030788"/>
          <p14:tracePt t="199393" x="4316413" y="5022850"/>
          <p14:tracePt t="199402" x="4316413" y="5013325"/>
          <p14:tracePt t="199410" x="4300538" y="5005388"/>
          <p14:tracePt t="199426" x="4291013" y="5005388"/>
          <p14:tracePt t="199442" x="4291013" y="4997450"/>
          <p14:tracePt t="199451" x="4291013" y="4979988"/>
          <p14:tracePt t="199458" x="4283075" y="4979988"/>
          <p14:tracePt t="199467" x="4275138" y="4972050"/>
          <p14:tracePt t="199474" x="4257675" y="4954588"/>
          <p14:tracePt t="199490" x="4240213" y="4937125"/>
          <p14:tracePt t="199501" x="4232275" y="4929188"/>
          <p14:tracePt t="199505" x="4224338" y="4929188"/>
          <p14:tracePt t="199514" x="4214813" y="4911725"/>
          <p14:tracePt t="199521" x="4189413" y="4911725"/>
          <p14:tracePt t="199530" x="4171950" y="4903788"/>
          <p14:tracePt t="199537" x="4164013" y="4894263"/>
          <p14:tracePt t="199546" x="4146550" y="4886325"/>
          <p14:tracePt t="199553" x="4130675" y="4868863"/>
          <p14:tracePt t="199561" x="4113213" y="4860925"/>
          <p14:tracePt t="199578" x="4095750" y="4843463"/>
          <p14:tracePt t="199585" x="4087813" y="4835525"/>
          <p14:tracePt t="199594" x="4062413" y="4827588"/>
          <p14:tracePt t="199602" x="4027488" y="4802188"/>
          <p14:tracePt t="199609" x="3994150" y="4784725"/>
          <p14:tracePt t="199618" x="3951288" y="4767263"/>
          <p14:tracePt t="199625" x="3935413" y="4749800"/>
          <p14:tracePt t="199635" x="3908425" y="4733925"/>
          <p14:tracePt t="199642" x="3867150" y="4716463"/>
          <p14:tracePt t="199650" x="3857625" y="4716463"/>
          <p14:tracePt t="199658" x="3841750" y="4708525"/>
          <p14:tracePt t="199666" x="3832225" y="4708525"/>
          <p14:tracePt t="199684" x="3806825" y="4699000"/>
          <p14:tracePt t="199690" x="3790950" y="4683125"/>
          <p14:tracePt t="199700" x="3781425" y="4673600"/>
          <p14:tracePt t="199714" x="3773488" y="4673600"/>
          <p14:tracePt t="199722" x="3748088" y="4665663"/>
          <p14:tracePt t="199737" x="3730625" y="4648200"/>
          <p14:tracePt t="199745" x="3722688" y="4640263"/>
          <p14:tracePt t="199754" x="3705225" y="4640263"/>
          <p14:tracePt t="199761" x="3697288" y="4630738"/>
          <p14:tracePt t="199770" x="3687763" y="4622800"/>
          <p14:tracePt t="199778" x="3671888" y="4605338"/>
          <p14:tracePt t="199785" x="3654425" y="4597400"/>
          <p14:tracePt t="199794" x="3619500" y="4579938"/>
          <p14:tracePt t="199802" x="3603625" y="4572000"/>
          <p14:tracePt t="199810" x="3594100" y="4564063"/>
          <p14:tracePt t="199818" x="3568700" y="4538663"/>
          <p14:tracePt t="199825" x="3552825" y="4529138"/>
          <p14:tracePt t="199835" x="3527425" y="4513263"/>
          <p14:tracePt t="199841" x="3509963" y="4503738"/>
          <p14:tracePt t="199849" x="3492500" y="4495800"/>
          <p14:tracePt t="199858" x="3467100" y="4495800"/>
          <p14:tracePt t="199866" x="3441700" y="4486275"/>
          <p14:tracePt t="199874" x="3433763" y="4478338"/>
          <p14:tracePt t="199885" x="3398838" y="4460875"/>
          <p14:tracePt t="199890" x="3382963" y="4452938"/>
          <p14:tracePt t="199899" x="3348038" y="4445000"/>
          <p14:tracePt t="199905" x="3330575" y="4445000"/>
          <p14:tracePt t="199914" x="3305175" y="4435475"/>
          <p14:tracePt t="199922" x="3271838" y="4419600"/>
          <p14:tracePt t="199930" x="3246438" y="4410075"/>
          <p14:tracePt t="199938" x="3228975" y="4402138"/>
          <p14:tracePt t="199945" x="3186113" y="4384675"/>
          <p14:tracePt t="199954" x="3170238" y="4368800"/>
          <p14:tracePt t="199962" x="3135313" y="4351338"/>
          <p14:tracePt t="199971" x="3127375" y="4341813"/>
          <p14:tracePt t="199978" x="3101975" y="4325938"/>
          <p14:tracePt t="199986" x="3051175" y="4300538"/>
          <p14:tracePt t="199994" x="3033713" y="4283075"/>
          <p14:tracePt t="200002" x="2982913" y="4240213"/>
          <p14:tracePt t="200010" x="2957513" y="4224338"/>
          <p14:tracePt t="200019" x="2914650" y="4197350"/>
          <p14:tracePt t="200025" x="2889250" y="4189413"/>
          <p14:tracePt t="200035" x="2846388" y="4164013"/>
          <p14:tracePt t="200042" x="2813050" y="4146550"/>
          <p14:tracePt t="200049" x="2795588" y="4138613"/>
          <p14:tracePt t="200057" x="2770188" y="4121150"/>
          <p14:tracePt t="200069" x="2752725" y="4105275"/>
          <p14:tracePt t="200084" x="2736850" y="4105275"/>
          <p14:tracePt t="200089" x="2727325" y="4095750"/>
          <p14:tracePt t="200099" x="2711450" y="4079875"/>
          <p14:tracePt t="200106" x="2701925" y="4070350"/>
          <p14:tracePt t="200114" x="2693988" y="4070350"/>
          <p14:tracePt t="200121" x="2660650" y="4044950"/>
          <p14:tracePt t="200129" x="2660650" y="4037013"/>
          <p14:tracePt t="200138" x="2651125" y="4037013"/>
          <p14:tracePt t="200146" x="2617788" y="4019550"/>
          <p14:tracePt t="200154" x="2617788" y="4011613"/>
          <p14:tracePt t="200162" x="2608263" y="4002088"/>
          <p14:tracePt t="200170" x="2600325" y="4002088"/>
          <p14:tracePt t="200177" x="2582863" y="3994150"/>
          <p14:tracePt t="200187" x="2574925" y="3986213"/>
          <p14:tracePt t="200194" x="2566988" y="3976688"/>
          <p14:tracePt t="200210" x="2557463" y="3976688"/>
          <p14:tracePt t="200219" x="2549525" y="3968750"/>
          <p14:tracePt t="200226" x="2524125" y="3943350"/>
          <p14:tracePt t="200235" x="2516188" y="3943350"/>
          <p14:tracePt t="200241" x="2489200" y="3935413"/>
          <p14:tracePt t="200252" x="2481263" y="3935413"/>
          <p14:tracePt t="200257" x="2447925" y="3917950"/>
          <p14:tracePt t="200267" x="2438400" y="3908425"/>
          <p14:tracePt t="200285" x="2422525" y="3900488"/>
          <p14:tracePt t="200290" x="2413000" y="3892550"/>
          <p14:tracePt t="200300" x="2405063" y="3892550"/>
          <p14:tracePt t="200306" x="2397125" y="3883025"/>
          <p14:tracePt t="200314" x="2387600" y="3875088"/>
          <p14:tracePt t="200322" x="2379663" y="3867150"/>
          <p14:tracePt t="200338" x="2362200" y="3849688"/>
          <p14:tracePt t="200346" x="2354263" y="3841750"/>
          <p14:tracePt t="200354" x="2344738" y="3841750"/>
          <p14:tracePt t="200361" x="2344738" y="3832225"/>
          <p14:tracePt t="200386" x="2344738" y="3824288"/>
          <p14:tracePt t="200434" x="2336800" y="3816350"/>
          <p14:tracePt t="200497" x="2336800" y="3806825"/>
          <p14:tracePt t="200506" x="2328863" y="3798888"/>
          <p14:tracePt t="201361" x="2328863" y="3806825"/>
          <p14:tracePt t="201370" x="2336800" y="3824288"/>
          <p14:tracePt t="201378" x="2362200" y="3867150"/>
          <p14:tracePt t="201386" x="2387600" y="3917950"/>
          <p14:tracePt t="201394" x="2413000" y="3951288"/>
          <p14:tracePt t="201404" x="2430463" y="4002088"/>
          <p14:tracePt t="201410" x="2473325" y="4052888"/>
          <p14:tracePt t="201419" x="2524125" y="4105275"/>
          <p14:tracePt t="201426" x="2549525" y="4130675"/>
          <p14:tracePt t="201435" x="2600325" y="4156075"/>
          <p14:tracePt t="201442" x="2633663" y="4197350"/>
          <p14:tracePt t="201452" x="2651125" y="4206875"/>
          <p14:tracePt t="201458" x="2686050" y="4214813"/>
          <p14:tracePt t="201469" x="2693988" y="4214813"/>
          <p14:tracePt t="201497" x="2711450" y="4214813"/>
          <p14:tracePt t="201585" x="2719388" y="4214813"/>
          <p14:tracePt t="201610" x="2727325" y="4214813"/>
          <p14:tracePt t="201642" x="2736850" y="4214813"/>
          <p14:tracePt t="201658" x="2736850" y="4206875"/>
          <p14:tracePt t="201674" x="2736850" y="4197350"/>
          <p14:tracePt t="201689" x="2736850" y="4181475"/>
          <p14:tracePt t="201698" x="2736850" y="4171950"/>
          <p14:tracePt t="201722" x="2744788" y="4164013"/>
          <p14:tracePt t="201738" x="2744788" y="4146550"/>
          <p14:tracePt t="201753" x="2744788" y="4138613"/>
          <p14:tracePt t="201770" x="2744788" y="4130675"/>
          <p14:tracePt t="201842" x="2744788" y="4121150"/>
          <p14:tracePt t="202113" x="2744788" y="4113213"/>
          <p14:tracePt t="202122" x="2744788" y="4105275"/>
          <p14:tracePt t="202130" x="2744788" y="4095750"/>
          <p14:tracePt t="202138" x="2744788" y="4079875"/>
          <p14:tracePt t="202146" x="2744788" y="4070350"/>
          <p14:tracePt t="202153" x="2736850" y="4070350"/>
          <p14:tracePt t="202170" x="2736850" y="4052888"/>
          <p14:tracePt t="202282" x="2736850" y="4070350"/>
          <p14:tracePt t="202290" x="2744788" y="4087813"/>
          <p14:tracePt t="202298" x="2770188" y="4105275"/>
          <p14:tracePt t="202306" x="2795588" y="4121150"/>
          <p14:tracePt t="202314" x="2813050" y="4138613"/>
          <p14:tracePt t="202322" x="2846388" y="4156075"/>
          <p14:tracePt t="202330" x="2863850" y="4164013"/>
          <p14:tracePt t="202337" x="2889250" y="4189413"/>
          <p14:tracePt t="202346" x="2889250" y="4197350"/>
          <p14:tracePt t="202354" x="2897188" y="4206875"/>
          <p14:tracePt t="202362" x="2906713" y="4206875"/>
          <p14:tracePt t="202370" x="2906713" y="4214813"/>
          <p14:tracePt t="202378" x="2906713" y="4224338"/>
          <p14:tracePt t="202387" x="2906713" y="4232275"/>
          <p14:tracePt t="202426" x="2914650" y="4240213"/>
          <p14:tracePt t="202546" x="2914650" y="4232275"/>
          <p14:tracePt t="202553" x="2914650" y="4224338"/>
          <p14:tracePt t="202561" x="2906713" y="4206875"/>
          <p14:tracePt t="202570" x="2906713" y="4197350"/>
          <p14:tracePt t="202689" x="2906713" y="4189413"/>
          <p14:tracePt t="203194" x="2889250" y="4189413"/>
          <p14:tracePt t="203314" x="2881313" y="4181475"/>
          <p14:tracePt t="203377" x="2871788" y="4164013"/>
          <p14:tracePt t="203393" x="2863850" y="4156075"/>
          <p14:tracePt t="203409" x="2855913" y="4156075"/>
          <p14:tracePt t="203442" x="2855913" y="4146550"/>
          <p14:tracePt t="203450" x="2846388" y="4138613"/>
          <p14:tracePt t="203490" x="2846388" y="4130675"/>
          <p14:tracePt t="203506" x="2846388" y="4121150"/>
          <p14:tracePt t="203522" x="2838450" y="4121150"/>
          <p14:tracePt t="204322" x="2838450" y="4113213"/>
          <p14:tracePt t="204338" x="2838450" y="4105275"/>
          <p14:tracePt t="204690" x="2830513" y="4087813"/>
          <p14:tracePt t="204698" x="2813050" y="4087813"/>
          <p14:tracePt t="204705" x="2805113" y="4087813"/>
          <p14:tracePt t="204714" x="2787650" y="4087813"/>
          <p14:tracePt t="204722" x="2778125" y="4087813"/>
          <p14:tracePt t="204730" x="2770188" y="4087813"/>
          <p14:tracePt t="205226" x="2770188" y="4095750"/>
          <p14:tracePt t="205234" x="2778125" y="4105275"/>
          <p14:tracePt t="205250" x="2805113" y="4113213"/>
          <p14:tracePt t="205266" x="2813050" y="4113213"/>
          <p14:tracePt t="205305" x="2820988" y="4121150"/>
          <p14:tracePt t="205338" x="2838450" y="4121150"/>
          <p14:tracePt t="205410" x="2846388" y="4130675"/>
          <p14:tracePt t="205513" x="2855913" y="4130675"/>
          <p14:tracePt t="205522" x="2871788" y="4130675"/>
          <p14:tracePt t="205593" x="2889250" y="4138613"/>
          <p14:tracePt t="205609" x="2889250" y="4146550"/>
          <p14:tracePt t="205617" x="2897188" y="4156075"/>
          <p14:tracePt t="205938" x="2897188" y="4146550"/>
          <p14:tracePt t="205955" x="2897188" y="4138613"/>
          <p14:tracePt t="205962" x="2881313" y="4130675"/>
          <p14:tracePt t="205971" x="2881313" y="4121150"/>
          <p14:tracePt t="205987" x="2871788" y="4113213"/>
          <p14:tracePt t="205994" x="2863850" y="4113213"/>
          <p14:tracePt t="206010" x="2855913" y="4095750"/>
          <p14:tracePt t="206050" x="2846388" y="4079875"/>
          <p14:tracePt t="206257" x="2838450" y="4079875"/>
          <p14:tracePt t="206321" x="2830513" y="4079875"/>
          <p14:tracePt t="206338" x="2820988" y="4079875"/>
          <p14:tracePt t="206355" x="2813050" y="4079875"/>
          <p14:tracePt t="206362" x="2805113" y="4087813"/>
          <p14:tracePt t="206394" x="2795588" y="4087813"/>
          <p14:tracePt t="206401" x="2787650" y="4087813"/>
          <p14:tracePt t="206425" x="2778125" y="4087813"/>
          <p14:tracePt t="206434" x="2762250" y="4087813"/>
          <p14:tracePt t="206458" x="2752725" y="4087813"/>
          <p14:tracePt t="206466" x="2736850" y="4087813"/>
          <p14:tracePt t="206474" x="2727325" y="4079875"/>
          <p14:tracePt t="206482" x="2719388" y="4079875"/>
          <p14:tracePt t="206489" x="2711450" y="4070350"/>
          <p14:tracePt t="206497" x="2701925" y="4044950"/>
          <p14:tracePt t="206505" x="2701925" y="4037013"/>
          <p14:tracePt t="206514" x="2693988" y="4027488"/>
          <p14:tracePt t="206530" x="2693988" y="4011613"/>
          <p14:tracePt t="207241" x="2686050" y="4011613"/>
          <p14:tracePt t="207481" x="2676525" y="4011613"/>
          <p14:tracePt t="207498" x="2668588" y="4011613"/>
          <p14:tracePt t="207522" x="2660650" y="4011613"/>
          <p14:tracePt t="208402" x="2625725" y="3994150"/>
          <p14:tracePt t="208410" x="2617788" y="3994150"/>
          <p14:tracePt t="208521" x="2617788" y="3986213"/>
          <p14:tracePt t="208545" x="2608263" y="3986213"/>
          <p14:tracePt t="208618" x="2608263" y="3976688"/>
          <p14:tracePt t="208674" x="2608263" y="3968750"/>
          <p14:tracePt t="208681" x="2608263" y="3960813"/>
          <p14:tracePt t="208689" x="2582863" y="3960813"/>
          <p14:tracePt t="208697" x="2566988" y="3960813"/>
          <p14:tracePt t="208706" x="2532063" y="3976688"/>
          <p14:tracePt t="208715" x="2506663" y="3986213"/>
          <p14:tracePt t="208723" x="2447925" y="4027488"/>
          <p14:tracePt t="208730" x="2397125" y="4044950"/>
          <p14:tracePt t="208739" x="2336800" y="4087813"/>
          <p14:tracePt t="208746" x="2286000" y="4130675"/>
          <p14:tracePt t="208755" x="2235200" y="4171950"/>
          <p14:tracePt t="208762" x="2209800" y="4189413"/>
          <p14:tracePt t="208771" x="2192338" y="4214813"/>
          <p14:tracePt t="208778" x="2166938" y="4232275"/>
          <p14:tracePt t="208787" x="2166938" y="4249738"/>
          <p14:tracePt t="208794" x="2166938" y="4257675"/>
          <p14:tracePt t="208842" x="2166938" y="4265613"/>
          <p14:tracePt t="208890" x="2174875" y="4265613"/>
          <p14:tracePt t="208922" x="2174875" y="4257675"/>
          <p14:tracePt t="208939" x="2174875" y="4249738"/>
          <p14:tracePt t="208954" x="2174875" y="4232275"/>
          <p14:tracePt t="208962" x="2174875" y="4214813"/>
          <p14:tracePt t="208969" x="2174875" y="4189413"/>
          <p14:tracePt t="208978" x="2174875" y="4171950"/>
          <p14:tracePt t="208987" x="2184400" y="4130675"/>
          <p14:tracePt t="208994" x="2209800" y="4062413"/>
          <p14:tracePt t="209006" x="2217738" y="4027488"/>
          <p14:tracePt t="209010" x="2243138" y="3986213"/>
          <p14:tracePt t="209017" x="2260600" y="3951288"/>
          <p14:tracePt t="209026" x="2278063" y="3917950"/>
          <p14:tracePt t="209034" x="2303463" y="3900488"/>
          <p14:tracePt t="209042" x="2311400" y="3900488"/>
          <p14:tracePt t="209049" x="2344738" y="3892550"/>
          <p14:tracePt t="209058" x="2371725" y="3892550"/>
          <p14:tracePt t="209066" x="2379663" y="3892550"/>
          <p14:tracePt t="209073" x="2387600" y="3892550"/>
          <p14:tracePt t="209081" x="2405063" y="3892550"/>
          <p14:tracePt t="209090" x="2413000" y="3892550"/>
          <p14:tracePt t="209097" x="2430463" y="3892550"/>
          <p14:tracePt t="209106" x="2430463" y="3908425"/>
          <p14:tracePt t="209113" x="2447925" y="3943350"/>
          <p14:tracePt t="209122" x="2447925" y="3976688"/>
          <p14:tracePt t="209130" x="2447925" y="4019550"/>
          <p14:tracePt t="209138" x="2447925" y="4037013"/>
          <p14:tracePt t="209146" x="2447925" y="4070350"/>
          <p14:tracePt t="209156" x="2447925" y="4087813"/>
          <p14:tracePt t="209161" x="2447925" y="4095750"/>
          <p14:tracePt t="209172" x="2438400" y="4105275"/>
          <p14:tracePt t="209242" x="2430463" y="4095750"/>
          <p14:tracePt t="209273" x="2430463" y="4079875"/>
          <p14:tracePt t="209281" x="2430463" y="4070350"/>
          <p14:tracePt t="209481" x="2422525" y="4070350"/>
          <p14:tracePt t="209497" x="2405063" y="4070350"/>
          <p14:tracePt t="209507" x="2371725" y="4070350"/>
          <p14:tracePt t="209514" x="2354263" y="4070350"/>
          <p14:tracePt t="209523" x="2336800" y="4070350"/>
          <p14:tracePt t="209530" x="2328863" y="4070350"/>
          <p14:tracePt t="209539" x="2319338" y="4070350"/>
          <p14:tracePt t="209546" x="2311400" y="4070350"/>
          <p14:tracePt t="209556" x="2303463" y="4062413"/>
          <p14:tracePt t="209562" x="2303463" y="4052888"/>
          <p14:tracePt t="209572" x="2293938" y="4044950"/>
          <p14:tracePt t="209589" x="2286000" y="4027488"/>
          <p14:tracePt t="209602" x="2278063" y="4019550"/>
          <p14:tracePt t="209618" x="2278063" y="4011613"/>
          <p14:tracePt t="209625" x="2278063" y="4002088"/>
          <p14:tracePt t="209666" x="2268538" y="3994150"/>
          <p14:tracePt t="209778" x="2268538" y="3986213"/>
          <p14:tracePt t="209786" x="2278063" y="3976688"/>
          <p14:tracePt t="209793" x="2278063" y="3968750"/>
          <p14:tracePt t="209810" x="2278063" y="3951288"/>
          <p14:tracePt t="209818" x="2286000" y="3951288"/>
          <p14:tracePt t="209826" x="2286000" y="3935413"/>
          <p14:tracePt t="209834" x="2286000" y="3908425"/>
          <p14:tracePt t="209841" x="2286000" y="3900488"/>
          <p14:tracePt t="209850" x="2286000" y="3867150"/>
          <p14:tracePt t="209858" x="2286000" y="3841750"/>
          <p14:tracePt t="209866" x="2286000" y="3824288"/>
          <p14:tracePt t="209874" x="2286000" y="3790950"/>
          <p14:tracePt t="209893" x="2286000" y="3748088"/>
          <p14:tracePt t="209898" x="2286000" y="3713163"/>
          <p14:tracePt t="209906" x="2278063" y="3679825"/>
          <p14:tracePt t="209914" x="2268538" y="3662363"/>
          <p14:tracePt t="209922" x="2260600" y="3629025"/>
          <p14:tracePt t="209930" x="2252663" y="3603625"/>
          <p14:tracePt t="209940" x="2252663" y="3586163"/>
          <p14:tracePt t="209945" x="2235200" y="3552825"/>
          <p14:tracePt t="209955" x="2235200" y="3517900"/>
          <p14:tracePt t="209962" x="2235200" y="3509963"/>
          <p14:tracePt t="209973" x="2235200" y="3492500"/>
          <p14:tracePt t="209978" x="2235200" y="3475038"/>
          <p14:tracePt t="209994" x="2235200" y="3449638"/>
          <p14:tracePt t="210010" x="2235200" y="3441700"/>
          <p14:tracePt t="210018" x="2235200" y="3416300"/>
          <p14:tracePt t="210033" x="2243138" y="3390900"/>
          <p14:tracePt t="210050" x="2243138" y="3373438"/>
          <p14:tracePt t="210058" x="2243138" y="3355975"/>
          <p14:tracePt t="210065" x="2252663" y="3348038"/>
          <p14:tracePt t="210081" x="2252663" y="3322638"/>
          <p14:tracePt t="210090" x="2252663" y="3314700"/>
          <p14:tracePt t="210106" x="2260600" y="3297238"/>
          <p14:tracePt t="210114" x="2260600" y="3289300"/>
          <p14:tracePt t="210130" x="2260600" y="3271838"/>
          <p14:tracePt t="210139" x="2260600" y="3263900"/>
          <p14:tracePt t="210146" x="2260600" y="3254375"/>
          <p14:tracePt t="210157" x="2260600" y="3246438"/>
          <p14:tracePt t="210173" x="2260600" y="3238500"/>
          <p14:tracePt t="210177" x="2260600" y="3228975"/>
          <p14:tracePt t="210188" x="2260600" y="3221038"/>
          <p14:tracePt t="210226" x="2260600" y="3211513"/>
          <p14:tracePt t="210242" x="2260600" y="3195638"/>
          <p14:tracePt t="210273" x="2260600" y="3186113"/>
          <p14:tracePt t="210305" x="2260600" y="3178175"/>
          <p14:tracePt t="210337" x="2260600" y="3170238"/>
          <p14:tracePt t="210449" x="2268538" y="3160713"/>
          <p14:tracePt t="210457" x="2278063" y="3160713"/>
          <p14:tracePt t="210467" x="2293938" y="3160713"/>
          <p14:tracePt t="210474" x="2311400" y="3170238"/>
          <p14:tracePt t="210491" x="2328863" y="3178175"/>
          <p14:tracePt t="210497" x="2336800" y="3178175"/>
          <p14:tracePt t="210506" x="2336800" y="3186113"/>
          <p14:tracePt t="210513" x="2344738" y="3195638"/>
          <p14:tracePt t="210529" x="2362200" y="3203575"/>
          <p14:tracePt t="210546" x="2379663" y="3221038"/>
          <p14:tracePt t="210557" x="2397125" y="3238500"/>
          <p14:tracePt t="210572" x="2413000" y="3254375"/>
          <p14:tracePt t="210577" x="2422525" y="3271838"/>
          <p14:tracePt t="210593" x="2438400" y="3289300"/>
          <p14:tracePt t="210602" x="2447925" y="3297238"/>
          <p14:tracePt t="210618" x="2447925" y="3314700"/>
          <p14:tracePt t="210626" x="2455863" y="3322638"/>
          <p14:tracePt t="210633" x="2455863" y="3330575"/>
          <p14:tracePt t="210641" x="2463800" y="3340100"/>
          <p14:tracePt t="210650" x="2473325" y="3355975"/>
          <p14:tracePt t="210658" x="2473325" y="3365500"/>
          <p14:tracePt t="210666" x="2481263" y="3382963"/>
          <p14:tracePt t="210674" x="2489200" y="3398838"/>
          <p14:tracePt t="210682" x="2506663" y="3424238"/>
          <p14:tracePt t="210690" x="2506663" y="3433763"/>
          <p14:tracePt t="210698" x="2506663" y="3459163"/>
          <p14:tracePt t="210707" x="2516188" y="3475038"/>
          <p14:tracePt t="210723" x="2516188" y="3502025"/>
          <p14:tracePt t="210730" x="2524125" y="3517900"/>
          <p14:tracePt t="210746" x="2541588" y="3527425"/>
          <p14:tracePt t="210755" x="2541588" y="3535363"/>
          <p14:tracePt t="210762" x="2549525" y="3552825"/>
          <p14:tracePt t="210778" x="2549525" y="3560763"/>
          <p14:tracePt t="210789" x="2557463" y="3578225"/>
          <p14:tracePt t="210802" x="2557463" y="3586163"/>
          <p14:tracePt t="210809" x="2557463" y="3594100"/>
          <p14:tracePt t="210818" x="2557463" y="3603625"/>
          <p14:tracePt t="210826" x="2557463" y="3611563"/>
          <p14:tracePt t="210841" x="2557463" y="3629025"/>
          <p14:tracePt t="210857" x="2557463" y="3636963"/>
          <p14:tracePt t="210874" x="2557463" y="3646488"/>
          <p14:tracePt t="210892" x="2557463" y="3662363"/>
          <p14:tracePt t="210898" x="2557463" y="3671888"/>
          <p14:tracePt t="210906" x="2557463" y="3679825"/>
          <p14:tracePt t="210922" x="2557463" y="3687763"/>
          <p14:tracePt t="210929" x="2557463" y="3705225"/>
          <p14:tracePt t="210940" x="2557463" y="3713163"/>
          <p14:tracePt t="210946" x="2557463" y="3730625"/>
          <p14:tracePt t="210956" x="2557463" y="3738563"/>
          <p14:tracePt t="210971" x="2557463" y="3756025"/>
          <p14:tracePt t="210977" x="2557463" y="3773488"/>
          <p14:tracePt t="210994" x="2557463" y="3798888"/>
          <p14:tracePt t="211009" x="2557463" y="3824288"/>
          <p14:tracePt t="211025" x="2557463" y="3841750"/>
          <p14:tracePt t="211034" x="2557463" y="3867150"/>
          <p14:tracePt t="211042" x="2557463" y="3875088"/>
          <p14:tracePt t="211049" x="2557463" y="3892550"/>
          <p14:tracePt t="211057" x="2557463" y="3900488"/>
          <p14:tracePt t="211066" x="2557463" y="3925888"/>
          <p14:tracePt t="211074" x="2557463" y="3935413"/>
          <p14:tracePt t="211081" x="2557463" y="3943350"/>
          <p14:tracePt t="211106" x="2557463" y="3960813"/>
          <p14:tracePt t="211122" x="2557463" y="3968750"/>
          <p14:tracePt t="211138" x="2557463" y="3994150"/>
          <p14:tracePt t="211146" x="2557463" y="4002088"/>
          <p14:tracePt t="211156" x="2557463" y="4011613"/>
          <p14:tracePt t="211162" x="2557463" y="4019550"/>
          <p14:tracePt t="211173" x="2557463" y="4037013"/>
          <p14:tracePt t="211178" x="2557463" y="4044950"/>
          <p14:tracePt t="211189" x="2557463" y="4052888"/>
          <p14:tracePt t="211193" x="2557463" y="4062413"/>
          <p14:tracePt t="211201" x="2557463" y="4070350"/>
          <p14:tracePt t="211209" x="2557463" y="4087813"/>
          <p14:tracePt t="211217" x="2557463" y="4095750"/>
          <p14:tracePt t="211225" x="2557463" y="4105275"/>
          <p14:tracePt t="211234" x="2574925" y="4121150"/>
          <p14:tracePt t="211242" x="2574925" y="4130675"/>
          <p14:tracePt t="211250" x="2574925" y="4138613"/>
          <p14:tracePt t="211258" x="2582863" y="4156075"/>
          <p14:tracePt t="211265" x="2582863" y="4164013"/>
          <p14:tracePt t="211282" x="2582863" y="4171950"/>
          <p14:tracePt t="211291" x="2582863" y="4189413"/>
          <p14:tracePt t="211307" x="2592388" y="4206875"/>
          <p14:tracePt t="211323" x="2592388" y="4224338"/>
          <p14:tracePt t="211338" x="2592388" y="4240213"/>
          <p14:tracePt t="211345" x="2592388" y="4249738"/>
          <p14:tracePt t="211356" x="2592388" y="4257675"/>
          <p14:tracePt t="211362" x="2592388" y="4265613"/>
          <p14:tracePt t="211378" x="2592388" y="4283075"/>
          <p14:tracePt t="211394" x="2592388" y="4291013"/>
          <p14:tracePt t="211417" x="2592388" y="4300538"/>
          <p14:tracePt t="211425" x="2592388" y="4316413"/>
          <p14:tracePt t="211442" x="2592388" y="4325938"/>
          <p14:tracePt t="211450" x="2592388" y="4341813"/>
          <p14:tracePt t="211458" x="2608263" y="4359275"/>
          <p14:tracePt t="211474" x="2608263" y="4368800"/>
          <p14:tracePt t="211482" x="2608263" y="4376738"/>
          <p14:tracePt t="211490" x="2608263" y="4384675"/>
          <p14:tracePt t="211497" x="2608263" y="4402138"/>
          <p14:tracePt t="211507" x="2617788" y="4419600"/>
          <p14:tracePt t="211514" x="2617788" y="4427538"/>
          <p14:tracePt t="211523" x="2617788" y="4452938"/>
          <p14:tracePt t="211530" x="2617788" y="4460875"/>
          <p14:tracePt t="211539" x="2617788" y="4486275"/>
          <p14:tracePt t="211546" x="2617788" y="4495800"/>
          <p14:tracePt t="211556" x="2625725" y="4521200"/>
          <p14:tracePt t="211561" x="2633663" y="4546600"/>
          <p14:tracePt t="211571" x="2633663" y="4572000"/>
          <p14:tracePt t="211577" x="2633663" y="4597400"/>
          <p14:tracePt t="211585" x="2633663" y="4622800"/>
          <p14:tracePt t="211593" x="2651125" y="4648200"/>
          <p14:tracePt t="211602" x="2651125" y="4691063"/>
          <p14:tracePt t="211609" x="2668588" y="4724400"/>
          <p14:tracePt t="211618" x="2676525" y="4749800"/>
          <p14:tracePt t="211625" x="2686050" y="4775200"/>
          <p14:tracePt t="211634" x="2686050" y="4784725"/>
          <p14:tracePt t="211641" x="2693988" y="4818063"/>
          <p14:tracePt t="211650" x="2701925" y="4843463"/>
          <p14:tracePt t="211657" x="2701925" y="4860925"/>
          <p14:tracePt t="211666" x="2701925" y="4886325"/>
          <p14:tracePt t="211674" x="2711450" y="4894263"/>
          <p14:tracePt t="211681" x="2711450" y="4919663"/>
          <p14:tracePt t="211691" x="2711450" y="4937125"/>
          <p14:tracePt t="211698" x="2711450" y="4962525"/>
          <p14:tracePt t="211706" x="2711450" y="4997450"/>
          <p14:tracePt t="211714" x="2711450" y="5013325"/>
          <p14:tracePt t="211723" x="2711450" y="5038725"/>
          <p14:tracePt t="211729" x="2711450" y="5048250"/>
          <p14:tracePt t="211740" x="2711450" y="5064125"/>
          <p14:tracePt t="211746" x="2711450" y="5073650"/>
          <p14:tracePt t="211762" x="2693988" y="5091113"/>
          <p14:tracePt t="211771" x="2693988" y="5099050"/>
          <p14:tracePt t="211777" x="2693988" y="5106988"/>
          <p14:tracePt t="211786" x="2693988" y="5116513"/>
          <p14:tracePt t="211794" x="2693988" y="5141913"/>
          <p14:tracePt t="211801" x="2693988" y="5167313"/>
          <p14:tracePt t="211810" x="2693988" y="5192713"/>
          <p14:tracePt t="211817" x="2719388" y="5226050"/>
          <p14:tracePt t="211825" x="2727325" y="5251450"/>
          <p14:tracePt t="211834" x="2736850" y="5260975"/>
          <p14:tracePt t="211841" x="2744788" y="5268913"/>
          <p14:tracePt t="211897" x="2744788" y="5200650"/>
          <p14:tracePt t="211907" x="2744788" y="5099050"/>
          <p14:tracePt t="211913" x="2744788" y="4987925"/>
          <p14:tracePt t="211922" x="2744788" y="4860925"/>
          <p14:tracePt t="211929" x="2744788" y="4749800"/>
          <p14:tracePt t="211940" x="2744788" y="4648200"/>
          <p14:tracePt t="211945" x="2744788" y="4564063"/>
          <p14:tracePt t="211956" x="2744788" y="4503738"/>
          <p14:tracePt t="211961" x="2744788" y="4445000"/>
          <p14:tracePt t="211969" x="2744788" y="4419600"/>
          <p14:tracePt t="211977" x="2744788" y="4384675"/>
          <p14:tracePt t="211985" x="2727325" y="4341813"/>
          <p14:tracePt t="211993" x="2701925" y="4300538"/>
          <p14:tracePt t="212002" x="2660650" y="4265613"/>
          <p14:tracePt t="212009" x="2643188" y="4249738"/>
          <p14:tracePt t="212018" x="2625725" y="4224338"/>
          <p14:tracePt t="212026" x="2625725" y="4214813"/>
          <p14:tracePt t="212033" x="2600325" y="4197350"/>
          <p14:tracePt t="212041" x="2592388" y="4189413"/>
          <p14:tracePt t="212058" x="2592388" y="4181475"/>
          <p14:tracePt t="212066" x="2592388" y="4171950"/>
          <p14:tracePt t="212081" x="2582863" y="4164013"/>
          <p14:tracePt t="212097" x="2574925" y="4164013"/>
          <p14:tracePt t="212106" x="2574925" y="4146550"/>
          <p14:tracePt t="212114" x="2574925" y="4138613"/>
          <p14:tracePt t="212123" x="2566988" y="4138613"/>
          <p14:tracePt t="212129" x="2557463" y="4130675"/>
          <p14:tracePt t="212140" x="2541588" y="4105275"/>
          <p14:tracePt t="212145" x="2532063" y="4105275"/>
          <p14:tracePt t="212156" x="2506663" y="4095750"/>
          <p14:tracePt t="212162" x="2498725" y="4095750"/>
          <p14:tracePt t="212173" x="2473325" y="4095750"/>
          <p14:tracePt t="212178" x="2463800" y="4095750"/>
          <p14:tracePt t="212186" x="2430463" y="4087813"/>
          <p14:tracePt t="212194" x="2413000" y="4087813"/>
          <p14:tracePt t="212201" x="2379663" y="4070350"/>
          <p14:tracePt t="212210" x="2371725" y="4062413"/>
          <p14:tracePt t="212218" x="2362200" y="4062413"/>
          <p14:tracePt t="212225" x="2344738" y="4052888"/>
          <p14:tracePt t="212241" x="2328863" y="4037013"/>
          <p14:tracePt t="212266" x="2319338" y="4027488"/>
          <p14:tracePt t="212282" x="2303463" y="4027488"/>
          <p14:tracePt t="212290" x="2293938" y="4027488"/>
          <p14:tracePt t="212306" x="2286000" y="4027488"/>
          <p14:tracePt t="212332" x="2268538" y="4027488"/>
          <p14:tracePt t="212346" x="2260600" y="4027488"/>
          <p14:tracePt t="212356" x="2252663" y="4027488"/>
          <p14:tracePt t="212369" x="2243138" y="4027488"/>
          <p14:tracePt t="212426" x="2235200" y="4027488"/>
          <p14:tracePt t="212578" x="2243138" y="4037013"/>
          <p14:tracePt t="212585" x="2243138" y="4044950"/>
          <p14:tracePt t="212594" x="2260600" y="4052888"/>
          <p14:tracePt t="212602" x="2278063" y="4079875"/>
          <p14:tracePt t="212610" x="2303463" y="4113213"/>
          <p14:tracePt t="212618" x="2311400" y="4121150"/>
          <p14:tracePt t="212626" x="2319338" y="4146550"/>
          <p14:tracePt t="212634" x="2328863" y="4164013"/>
          <p14:tracePt t="212641" x="2354263" y="4189413"/>
          <p14:tracePt t="212649" x="2362200" y="4224338"/>
          <p14:tracePt t="212658" x="2387600" y="4249738"/>
          <p14:tracePt t="212666" x="2397125" y="4275138"/>
          <p14:tracePt t="212674" x="2422525" y="4316413"/>
          <p14:tracePt t="212682" x="2455863" y="4368800"/>
          <p14:tracePt t="212690" x="2473325" y="4394200"/>
          <p14:tracePt t="212698" x="2489200" y="4419600"/>
          <p14:tracePt t="212707" x="2489200" y="4435475"/>
          <p14:tracePt t="212714" x="2506663" y="4460875"/>
          <p14:tracePt t="212723" x="2506663" y="4478338"/>
          <p14:tracePt t="212730" x="2506663" y="4486275"/>
          <p14:tracePt t="212741" x="2506663" y="4521200"/>
          <p14:tracePt t="212746" x="2516188" y="4546600"/>
          <p14:tracePt t="212756" x="2516188" y="4564063"/>
          <p14:tracePt t="212762" x="2524125" y="4597400"/>
          <p14:tracePt t="212770" x="2532063" y="4630738"/>
          <p14:tracePt t="212777" x="2549525" y="4657725"/>
          <p14:tracePt t="212786" x="2549525" y="4683125"/>
          <p14:tracePt t="212802" x="2549525" y="4708525"/>
          <p14:tracePt t="212818" x="2549525" y="4733925"/>
          <p14:tracePt t="212826" x="2549525" y="4741863"/>
          <p14:tracePt t="212834" x="2549525" y="4775200"/>
          <p14:tracePt t="212841" x="2549525" y="4792663"/>
          <p14:tracePt t="212849" x="2557463" y="4818063"/>
          <p14:tracePt t="212858" x="2574925" y="4843463"/>
          <p14:tracePt t="212866" x="2574925" y="4860925"/>
          <p14:tracePt t="212876" x="2592388" y="4878388"/>
          <p14:tracePt t="212895" x="2600325" y="4919663"/>
          <p14:tracePt t="212897" x="2600325" y="4929188"/>
          <p14:tracePt t="212908" x="2600325" y="4946650"/>
          <p14:tracePt t="212914" x="2608263" y="4962525"/>
          <p14:tracePt t="212924" x="2608263" y="4979988"/>
          <p14:tracePt t="212929" x="2608263" y="5005388"/>
          <p14:tracePt t="212941" x="2608263" y="5030788"/>
          <p14:tracePt t="212946" x="2608263" y="5056188"/>
          <p14:tracePt t="212955" x="2608263" y="5081588"/>
          <p14:tracePt t="212962" x="2608263" y="5091113"/>
          <p14:tracePt t="212969" x="2608263" y="5116513"/>
          <p14:tracePt t="212978" x="2608263" y="5132388"/>
          <p14:tracePt t="212986" x="2625725" y="5167313"/>
          <p14:tracePt t="212994" x="2633663" y="5167313"/>
          <p14:tracePt t="213002" x="2633663" y="5183188"/>
          <p14:tracePt t="213010" x="2633663" y="5192713"/>
          <p14:tracePt t="213018" x="2633663" y="5218113"/>
          <p14:tracePt t="213025" x="2633663" y="5243513"/>
          <p14:tracePt t="213033" x="2633663" y="5260975"/>
          <p14:tracePt t="213042" x="2633663" y="5276850"/>
          <p14:tracePt t="213049" x="2633663" y="5302250"/>
          <p14:tracePt t="213058" x="2633663" y="5327650"/>
          <p14:tracePt t="213066" x="2633663" y="5353050"/>
          <p14:tracePt t="213074" x="2633663" y="5380038"/>
          <p14:tracePt t="213082" x="2643188" y="5413375"/>
          <p14:tracePt t="213090" x="2651125" y="5430838"/>
          <p14:tracePt t="213098" x="2651125" y="5456238"/>
          <p14:tracePt t="213107" x="2651125" y="5481638"/>
          <p14:tracePt t="213113" x="2651125" y="5497513"/>
          <p14:tracePt t="213123" x="2651125" y="5524500"/>
          <p14:tracePt t="213130" x="2651125" y="5540375"/>
          <p14:tracePt t="213141" x="2651125" y="5565775"/>
          <p14:tracePt t="213145" x="2651125" y="5583238"/>
          <p14:tracePt t="213156" x="2668588" y="5616575"/>
          <p14:tracePt t="213162" x="2668588" y="5641975"/>
          <p14:tracePt t="213170" x="2676525" y="5659438"/>
          <p14:tracePt t="213178" x="2686050" y="5694363"/>
          <p14:tracePt t="213186" x="2686050" y="5719763"/>
          <p14:tracePt t="213193" x="2701925" y="5753100"/>
          <p14:tracePt t="213201" x="2711450" y="5761038"/>
          <p14:tracePt t="213210" x="2719388" y="5778500"/>
          <p14:tracePt t="213218" x="2719388" y="5803900"/>
          <p14:tracePt t="213226" x="2719388" y="5821363"/>
          <p14:tracePt t="213233" x="2719388" y="5829300"/>
          <p14:tracePt t="213241" x="2719388" y="5838825"/>
          <p14:tracePt t="213258" x="2719388" y="5846763"/>
          <p14:tracePt t="213307" x="2727325" y="5846763"/>
          <p14:tracePt t="213313" x="2736850" y="5846763"/>
          <p14:tracePt t="213321" x="2744788" y="5846763"/>
          <p14:tracePt t="213329" x="2752725" y="5846763"/>
          <p14:tracePt t="213341" x="2778125" y="5846763"/>
          <p14:tracePt t="213345" x="2787650" y="5846763"/>
          <p14:tracePt t="213353" x="2787650" y="5813425"/>
          <p14:tracePt t="213361" x="2787650" y="5770563"/>
          <p14:tracePt t="213369" x="2787650" y="5710238"/>
          <p14:tracePt t="213377" x="2787650" y="5651500"/>
          <p14:tracePt t="213385" x="2787650" y="5565775"/>
          <p14:tracePt t="213393" x="2787650" y="5497513"/>
          <p14:tracePt t="213401" x="2787650" y="5413375"/>
          <p14:tracePt t="213409" x="2787650" y="5337175"/>
          <p14:tracePt t="213417" x="2762250" y="5268913"/>
          <p14:tracePt t="213426" x="2711450" y="5183188"/>
          <p14:tracePt t="213433" x="2651125" y="5106988"/>
          <p14:tracePt t="213443" x="2600325" y="5038725"/>
          <p14:tracePt t="213450" x="2557463" y="4979988"/>
          <p14:tracePt t="213458" x="2489200" y="4903788"/>
          <p14:tracePt t="213465" x="2447925" y="4835525"/>
          <p14:tracePt t="213474" x="2422525" y="4802188"/>
          <p14:tracePt t="213482" x="2387600" y="4759325"/>
          <p14:tracePt t="213490" x="2371725" y="4724400"/>
          <p14:tracePt t="213498" x="2362200" y="4716463"/>
          <p14:tracePt t="213507" x="2354263" y="4699000"/>
          <p14:tracePt t="213513" x="2344738" y="4691063"/>
          <p14:tracePt t="213524" x="2328863" y="4683125"/>
          <p14:tracePt t="213530" x="2319338" y="4673600"/>
          <p14:tracePt t="213540" x="2286000" y="4673600"/>
          <p14:tracePt t="213546" x="2252663" y="4673600"/>
          <p14:tracePt t="213555" x="2243138" y="4673600"/>
          <p14:tracePt t="213562" x="2209800" y="4673600"/>
          <p14:tracePt t="213570" x="2192338" y="4673600"/>
          <p14:tracePt t="213578" x="2174875" y="4673600"/>
          <p14:tracePt t="213585" x="2141538" y="4673600"/>
          <p14:tracePt t="213594" x="2108200" y="4673600"/>
          <p14:tracePt t="213602" x="2082800" y="4673600"/>
          <p14:tracePt t="213610" x="2055813" y="4673600"/>
          <p14:tracePt t="213617" x="2039938" y="4673600"/>
          <p14:tracePt t="213625" x="2022475" y="4673600"/>
          <p14:tracePt t="213634" x="2022475" y="4665663"/>
          <p14:tracePt t="213658" x="2022475" y="4657725"/>
          <p14:tracePt t="213675" x="2022475" y="4648200"/>
          <p14:tracePt t="213682" x="2022475" y="4640263"/>
          <p14:tracePt t="213690" x="2022475" y="4630738"/>
          <p14:tracePt t="213754" x="2022475" y="4622800"/>
          <p14:tracePt t="213770" x="2047875" y="4622800"/>
          <p14:tracePt t="213778" x="2090738" y="4622800"/>
          <p14:tracePt t="213786" x="2124075" y="4630738"/>
          <p14:tracePt t="213793" x="2174875" y="4673600"/>
          <p14:tracePt t="213802" x="2227263" y="4716463"/>
          <p14:tracePt t="213810" x="2260600" y="4749800"/>
          <p14:tracePt t="213818" x="2303463" y="4802188"/>
          <p14:tracePt t="213826" x="2344738" y="4852988"/>
          <p14:tracePt t="213834" x="2387600" y="4929188"/>
          <p14:tracePt t="213842" x="2405063" y="4979988"/>
          <p14:tracePt t="213850" x="2438400" y="5056188"/>
          <p14:tracePt t="213858" x="2438400" y="5116513"/>
          <p14:tracePt t="213866" x="2447925" y="5175250"/>
          <p14:tracePt t="213878" x="2455863" y="5235575"/>
          <p14:tracePt t="213882" x="2473325" y="5294313"/>
          <p14:tracePt t="213890" x="2473325" y="5362575"/>
          <p14:tracePt t="213897" x="2489200" y="5438775"/>
          <p14:tracePt t="213907" x="2498725" y="5497513"/>
          <p14:tracePt t="213913" x="2516188" y="5583238"/>
          <p14:tracePt t="213924" x="2524125" y="5659438"/>
          <p14:tracePt t="213930" x="2557463" y="5745163"/>
          <p14:tracePt t="213939" x="2600325" y="5838825"/>
          <p14:tracePt t="213946" x="2617788" y="5897563"/>
          <p14:tracePt t="213953" x="2660650" y="5957888"/>
          <p14:tracePt t="213962" x="2693988" y="6049963"/>
          <p14:tracePt t="213970" x="2727325" y="6127750"/>
          <p14:tracePt t="213977" x="2736850" y="6169025"/>
          <p14:tracePt t="213985" x="2770188" y="6237288"/>
          <p14:tracePt t="213993" x="2770188" y="6280150"/>
          <p14:tracePt t="214002" x="2770188" y="6297613"/>
          <p14:tracePt t="214009" x="2770188" y="6313488"/>
          <p14:tracePt t="214018" x="2770188" y="6323013"/>
          <p14:tracePt t="214026" x="2770188" y="6330950"/>
          <p14:tracePt t="214066" x="2770188" y="6338888"/>
          <p14:tracePt t="214090" x="2770188" y="6330950"/>
          <p14:tracePt t="214098" x="2787650" y="6305550"/>
          <p14:tracePt t="214107" x="2805113" y="6288088"/>
          <p14:tracePt t="214113" x="2820988" y="6262688"/>
          <p14:tracePt t="214125" x="2820988" y="6254750"/>
          <p14:tracePt t="214130" x="2846388" y="6221413"/>
          <p14:tracePt t="214140" x="2855913" y="6194425"/>
          <p14:tracePt t="214145" x="2863850" y="6153150"/>
          <p14:tracePt t="214153" x="2871788" y="6092825"/>
          <p14:tracePt t="214162" x="2889250" y="5991225"/>
          <p14:tracePt t="214169" x="2889250" y="5889625"/>
          <p14:tracePt t="214178" x="2914650" y="5761038"/>
          <p14:tracePt t="214186" x="2914650" y="5591175"/>
          <p14:tracePt t="214194" x="2914650" y="5438775"/>
          <p14:tracePt t="214202" x="2914650" y="5319713"/>
          <p14:tracePt t="214209" x="2914650" y="5235575"/>
          <p14:tracePt t="214217" x="2914650" y="5183188"/>
          <p14:tracePt t="214225" x="2914650" y="5132388"/>
          <p14:tracePt t="214234" x="2914650" y="5106988"/>
          <p14:tracePt t="214242" x="2914650" y="5091113"/>
          <p14:tracePt t="214249" x="2922588" y="5056188"/>
          <p14:tracePt t="214258" x="2922588" y="5048250"/>
          <p14:tracePt t="214266" x="2922588" y="5022850"/>
          <p14:tracePt t="214274" x="2922588" y="4987925"/>
          <p14:tracePt t="214282" x="2922588" y="4979988"/>
          <p14:tracePt t="214291" x="2922588" y="4954588"/>
          <p14:tracePt t="214298" x="2922588" y="4946650"/>
          <p14:tracePt t="214330" x="2922588" y="4937125"/>
          <p14:tracePt t="214346" x="2914650" y="4937125"/>
          <p14:tracePt t="214354" x="2897188" y="4937125"/>
          <p14:tracePt t="214362" x="2881313" y="4954588"/>
          <p14:tracePt t="214370" x="2855913" y="4979988"/>
          <p14:tracePt t="214377" x="2830513" y="4997450"/>
          <p14:tracePt t="214385" x="2805113" y="5013325"/>
          <p14:tracePt t="214393" x="2795588" y="5022850"/>
          <p14:tracePt t="214401" x="2787650" y="5030788"/>
          <p14:tracePt t="214409" x="2787650" y="5038725"/>
          <p14:tracePt t="214418" x="2787650" y="5048250"/>
          <p14:tracePt t="214425" x="2778125" y="5056188"/>
          <p14:tracePt t="214442" x="2770188" y="5056188"/>
          <p14:tracePt t="214466" x="2762250" y="5056188"/>
          <p14:tracePt t="214475" x="2752725" y="5056188"/>
          <p14:tracePt t="214481" x="2744788" y="5056188"/>
          <p14:tracePt t="214490" x="2727325" y="5056188"/>
          <p14:tracePt t="214498" x="2693988" y="5056188"/>
          <p14:tracePt t="214507" x="2651125" y="5056188"/>
          <p14:tracePt t="214513" x="2582863" y="5081588"/>
          <p14:tracePt t="214525" x="2489200" y="5116513"/>
          <p14:tracePt t="214529" x="2387600" y="5149850"/>
          <p14:tracePt t="214539" x="2303463" y="5183188"/>
          <p14:tracePt t="214546" x="2217738" y="5226050"/>
          <p14:tracePt t="214553" x="2174875" y="5251450"/>
          <p14:tracePt t="214561" x="2149475" y="5268913"/>
          <p14:tracePt t="214570" x="2149475" y="5276850"/>
          <p14:tracePt t="214593" x="2149475" y="5294313"/>
          <p14:tracePt t="214610" x="2141538" y="5311775"/>
          <p14:tracePt t="214626" x="2124075" y="5319713"/>
          <p14:tracePt t="214634" x="2098675" y="5327650"/>
          <p14:tracePt t="214642" x="2082800" y="5337175"/>
          <p14:tracePt t="214649" x="2047875" y="5345113"/>
          <p14:tracePt t="214658" x="2014538" y="5353050"/>
          <p14:tracePt t="214666" x="1989138" y="5362575"/>
          <p14:tracePt t="214675" x="1963738" y="5387975"/>
          <p14:tracePt t="214681" x="1954213" y="5395913"/>
          <p14:tracePt t="214690" x="1938338" y="5405438"/>
          <p14:tracePt t="214698" x="1920875" y="5421313"/>
          <p14:tracePt t="214714" x="1911350" y="5446713"/>
          <p14:tracePt t="214725" x="1903413" y="5464175"/>
          <p14:tracePt t="214730" x="1903413" y="5497513"/>
          <p14:tracePt t="214739" x="1885950" y="5514975"/>
          <p14:tracePt t="214745" x="1878013" y="5532438"/>
          <p14:tracePt t="214762" x="1870075" y="5540375"/>
          <p14:tracePt t="214770" x="1860550" y="5557838"/>
          <p14:tracePt t="214785" x="1852613" y="5565775"/>
          <p14:tracePt t="214793" x="1844675" y="5575300"/>
          <p14:tracePt t="214810" x="1835150" y="5583238"/>
          <p14:tracePt t="214818" x="1827213" y="5583238"/>
          <p14:tracePt t="214826" x="1819275" y="5591175"/>
          <p14:tracePt t="214834" x="1809750" y="5600700"/>
          <p14:tracePt t="214842" x="1776413" y="5600700"/>
          <p14:tracePt t="214850" x="1751013" y="5608638"/>
          <p14:tracePt t="214860" x="1700213" y="5608638"/>
          <p14:tracePt t="214865" x="1639888" y="5608638"/>
          <p14:tracePt t="214874" x="1555750" y="5608638"/>
          <p14:tracePt t="214881" x="1452563" y="5608638"/>
          <p14:tracePt t="214894" x="1360488" y="5608638"/>
          <p14:tracePt t="214897" x="1274763" y="5608638"/>
          <p14:tracePt t="214909" x="1189038" y="5608638"/>
          <p14:tracePt t="214913" x="1130300" y="5608638"/>
          <p14:tracePt t="214925" x="1079500" y="5583238"/>
          <p14:tracePt t="214930" x="1062038" y="5575300"/>
          <p14:tracePt t="214946" x="1062038" y="5549900"/>
          <p14:tracePt t="214954" x="1062038" y="5524500"/>
          <p14:tracePt t="214962" x="1062038" y="5481638"/>
          <p14:tracePt t="214970" x="1062038" y="5405438"/>
          <p14:tracePt t="214978" x="1062038" y="5337175"/>
          <p14:tracePt t="214986" x="1036638" y="5243513"/>
          <p14:tracePt t="214994" x="1003300" y="5132388"/>
          <p14:tracePt t="215001" x="952500" y="5013325"/>
          <p14:tracePt t="215009" x="917575" y="4894263"/>
          <p14:tracePt t="215017" x="917575" y="4802188"/>
          <p14:tracePt t="215025" x="917575" y="4716463"/>
          <p14:tracePt t="215033" x="917575" y="4657725"/>
          <p14:tracePt t="215042" x="1003300" y="4589463"/>
          <p14:tracePt t="215050" x="1104900" y="4538663"/>
          <p14:tracePt t="215059" x="1282700" y="4513263"/>
          <p14:tracePt t="215065" x="1546225" y="4513263"/>
          <p14:tracePt t="215074" x="1776413" y="4513263"/>
          <p14:tracePt t="215081" x="1928813" y="4513263"/>
          <p14:tracePt t="215091" x="2082800" y="4513263"/>
          <p14:tracePt t="215097" x="2200275" y="4538663"/>
          <p14:tracePt t="215107" x="2278063" y="4564063"/>
          <p14:tracePt t="215113" x="2354263" y="4605338"/>
          <p14:tracePt t="215124" x="2379663" y="4640263"/>
          <p14:tracePt t="215130" x="2387600" y="4691063"/>
          <p14:tracePt t="215141" x="2387600" y="4724400"/>
          <p14:tracePt t="215146" x="2387600" y="4759325"/>
          <p14:tracePt t="215154" x="2387600" y="4810125"/>
          <p14:tracePt t="215162" x="2336800" y="4868863"/>
          <p14:tracePt t="215170" x="2252663" y="4937125"/>
          <p14:tracePt t="215178" x="2200275" y="5005388"/>
          <p14:tracePt t="215186" x="2184400" y="5030788"/>
          <p14:tracePt t="215194" x="2159000" y="5091113"/>
          <p14:tracePt t="215202" x="2149475" y="5099050"/>
          <p14:tracePt t="215209" x="2149475" y="5116513"/>
          <p14:tracePt t="215218" x="2149475" y="5132388"/>
          <p14:tracePt t="215226" x="2149475" y="5141913"/>
          <p14:tracePt t="215234" x="2149475" y="5157788"/>
          <p14:tracePt t="215243" x="2159000" y="5167313"/>
          <p14:tracePt t="215250" x="2200275" y="5183188"/>
          <p14:tracePt t="215258" x="2260600" y="5183188"/>
          <p14:tracePt t="215265" x="2328863" y="5183188"/>
          <p14:tracePt t="215275" x="2371725" y="5192713"/>
          <p14:tracePt t="215281" x="2430463" y="5200650"/>
          <p14:tracePt t="215292" x="2481263" y="5218113"/>
          <p14:tracePt t="215298" x="2498725" y="5235575"/>
          <p14:tracePt t="215307" x="2524125" y="5251450"/>
          <p14:tracePt t="215314" x="2524125" y="5260975"/>
          <p14:tracePt t="215323" x="2532063" y="5268913"/>
          <p14:tracePt t="215330" x="2541588" y="5294313"/>
          <p14:tracePt t="215340" x="2541588" y="5311775"/>
          <p14:tracePt t="215346" x="2541588" y="5337175"/>
          <p14:tracePt t="215354" x="2541588" y="5362575"/>
          <p14:tracePt t="215362" x="2541588" y="5380038"/>
          <p14:tracePt t="215369" x="2541588" y="5413375"/>
          <p14:tracePt t="215377" x="2541588" y="5421313"/>
          <p14:tracePt t="215386" x="2541588" y="5464175"/>
          <p14:tracePt t="215393" x="2541588" y="5489575"/>
          <p14:tracePt t="215402" x="2541588" y="5524500"/>
          <p14:tracePt t="215409" x="2541588" y="5565775"/>
          <p14:tracePt t="215418" x="2541588" y="5600700"/>
          <p14:tracePt t="215426" x="2541588" y="5626100"/>
          <p14:tracePt t="215433" x="2541588" y="5651500"/>
          <p14:tracePt t="215442" x="2541588" y="5684838"/>
          <p14:tracePt t="215449" x="2557463" y="5702300"/>
          <p14:tracePt t="215459" x="2566988" y="5710238"/>
          <p14:tracePt t="215466" x="2582863" y="5727700"/>
          <p14:tracePt t="215474" x="2600325" y="5727700"/>
          <p14:tracePt t="215482" x="2600325" y="5735638"/>
          <p14:tracePt t="215490" x="2625725" y="5735638"/>
          <p14:tracePt t="215497" x="2633663" y="5735638"/>
          <p14:tracePt t="215509" x="2660650" y="5735638"/>
          <p14:tracePt t="215514" x="2676525" y="5735638"/>
          <p14:tracePt t="215524" x="2693988" y="5735638"/>
          <p14:tracePt t="215530" x="2701925" y="5735638"/>
          <p14:tracePt t="215537" x="2711450" y="5745163"/>
          <p14:tracePt t="215586" x="2719388" y="5745163"/>
          <p14:tracePt t="215594" x="2719388" y="5719763"/>
          <p14:tracePt t="215602" x="2719388" y="5684838"/>
          <p14:tracePt t="215609" x="2719388" y="5651500"/>
          <p14:tracePt t="215617" x="2719388" y="5608638"/>
          <p14:tracePt t="215626" x="2719388" y="5557838"/>
          <p14:tracePt t="215634" x="2711450" y="5456238"/>
          <p14:tracePt t="215643" x="2693988" y="5370513"/>
          <p14:tracePt t="215650" x="2660650" y="5235575"/>
          <p14:tracePt t="215658" x="2633663" y="5091113"/>
          <p14:tracePt t="215666" x="2608263" y="4954588"/>
          <p14:tracePt t="215674" x="2600325" y="4810125"/>
          <p14:tracePt t="215681" x="2549525" y="4683125"/>
          <p14:tracePt t="215691" x="2516188" y="4564063"/>
          <p14:tracePt t="215698" x="2481263" y="4460875"/>
          <p14:tracePt t="215709" x="2438400" y="4384675"/>
          <p14:tracePt t="215714" x="2387600" y="4291013"/>
          <p14:tracePt t="215723" x="2371725" y="4249738"/>
          <p14:tracePt t="215730" x="2344738" y="4206875"/>
          <p14:tracePt t="215737" x="2336800" y="4189413"/>
          <p14:tracePt t="215746" x="2328863" y="4164013"/>
          <p14:tracePt t="215754" x="2311400" y="4146550"/>
          <p14:tracePt t="215762" x="2311400" y="4130675"/>
          <p14:tracePt t="215770" x="2311400" y="4113213"/>
          <p14:tracePt t="215778" x="2303463" y="4087813"/>
          <p14:tracePt t="215786" x="2293938" y="4062413"/>
          <p14:tracePt t="215794" x="2293938" y="4052888"/>
          <p14:tracePt t="215802" x="2278063" y="4027488"/>
          <p14:tracePt t="215809" x="2268538" y="4019550"/>
          <p14:tracePt t="215874" x="2268538" y="4052888"/>
          <p14:tracePt t="215882" x="2278063" y="4121150"/>
          <p14:tracePt t="215890" x="2303463" y="4206875"/>
          <p14:tracePt t="215897" x="2344738" y="4325938"/>
          <p14:tracePt t="215909" x="2397125" y="4445000"/>
          <p14:tracePt t="215914" x="2438400" y="4572000"/>
          <p14:tracePt t="215925" x="2473325" y="4673600"/>
          <p14:tracePt t="215929" x="2532063" y="4792663"/>
          <p14:tracePt t="215937" x="2582863" y="4903788"/>
          <p14:tracePt t="215945" x="2608263" y="4972050"/>
          <p14:tracePt t="215954" x="2668588" y="5056188"/>
          <p14:tracePt t="215962" x="2686050" y="5116513"/>
          <p14:tracePt t="215970" x="2719388" y="5149850"/>
          <p14:tracePt t="215978" x="2727325" y="5175250"/>
          <p14:tracePt t="215986" x="2736850" y="5200650"/>
          <p14:tracePt t="216050" x="2752725" y="5175250"/>
          <p14:tracePt t="216059" x="2778125" y="5099050"/>
          <p14:tracePt t="216066" x="2813050" y="4997450"/>
          <p14:tracePt t="216075" x="2846388" y="4894263"/>
          <p14:tracePt t="216082" x="2881313" y="4767263"/>
          <p14:tracePt t="216091" x="2889250" y="4622800"/>
          <p14:tracePt t="216098" x="2889250" y="4452938"/>
          <p14:tracePt t="216109" x="2889250" y="4275138"/>
          <p14:tracePt t="216114" x="2889250" y="4121150"/>
          <p14:tracePt t="216124" x="2871788" y="3943350"/>
          <p14:tracePt t="216130" x="2805113" y="3781425"/>
          <p14:tracePt t="216137" x="2770188" y="3654425"/>
          <p14:tracePt t="216146" x="2727325" y="3578225"/>
          <p14:tracePt t="216154" x="2693988" y="3492500"/>
          <p14:tracePt t="216163" x="2676525" y="3449638"/>
          <p14:tracePt t="216169" x="2651125" y="3416300"/>
          <p14:tracePt t="216177" x="2633663" y="3390900"/>
          <p14:tracePt t="216194" x="2625725" y="3382963"/>
          <p14:tracePt t="216338" x="2625725" y="3390900"/>
          <p14:tracePt t="216401" x="2633663" y="3390900"/>
          <p14:tracePt t="216465" x="2633663" y="3373438"/>
          <p14:tracePt t="216521" x="2633663" y="3365500"/>
          <p14:tracePt t="216626" x="2643188" y="3365500"/>
          <p14:tracePt t="216650" x="2651125" y="3365500"/>
          <p14:tracePt t="216659" x="2668588" y="3355975"/>
          <p14:tracePt t="216665" x="2676525" y="3348038"/>
          <p14:tracePt t="216674" x="2676525" y="3340100"/>
          <p14:tracePt t="216697" x="2676525" y="3330575"/>
          <p14:tracePt t="216706" x="2676525" y="3314700"/>
          <p14:tracePt t="216730" x="2676525" y="3305175"/>
          <p14:tracePt t="216738" x="2668588" y="3289300"/>
          <p14:tracePt t="216930" x="2686050" y="3314700"/>
          <p14:tracePt t="216938" x="2701925" y="3322638"/>
          <p14:tracePt t="216946" x="2711450" y="3330575"/>
          <p14:tracePt t="216953" x="2727325" y="3348038"/>
          <p14:tracePt t="216962" x="2736850" y="3355975"/>
          <p14:tracePt t="216969" x="2752725" y="3365500"/>
          <p14:tracePt t="216977" x="2752725" y="3382963"/>
          <p14:tracePt t="216986" x="2752725" y="3408363"/>
          <p14:tracePt t="216993" x="2752725" y="3416300"/>
          <p14:tracePt t="217002" x="2752725" y="3433763"/>
          <p14:tracePt t="217010" x="2752725" y="3441700"/>
          <p14:tracePt t="217017" x="2752725" y="3449638"/>
          <p14:tracePt t="217026" x="2752725" y="3467100"/>
          <p14:tracePt t="217033" x="2752725" y="3475038"/>
          <p14:tracePt t="217090" x="2744788" y="3475038"/>
          <p14:tracePt t="217106" x="2719388" y="3475038"/>
          <p14:tracePt t="217113" x="2711450" y="3475038"/>
          <p14:tracePt t="217129" x="2693988" y="3475038"/>
          <p14:tracePt t="217138" x="2686050" y="3475038"/>
          <p14:tracePt t="217210" x="2676525" y="3484563"/>
          <p14:tracePt t="217218" x="2676525" y="3492500"/>
          <p14:tracePt t="217227" x="2668588" y="3502025"/>
          <p14:tracePt t="217233" x="2668588" y="3509963"/>
          <p14:tracePt t="217243" x="2668588" y="3517900"/>
          <p14:tracePt t="217249" x="2668588" y="3535363"/>
          <p14:tracePt t="217258" x="2668588" y="3543300"/>
          <p14:tracePt t="217275" x="2660650" y="3578225"/>
          <p14:tracePt t="217282" x="2651125" y="3586163"/>
          <p14:tracePt t="217297" x="2633663" y="3594100"/>
          <p14:tracePt t="217309" x="2625725" y="3611563"/>
          <p14:tracePt t="217321" x="2608263" y="3619500"/>
          <p14:tracePt t="217330" x="2600325" y="3636963"/>
          <p14:tracePt t="217338" x="2592388" y="3646488"/>
          <p14:tracePt t="217346" x="2574925" y="3662363"/>
          <p14:tracePt t="217354" x="2574925" y="3679825"/>
          <p14:tracePt t="217362" x="2574925" y="3687763"/>
          <p14:tracePt t="217370" x="2574925" y="3713163"/>
          <p14:tracePt t="217378" x="2574925" y="3748088"/>
          <p14:tracePt t="217386" x="2574925" y="3763963"/>
          <p14:tracePt t="217394" x="2574925" y="3790950"/>
          <p14:tracePt t="217401" x="2600325" y="3832225"/>
          <p14:tracePt t="217410" x="2600325" y="3849688"/>
          <p14:tracePt t="217417" x="2617788" y="3883025"/>
          <p14:tracePt t="217426" x="2625725" y="3908425"/>
          <p14:tracePt t="217433" x="2633663" y="3960813"/>
          <p14:tracePt t="217442" x="2633663" y="3976688"/>
          <p14:tracePt t="217450" x="2643188" y="4011613"/>
          <p14:tracePt t="217459" x="2660650" y="4044950"/>
          <p14:tracePt t="217466" x="2676525" y="4087813"/>
          <p14:tracePt t="217475" x="2676525" y="4121150"/>
          <p14:tracePt t="217481" x="2676525" y="4146550"/>
          <p14:tracePt t="217492" x="2676525" y="4171950"/>
          <p14:tracePt t="217498" x="2676525" y="4189413"/>
          <p14:tracePt t="217508" x="2676525" y="4206875"/>
          <p14:tracePt t="217513" x="2676525" y="4214813"/>
          <p14:tracePt t="217522" x="2676525" y="4224338"/>
          <p14:tracePt t="217529" x="2676525" y="4232275"/>
          <p14:tracePt t="217585" x="2676525" y="4240213"/>
          <p14:tracePt t="217610" x="2693988" y="4240213"/>
          <p14:tracePt t="217641" x="2701925" y="4240213"/>
          <p14:tracePt t="217778" x="2711450" y="4240213"/>
          <p14:tracePt t="217786" x="2727325" y="4240213"/>
          <p14:tracePt t="217794" x="2762250" y="4240213"/>
          <p14:tracePt t="217801" x="2805113" y="4232275"/>
          <p14:tracePt t="217810" x="2830513" y="4181475"/>
          <p14:tracePt t="217827" x="2863850" y="4171950"/>
          <p14:tracePt t="217834" x="2871788" y="4146550"/>
          <p14:tracePt t="218594" x="2863850" y="4138613"/>
          <p14:tracePt t="218602" x="2863850" y="4146550"/>
          <p14:tracePt t="218610" x="2863850" y="4138613"/>
          <p14:tracePt t="218657" x="2863850" y="4146550"/>
          <p14:tracePt t="218713" x="2863850" y="4156075"/>
          <p14:tracePt t="218730" x="2863850" y="4171950"/>
          <p14:tracePt t="218746" x="2881313" y="4189413"/>
          <p14:tracePt t="218754" x="2906713" y="4189413"/>
          <p14:tracePt t="218761" x="2922588" y="4189413"/>
          <p14:tracePt t="218770" x="2940050" y="4189413"/>
          <p14:tracePt t="218778" x="2949575" y="4181475"/>
          <p14:tracePt t="218817" x="2940050" y="4181475"/>
          <p14:tracePt t="218827" x="2922588" y="4189413"/>
          <p14:tracePt t="218843" x="2922588" y="4206875"/>
          <p14:tracePt t="218850" x="2922588" y="4214813"/>
          <p14:tracePt t="218905" x="2932113" y="4214813"/>
          <p14:tracePt t="219122" x="2940050" y="4214813"/>
          <p14:tracePt t="219130" x="2949575" y="4232275"/>
          <p14:tracePt t="219138" x="2965450" y="4249738"/>
          <p14:tracePt t="219145" x="2974975" y="4257675"/>
          <p14:tracePt t="219154" x="2974975" y="4283075"/>
          <p14:tracePt t="219161" x="3000375" y="4300538"/>
          <p14:tracePt t="219186" x="3000375" y="4308475"/>
          <p14:tracePt t="219194" x="3008313" y="4308475"/>
          <p14:tracePt t="219201" x="3025775" y="4308475"/>
          <p14:tracePt t="219210" x="3041650" y="4325938"/>
          <p14:tracePt t="219226" x="3067050" y="4325938"/>
          <p14:tracePt t="219233" x="3076575" y="4333875"/>
          <p14:tracePt t="219442" x="3084513" y="4333875"/>
          <p14:tracePt t="219450" x="3101975" y="4300538"/>
          <p14:tracePt t="219457" x="3109913" y="4265613"/>
          <p14:tracePt t="219466" x="3119438" y="4240213"/>
          <p14:tracePt t="219476" x="3152775" y="4197350"/>
          <p14:tracePt t="219481" x="3186113" y="4156075"/>
          <p14:tracePt t="219493" x="3263900" y="4095750"/>
          <p14:tracePt t="219498" x="3365500" y="4052888"/>
          <p14:tracePt t="219505" x="3475038" y="3986213"/>
          <p14:tracePt t="219513" x="3603625" y="3925888"/>
          <p14:tracePt t="219521" x="3806825" y="3806825"/>
          <p14:tracePt t="219529" x="4087813" y="3654425"/>
          <p14:tracePt t="219537" x="4308475" y="3527425"/>
          <p14:tracePt t="219545" x="4478338" y="3424238"/>
          <p14:tracePt t="219553" x="4648200" y="3322638"/>
          <p14:tracePt t="219561" x="4741863" y="3246438"/>
          <p14:tracePt t="219569" x="4810125" y="3186113"/>
          <p14:tracePt t="219578" x="4860925" y="3135313"/>
          <p14:tracePt t="219585" x="4894263" y="3109913"/>
          <p14:tracePt t="219594" x="4919663" y="3076575"/>
          <p14:tracePt t="219602" x="4946650" y="3051175"/>
          <p14:tracePt t="219618" x="4946650" y="3041650"/>
          <p14:tracePt t="219627" x="4954588" y="3033713"/>
          <p14:tracePt t="219634" x="4979988" y="3025775"/>
          <p14:tracePt t="219643" x="5022850" y="3025775"/>
          <p14:tracePt t="219649" x="5124450" y="3033713"/>
          <p14:tracePt t="219660" x="5183188" y="3076575"/>
          <p14:tracePt t="219665" x="5192713" y="3109913"/>
          <p14:tracePt t="219676" x="5200650" y="3109913"/>
          <p14:tracePt t="220058" x="5167313" y="3033713"/>
          <p14:tracePt t="220066" x="5116513" y="2863850"/>
          <p14:tracePt t="220074" x="5091113" y="2676525"/>
          <p14:tracePt t="220081" x="5064125" y="2506663"/>
          <p14:tracePt t="220090" x="5064125" y="2387600"/>
          <p14:tracePt t="220097" x="5064125" y="2286000"/>
          <p14:tracePt t="220106" x="5124450" y="2166938"/>
          <p14:tracePt t="220114" x="5183188" y="2073275"/>
          <p14:tracePt t="220121" x="5235575" y="1979613"/>
          <p14:tracePt t="220129" x="5286375" y="1870075"/>
          <p14:tracePt t="220137" x="5319713" y="1766888"/>
          <p14:tracePt t="220146" x="5395913" y="1674813"/>
          <p14:tracePt t="220153" x="5481638" y="1563688"/>
          <p14:tracePt t="220161" x="5540375" y="1444625"/>
          <p14:tracePt t="220170" x="5583238" y="1343025"/>
          <p14:tracePt t="220179" x="5608638" y="1241425"/>
          <p14:tracePt t="220185" x="5659438" y="1138238"/>
          <p14:tracePt t="220194" x="5659438" y="1054100"/>
          <p14:tracePt t="220201" x="5659438" y="952500"/>
          <p14:tracePt t="220212" x="5659438" y="866775"/>
          <p14:tracePt t="220217" x="5659438" y="798513"/>
          <p14:tracePt t="220227" x="5641975" y="704850"/>
          <p14:tracePt t="220233" x="5608638" y="628650"/>
          <p14:tracePt t="220244" x="5557838" y="577850"/>
          <p14:tracePt t="220249" x="5532438" y="544513"/>
          <p14:tracePt t="220259" x="5514975" y="527050"/>
          <p14:tracePt t="220329" x="5497513" y="527050"/>
          <p14:tracePt t="220337" x="5481638" y="527050"/>
          <p14:tracePt t="220345" x="5438775" y="552450"/>
          <p14:tracePt t="220353" x="5405438" y="595313"/>
          <p14:tracePt t="220362" x="5362575" y="628650"/>
          <p14:tracePt t="220369" x="5311775" y="696913"/>
          <p14:tracePt t="220377" x="5286375" y="730250"/>
          <p14:tracePt t="220386" x="5251450" y="781050"/>
          <p14:tracePt t="220394" x="5243513" y="815975"/>
          <p14:tracePt t="220402" x="5235575" y="858838"/>
          <p14:tracePt t="220410" x="5235575" y="884238"/>
          <p14:tracePt t="220417" x="5235575" y="917575"/>
          <p14:tracePt t="220427" x="5276850" y="952500"/>
          <p14:tracePt t="220434" x="5311775" y="960438"/>
          <p14:tracePt t="220444" x="5327650" y="968375"/>
          <p14:tracePt t="220450" x="5345113" y="968375"/>
          <p14:tracePt t="220459" x="5370513" y="968375"/>
          <p14:tracePt t="220530" x="5380038" y="968375"/>
          <p14:tracePt t="220658" x="5387975" y="985838"/>
          <p14:tracePt t="220666" x="5387975" y="993775"/>
          <p14:tracePt t="220674" x="5387975" y="1019175"/>
          <p14:tracePt t="220682" x="5387975" y="1044575"/>
          <p14:tracePt t="220690" x="5395913" y="1069975"/>
          <p14:tracePt t="220698" x="5405438" y="1087438"/>
          <p14:tracePt t="220706" x="5413375" y="1112838"/>
          <p14:tracePt t="220713" x="5413375" y="1138238"/>
          <p14:tracePt t="220729" x="5413375" y="1147763"/>
          <p14:tracePt t="220738" x="5421313" y="1163638"/>
          <p14:tracePt t="220746" x="5438775" y="1173163"/>
          <p14:tracePt t="220753" x="5464175" y="1173163"/>
          <p14:tracePt t="220762" x="5507038" y="1173163"/>
          <p14:tracePt t="220770" x="5575300" y="1173163"/>
          <p14:tracePt t="220779" x="5641975" y="1173163"/>
          <p14:tracePt t="220785" x="5745163" y="1173163"/>
          <p14:tracePt t="220795" x="5854700" y="1173163"/>
          <p14:tracePt t="220802" x="5983288" y="1173163"/>
          <p14:tracePt t="220811" x="6092825" y="1173163"/>
          <p14:tracePt t="220817" x="6221413" y="1173163"/>
          <p14:tracePt t="220827" x="6348413" y="1173163"/>
          <p14:tracePt t="220833" x="6450013" y="1173163"/>
          <p14:tracePt t="220844" x="6551613" y="1173163"/>
          <p14:tracePt t="220849" x="6662738" y="1173163"/>
          <p14:tracePt t="220860" x="6772275" y="1173163"/>
          <p14:tracePt t="220866" x="6875463" y="1173163"/>
          <p14:tracePt t="220881" x="7045325" y="1163638"/>
          <p14:tracePt t="220890" x="7146925" y="1155700"/>
          <p14:tracePt t="220898" x="7223125" y="1130300"/>
          <p14:tracePt t="220906" x="7283450" y="1112838"/>
          <p14:tracePt t="220914" x="7342188" y="1096963"/>
          <p14:tracePt t="220922" x="7392988" y="1079500"/>
          <p14:tracePt t="220930" x="7402513" y="1069975"/>
          <p14:tracePt t="220937" x="7410450" y="1069975"/>
          <p14:tracePt t="220945" x="7427913" y="1062038"/>
          <p14:tracePt t="220962" x="7435850" y="1044575"/>
          <p14:tracePt t="220994" x="7435850" y="1036638"/>
          <p14:tracePt t="221041" x="7435850" y="1019175"/>
          <p14:tracePt t="221050" x="7443788" y="1011238"/>
          <p14:tracePt t="221106" x="7453313" y="1011238"/>
          <p14:tracePt t="221113" x="7461250" y="1011238"/>
          <p14:tracePt t="221122" x="7469188" y="1011238"/>
          <p14:tracePt t="221130" x="7478713" y="1011238"/>
          <p14:tracePt t="221137" x="7486650" y="1011238"/>
          <p14:tracePt t="221145" x="7504113" y="1011238"/>
          <p14:tracePt t="221153" x="7512050" y="1011238"/>
          <p14:tracePt t="221162" x="7521575" y="1011238"/>
          <p14:tracePt t="221178" x="7537450" y="1003300"/>
          <p14:tracePt t="221186" x="7554913" y="1003300"/>
          <p14:tracePt t="221195" x="7580313" y="993775"/>
          <p14:tracePt t="221201" x="7666038" y="960438"/>
          <p14:tracePt t="221210" x="7707313" y="960438"/>
          <p14:tracePt t="221217" x="7767638" y="952500"/>
          <p14:tracePt t="221227" x="7851775" y="952500"/>
          <p14:tracePt t="221234" x="7912100" y="952500"/>
          <p14:tracePt t="221245" x="7962900" y="952500"/>
          <p14:tracePt t="221250" x="8021638" y="952500"/>
          <p14:tracePt t="221259" x="8064500" y="952500"/>
          <p14:tracePt t="221265" x="8107363" y="952500"/>
          <p14:tracePt t="221274" x="8183563" y="952500"/>
          <p14:tracePt t="221281" x="8243888" y="952500"/>
          <p14:tracePt t="221290" x="8285163" y="952500"/>
          <p14:tracePt t="221298" x="8345488" y="942975"/>
          <p14:tracePt t="221305" x="8388350" y="925513"/>
          <p14:tracePt t="221314" x="8439150" y="917575"/>
          <p14:tracePt t="221321" x="8472488" y="909638"/>
          <p14:tracePt t="221330" x="8480425" y="900113"/>
          <p14:tracePt t="221338" x="8507413" y="892175"/>
          <p14:tracePt t="221346" x="8515350" y="884238"/>
          <p14:tracePt t="221490" x="8507413" y="884238"/>
          <p14:tracePt t="221498" x="8447088" y="858838"/>
          <p14:tracePt t="221505" x="8370888" y="815975"/>
          <p14:tracePt t="221513" x="8277225" y="781050"/>
          <p14:tracePt t="221522" x="8208963" y="747713"/>
          <p14:tracePt t="221530" x="8115300" y="696913"/>
          <p14:tracePt t="221538" x="8047038" y="654050"/>
          <p14:tracePt t="221546" x="7988300" y="595313"/>
          <p14:tracePt t="221554" x="7920038" y="544513"/>
          <p14:tracePt t="221562" x="7869238" y="492125"/>
          <p14:tracePt t="221570" x="7800975" y="433388"/>
          <p14:tracePt t="221578" x="7758113" y="382588"/>
          <p14:tracePt t="221586" x="7724775" y="331788"/>
          <p14:tracePt t="221594" x="7699375" y="314325"/>
          <p14:tracePt t="221602" x="7666038" y="271463"/>
          <p14:tracePt t="221612" x="7631113" y="238125"/>
          <p14:tracePt t="221617" x="7623175" y="212725"/>
          <p14:tracePt t="221627" x="7605713" y="195263"/>
          <p14:tracePt t="221634" x="7597775" y="177800"/>
          <p14:tracePt t="221643" x="7588250" y="169863"/>
          <p14:tracePt t="221650" x="7588250" y="152400"/>
          <p14:tracePt t="221660" x="7580313" y="136525"/>
          <p14:tracePt t="221666" x="7572375" y="136525"/>
          <p14:tracePt t="221674" x="7562850" y="101600"/>
          <p14:tracePt t="221682" x="7554913" y="101600"/>
          <p14:tracePt t="221690" x="7554913" y="76200"/>
          <p14:tracePt t="221698" x="7554913" y="68263"/>
          <p14:tracePt t="221706" x="7554913" y="50800"/>
          <p14:tracePt t="221722" x="7554913" y="42863"/>
          <p14:tracePt t="221882" x="7554913" y="50800"/>
          <p14:tracePt t="221890" x="7554913" y="68263"/>
          <p14:tracePt t="221898" x="7554913" y="101600"/>
          <p14:tracePt t="221906" x="7554913" y="127000"/>
          <p14:tracePt t="221914" x="7554913" y="161925"/>
          <p14:tracePt t="221922" x="7554913" y="187325"/>
          <p14:tracePt t="221930" x="7554913" y="220663"/>
          <p14:tracePt t="221937" x="7554913" y="246063"/>
          <p14:tracePt t="221946" x="7554913" y="271463"/>
          <p14:tracePt t="221954" x="7554913" y="314325"/>
          <p14:tracePt t="221963" x="7554913" y="339725"/>
          <p14:tracePt t="221970" x="7554913" y="357188"/>
          <p14:tracePt t="221978" x="7554913" y="382588"/>
          <p14:tracePt t="221985" x="7562850" y="382588"/>
          <p14:tracePt t="221994" x="7562850" y="390525"/>
          <p14:tracePt t="222250" x="7562850" y="382588"/>
          <p14:tracePt t="222273" x="7546975" y="382588"/>
          <p14:tracePt t="222298" x="7537450" y="400050"/>
          <p14:tracePt t="222322" x="7537450" y="415925"/>
          <p14:tracePt t="222337" x="7529513" y="425450"/>
          <p14:tracePt t="222345" x="7512050" y="433388"/>
          <p14:tracePt t="222353" x="7504113" y="441325"/>
          <p14:tracePt t="222363" x="7486650" y="458788"/>
          <p14:tracePt t="222378" x="7478713" y="466725"/>
          <p14:tracePt t="222386" x="7469188" y="484188"/>
          <p14:tracePt t="222395" x="7469188" y="492125"/>
          <p14:tracePt t="222402" x="7469188" y="501650"/>
          <p14:tracePt t="222412" x="7469188" y="519113"/>
          <p14:tracePt t="222418" x="7469188" y="534988"/>
          <p14:tracePt t="222427" x="7469188" y="560388"/>
          <p14:tracePt t="222433" x="7469188" y="595313"/>
          <p14:tracePt t="222445" x="7486650" y="628650"/>
          <p14:tracePt t="222450" x="7504113" y="663575"/>
          <p14:tracePt t="222460" x="7537450" y="696913"/>
          <p14:tracePt t="222466" x="7562850" y="739775"/>
          <p14:tracePt t="222474" x="7588250" y="755650"/>
          <p14:tracePt t="222482" x="7597775" y="773113"/>
          <p14:tracePt t="222490" x="7623175" y="781050"/>
          <p14:tracePt t="222498" x="7639050" y="790575"/>
          <p14:tracePt t="222506" x="7656513" y="790575"/>
          <p14:tracePt t="222514" x="7656513" y="798513"/>
          <p14:tracePt t="222522" x="7666038" y="798513"/>
          <p14:tracePt t="222722" x="7673975" y="798513"/>
          <p14:tracePt t="222730" x="7681913" y="798513"/>
          <p14:tracePt t="222738" x="7691438" y="798513"/>
          <p14:tracePt t="222745" x="7724775" y="823913"/>
          <p14:tracePt t="222753" x="7724775" y="841375"/>
          <p14:tracePt t="222763" x="7742238" y="858838"/>
          <p14:tracePt t="222770" x="7767638" y="874713"/>
          <p14:tracePt t="222778" x="7783513" y="900113"/>
          <p14:tracePt t="222786" x="7793038" y="900113"/>
          <p14:tracePt t="222794" x="7810500" y="925513"/>
          <p14:tracePt t="222801" x="7818438" y="925513"/>
          <p14:tracePt t="222812" x="7826375" y="935038"/>
          <p14:tracePt t="222817" x="7835900" y="942975"/>
          <p14:tracePt t="222828" x="7843838" y="960438"/>
          <p14:tracePt t="222881" x="7851775" y="960438"/>
          <p14:tracePt t="222946" x="7851775" y="952500"/>
          <p14:tracePt t="223082" x="7851775" y="942975"/>
          <p14:tracePt t="223194" x="7843838" y="942975"/>
          <p14:tracePt t="223209" x="7835900" y="942975"/>
          <p14:tracePt t="223241" x="7826375" y="942975"/>
          <p14:tracePt t="223250" x="7818438" y="942975"/>
          <p14:tracePt t="223258" x="7810500" y="925513"/>
          <p14:tracePt t="223266" x="7800975" y="917575"/>
          <p14:tracePt t="223282" x="7793038" y="917575"/>
          <p14:tracePt t="223290" x="7793038" y="909638"/>
          <p14:tracePt t="223297" x="7783513" y="900113"/>
          <p14:tracePt t="223306" x="7775575" y="900113"/>
          <p14:tracePt t="223313" x="7767638" y="892175"/>
          <p14:tracePt t="223338" x="7758113" y="892175"/>
          <p14:tracePt t="223346" x="7742238" y="884238"/>
          <p14:tracePt t="223363" x="7742238" y="874713"/>
          <p14:tracePt t="223370" x="7732713" y="874713"/>
          <p14:tracePt t="223378" x="7724775" y="866775"/>
          <p14:tracePt t="223385" x="7716838" y="858838"/>
          <p14:tracePt t="223395" x="7716838" y="849313"/>
          <p14:tracePt t="223401" x="7699375" y="841375"/>
          <p14:tracePt t="223417" x="7691438" y="823913"/>
          <p14:tracePt t="223429" x="7681913" y="808038"/>
          <p14:tracePt t="223434" x="7681913" y="798513"/>
          <p14:tracePt t="223444" x="7673975" y="790575"/>
          <p14:tracePt t="223450" x="7673975" y="773113"/>
          <p14:tracePt t="223457" x="7666038" y="773113"/>
          <p14:tracePt t="223465" x="7666038" y="765175"/>
          <p14:tracePt t="223473" x="7656513" y="755650"/>
          <p14:tracePt t="223490" x="7639050" y="747713"/>
          <p14:tracePt t="223506" x="7631113" y="730250"/>
          <p14:tracePt t="223770" x="7613650" y="722313"/>
          <p14:tracePt t="223786" x="7605713" y="714375"/>
          <p14:tracePt t="223795" x="7597775" y="704850"/>
          <p14:tracePt t="223801" x="7588250" y="696913"/>
          <p14:tracePt t="223818" x="7580313" y="696913"/>
          <p14:tracePt t="223825" x="7572375" y="688975"/>
          <p14:tracePt t="223834" x="7562850" y="688975"/>
          <p14:tracePt t="223844" x="7554913" y="688975"/>
          <p14:tracePt t="223850" x="7546975" y="688975"/>
          <p14:tracePt t="223857" x="7537450" y="671513"/>
          <p14:tracePt t="223873" x="7521575" y="663575"/>
          <p14:tracePt t="223893" x="7504113" y="654050"/>
          <p14:tracePt t="223906" x="7486650" y="636588"/>
          <p14:tracePt t="223913" x="7478713" y="628650"/>
          <p14:tracePt t="223921" x="7469188" y="620713"/>
          <p14:tracePt t="223945" x="7461250" y="611188"/>
          <p14:tracePt t="223953" x="7461250" y="603250"/>
          <p14:tracePt t="223969" x="7453313" y="595313"/>
          <p14:tracePt t="223978" x="7443788" y="585788"/>
          <p14:tracePt t="224178" x="7435850" y="585788"/>
          <p14:tracePt t="224194" x="7418388" y="577850"/>
          <p14:tracePt t="224241" x="7410450" y="569913"/>
          <p14:tracePt t="224257" x="7402513" y="569913"/>
          <p14:tracePt t="224265" x="7402513" y="560388"/>
          <p14:tracePt t="224274" x="7392988" y="560388"/>
          <p14:tracePt t="224297" x="7385050" y="560388"/>
          <p14:tracePt t="224330" x="7377113" y="560388"/>
          <p14:tracePt t="224337" x="7359650" y="560388"/>
          <p14:tracePt t="224353" x="7350125" y="560388"/>
          <p14:tracePt t="224362" x="7342188" y="569913"/>
          <p14:tracePt t="224385" x="7342188" y="577850"/>
          <p14:tracePt t="224394" x="7342188" y="603250"/>
          <p14:tracePt t="224409" x="7342188" y="611188"/>
          <p14:tracePt t="224418" x="7342188" y="620713"/>
          <p14:tracePt t="224450" x="7342188" y="628650"/>
          <p14:tracePt t="224466" x="7342188" y="636588"/>
          <p14:tracePt t="224482" x="7342188" y="646113"/>
          <p14:tracePt t="224497" x="7342188" y="654050"/>
          <p14:tracePt t="224513" x="7324725" y="663575"/>
          <p14:tracePt t="224522" x="7324725" y="671513"/>
          <p14:tracePt t="224594" x="7308850" y="671513"/>
          <p14:tracePt t="224609" x="7299325" y="654050"/>
          <p14:tracePt t="224617" x="7283450" y="628650"/>
          <p14:tracePt t="224626" x="7283450" y="620713"/>
          <p14:tracePt t="224633" x="7265988" y="585788"/>
          <p14:tracePt t="224642" x="7265988" y="577850"/>
          <p14:tracePt t="224650" x="7248525" y="544513"/>
          <p14:tracePt t="224658" x="7240588" y="527050"/>
          <p14:tracePt t="224665" x="7240588" y="519113"/>
          <p14:tracePt t="224673" x="7232650" y="501650"/>
          <p14:tracePt t="224737" x="7232650" y="492125"/>
          <p14:tracePt t="224778" x="7232650" y="484188"/>
          <p14:tracePt t="224913" x="7232650" y="476250"/>
          <p14:tracePt t="224930" x="7240588" y="466725"/>
          <p14:tracePt t="224946" x="7240588" y="458788"/>
          <p14:tracePt t="224954" x="7248525" y="450850"/>
          <p14:tracePt t="224970" x="7258050" y="450850"/>
          <p14:tracePt t="224985" x="7265988" y="450850"/>
          <p14:tracePt t="225082" x="7273925" y="450850"/>
          <p14:tracePt t="225090" x="7283450" y="441325"/>
          <p14:tracePt t="225162" x="7283450" y="425450"/>
          <p14:tracePt t="225473" x="7283450" y="407988"/>
          <p14:tracePt t="225482" x="7283450" y="400050"/>
          <p14:tracePt t="225490" x="7283450" y="390525"/>
          <p14:tracePt t="225497" x="7283450" y="382588"/>
          <p14:tracePt t="225522" x="7283450" y="365125"/>
          <p14:tracePt t="225538" x="7283450" y="357188"/>
          <p14:tracePt t="225825" x="7283450" y="347663"/>
          <p14:tracePt t="225834" x="7283450" y="331788"/>
          <p14:tracePt t="225858" x="7283450" y="314325"/>
          <p14:tracePt t="225866" x="7273925" y="306388"/>
          <p14:tracePt t="225882" x="7273925" y="288925"/>
          <p14:tracePt t="225894" x="7273925" y="280988"/>
          <p14:tracePt t="225898" x="7265988" y="263525"/>
          <p14:tracePt t="225906" x="7265988" y="230188"/>
          <p14:tracePt t="225914" x="7265988" y="220663"/>
          <p14:tracePt t="225922" x="7265988" y="195263"/>
          <p14:tracePt t="225931" x="7265988" y="169863"/>
          <p14:tracePt t="225938" x="7265988" y="136525"/>
          <p14:tracePt t="225946" x="7258050" y="119063"/>
          <p14:tracePt t="225954" x="7258050" y="93663"/>
          <p14:tracePt t="225963" x="7240588" y="58738"/>
          <p14:tracePt t="225969" x="7232650" y="25400"/>
          <p14:tracePt t="228122" x="7113588" y="50800"/>
          <p14:tracePt t="228131" x="7078663" y="111125"/>
          <p14:tracePt t="228138" x="7061200" y="187325"/>
          <p14:tracePt t="228147" x="7045325" y="271463"/>
          <p14:tracePt t="228154" x="7027863" y="347663"/>
          <p14:tracePt t="228164" x="7027863" y="433388"/>
          <p14:tracePt t="228170" x="7002463" y="534988"/>
          <p14:tracePt t="228180" x="6969125" y="646113"/>
          <p14:tracePt t="228186" x="6943725" y="781050"/>
          <p14:tracePt t="228195" x="6875463" y="968375"/>
          <p14:tracePt t="228202" x="6824663" y="1122363"/>
          <p14:tracePt t="228210" x="6713538" y="1368425"/>
          <p14:tracePt t="228217" x="6611938" y="1631950"/>
          <p14:tracePt t="228226" x="6475413" y="1911350"/>
          <p14:tracePt t="228233" x="6391275" y="2174875"/>
          <p14:tracePt t="228241" x="6305550" y="2463800"/>
          <p14:tracePt t="228249" x="6237288" y="2744788"/>
          <p14:tracePt t="228258" x="6169025" y="3033713"/>
          <p14:tracePt t="228266" x="6153150" y="3330575"/>
          <p14:tracePt t="228274" x="6153150" y="3586163"/>
          <p14:tracePt t="228282" x="6211888" y="3849688"/>
          <p14:tracePt t="228290" x="6254750" y="4095750"/>
          <p14:tracePt t="228298" x="6297613" y="4291013"/>
          <p14:tracePt t="228305" x="6338888" y="4460875"/>
          <p14:tracePt t="228314" x="6356350" y="4648200"/>
          <p14:tracePt t="228321" x="6365875" y="4775200"/>
          <p14:tracePt t="228330" x="6399213" y="4894263"/>
          <p14:tracePt t="228338" x="6399213" y="4987925"/>
          <p14:tracePt t="228347" x="6407150" y="5064125"/>
          <p14:tracePt t="228353" x="6424613" y="5149850"/>
          <p14:tracePt t="228362" x="6442075" y="5208588"/>
          <p14:tracePt t="228369" x="6442075" y="5251450"/>
          <p14:tracePt t="228381" x="6450013" y="5286375"/>
          <p14:tracePt t="228385" x="6450013" y="5302250"/>
          <p14:tracePt t="228395" x="6450013" y="5327650"/>
          <p14:tracePt t="228418" x="6450013" y="5337175"/>
          <p14:tracePt t="228425" x="6450013" y="5345113"/>
          <p14:tracePt t="228434" x="6450013" y="5362575"/>
          <p14:tracePt t="228442" x="6450013" y="5370513"/>
          <p14:tracePt t="228449" x="6450013" y="5380038"/>
          <p14:tracePt t="228457" x="6450013" y="5387975"/>
          <p14:tracePt t="228465" x="6450013" y="5405438"/>
          <p14:tracePt t="228473" x="6432550" y="5413375"/>
          <p14:tracePt t="228482" x="6424613" y="5421313"/>
          <p14:tracePt t="228490" x="6416675" y="5430838"/>
          <p14:tracePt t="228498" x="6407150" y="5438775"/>
          <p14:tracePt t="228514" x="6399213" y="5438775"/>
          <p14:tracePt t="228530" x="6399213" y="5456238"/>
          <p14:tracePt t="228538" x="6399213" y="5472113"/>
          <p14:tracePt t="228547" x="6399213" y="5497513"/>
          <p14:tracePt t="228554" x="6399213" y="5540375"/>
          <p14:tracePt t="228563" x="6399213" y="5600700"/>
          <p14:tracePt t="228570" x="6399213" y="5641975"/>
          <p14:tracePt t="228581" x="6399213" y="5694363"/>
          <p14:tracePt t="228586" x="6399213" y="5761038"/>
          <p14:tracePt t="228595" x="6391275" y="5795963"/>
          <p14:tracePt t="228601" x="6323013" y="5838825"/>
          <p14:tracePt t="228610" x="6272213" y="5889625"/>
          <p14:tracePt t="228617" x="6203950" y="5932488"/>
          <p14:tracePt t="228625" x="6118225" y="5983288"/>
          <p14:tracePt t="228633" x="6042025" y="6008688"/>
          <p14:tracePt t="228641" x="5973763" y="6067425"/>
          <p14:tracePt t="228650" x="5922963" y="6118225"/>
          <p14:tracePt t="228658" x="5854700" y="6186488"/>
          <p14:tracePt t="228665" x="5813425" y="6237288"/>
          <p14:tracePt t="228673" x="5770563" y="6297613"/>
          <p14:tracePt t="228682" x="5745163" y="6348413"/>
          <p14:tracePt t="228689" x="5710238" y="6399213"/>
          <p14:tracePt t="228698" x="5684838" y="6432550"/>
          <p14:tracePt t="228706" x="5676900" y="6457950"/>
          <p14:tracePt t="228714" x="5659438" y="6483350"/>
          <p14:tracePt t="228722" x="5626100" y="6518275"/>
          <p14:tracePt t="228731" x="5600700" y="6535738"/>
          <p14:tracePt t="228737" x="5591175" y="6543675"/>
          <p14:tracePt t="228746" x="5532438" y="6551613"/>
          <p14:tracePt t="228753" x="5497513" y="6551613"/>
          <p14:tracePt t="228764" x="5456238" y="6551613"/>
          <p14:tracePt t="228769" x="5430838" y="6551613"/>
          <p14:tracePt t="228779" x="5387975" y="6551613"/>
          <p14:tracePt t="228786" x="5345113" y="6551613"/>
          <p14:tracePt t="228793" x="5276850" y="6535738"/>
          <p14:tracePt t="228801" x="5226050" y="6483350"/>
          <p14:tracePt t="228809" x="5200650" y="6432550"/>
          <p14:tracePt t="228817" x="5192713" y="6373813"/>
          <p14:tracePt t="228826" x="5192713" y="6305550"/>
          <p14:tracePt t="228833" x="5192713" y="6203950"/>
          <p14:tracePt t="228842" x="5218113" y="6092825"/>
          <p14:tracePt t="228849" x="5345113" y="5905500"/>
          <p14:tracePt t="228858" x="5600700" y="5634038"/>
          <p14:tracePt t="228865" x="6042025" y="5251450"/>
          <p14:tracePt t="228873" x="6373813" y="4962525"/>
          <p14:tracePt t="228882" x="6713538" y="4572000"/>
          <p14:tracePt t="228890" x="6951663" y="4206875"/>
          <p14:tracePt t="228898" x="7138988" y="3867150"/>
          <p14:tracePt t="228906" x="7291388" y="3484563"/>
          <p14:tracePt t="228914" x="7418388" y="3127375"/>
          <p14:tracePt t="228922" x="7486650" y="2897188"/>
          <p14:tracePt t="228930" x="7494588" y="2686050"/>
          <p14:tracePt t="228938" x="7512050" y="2506663"/>
          <p14:tracePt t="228948" x="7512050" y="2379663"/>
          <p14:tracePt t="228953" x="7512050" y="2278063"/>
          <p14:tracePt t="228964" x="7486650" y="2217738"/>
          <p14:tracePt t="228970" x="7478713" y="2184400"/>
          <p14:tracePt t="228980" x="7478713" y="2159000"/>
          <p14:tracePt t="228986" x="7469188" y="2149475"/>
          <p14:tracePt t="229033" x="7469188" y="2184400"/>
          <p14:tracePt t="229041" x="7469188" y="2217738"/>
          <p14:tracePt t="229049" x="7461250" y="2235200"/>
          <p14:tracePt t="229057" x="7453313" y="2252663"/>
          <p14:tracePt t="229065" x="7435850" y="2293938"/>
          <p14:tracePt t="229074" x="7392988" y="2344738"/>
          <p14:tracePt t="229082" x="7324725" y="2430463"/>
          <p14:tracePt t="229090" x="7258050" y="2498725"/>
          <p14:tracePt t="229099" x="7121525" y="2643188"/>
          <p14:tracePt t="229105" x="7002463" y="2770188"/>
          <p14:tracePt t="229114" x="6951663" y="2889250"/>
          <p14:tracePt t="229121" x="6807200" y="3076575"/>
          <p14:tracePt t="229130" x="6688138" y="3246438"/>
          <p14:tracePt t="229137" x="6577013" y="3398838"/>
          <p14:tracePt t="229148" x="6399213" y="3535363"/>
          <p14:tracePt t="229153" x="6246813" y="3594100"/>
          <p14:tracePt t="229164" x="6034088" y="3671888"/>
          <p14:tracePt t="229169" x="5778500" y="3722688"/>
          <p14:tracePt t="229179" x="5514975" y="3738563"/>
          <p14:tracePt t="229186" x="5141913" y="3738563"/>
          <p14:tracePt t="229193" x="4733925" y="3738563"/>
          <p14:tracePt t="229202" x="4368800" y="3671888"/>
          <p14:tracePt t="229210" x="3892550" y="3611563"/>
          <p14:tracePt t="229217" x="3509963" y="3560763"/>
          <p14:tracePt t="229225" x="3170238" y="3484563"/>
          <p14:tracePt t="229234" x="2881313" y="3398838"/>
          <p14:tracePt t="229242" x="2582863" y="3297238"/>
          <p14:tracePt t="229250" x="2413000" y="3195638"/>
          <p14:tracePt t="229258" x="2184400" y="3051175"/>
          <p14:tracePt t="229266" x="2055813" y="2932113"/>
          <p14:tracePt t="229274" x="1997075" y="2805113"/>
          <p14:tracePt t="229282" x="1971675" y="2660650"/>
          <p14:tracePt t="229290" x="1946275" y="2516188"/>
          <p14:tracePt t="229298" x="1946275" y="2344738"/>
          <p14:tracePt t="229306" x="1946275" y="2141538"/>
          <p14:tracePt t="229314" x="1946275" y="1938338"/>
          <p14:tracePt t="229321" x="1946275" y="1708150"/>
          <p14:tracePt t="229330" x="1946275" y="1530350"/>
          <p14:tracePt t="229337" x="1946275" y="1350963"/>
          <p14:tracePt t="229348" x="1946275" y="1216025"/>
          <p14:tracePt t="229354" x="1938338" y="1130300"/>
          <p14:tracePt t="229363" x="1911350" y="1036638"/>
          <p14:tracePt t="229369" x="1885950" y="1011238"/>
          <p14:tracePt t="229380" x="1844675" y="960438"/>
          <p14:tracePt t="229393" x="1819275" y="952500"/>
          <p14:tracePt t="229409" x="1801813" y="960438"/>
          <p14:tracePt t="229418" x="1793875" y="985838"/>
          <p14:tracePt t="229426" x="1766888" y="1028700"/>
          <p14:tracePt t="229434" x="1716088" y="1122363"/>
          <p14:tracePt t="229442" x="1700213" y="1181100"/>
          <p14:tracePt t="229450" x="1657350" y="1300163"/>
          <p14:tracePt t="229457" x="1606550" y="1444625"/>
          <p14:tracePt t="229466" x="1589088" y="1589088"/>
          <p14:tracePt t="229474" x="1563688" y="1809750"/>
          <p14:tracePt t="229482" x="1538288" y="2055813"/>
          <p14:tracePt t="229489" x="1538288" y="2371725"/>
          <p14:tracePt t="229499" x="1538288" y="2744788"/>
          <p14:tracePt t="229505" x="1538288" y="3033713"/>
          <p14:tracePt t="229515" x="1538288" y="3238500"/>
          <p14:tracePt t="229521" x="1538288" y="3441700"/>
          <p14:tracePt t="229530" x="1538288" y="3646488"/>
          <p14:tracePt t="229538" x="1538288" y="3790950"/>
          <p14:tracePt t="229549" x="1520825" y="3900488"/>
          <p14:tracePt t="229553" x="1520825" y="4002088"/>
          <p14:tracePt t="229564" x="1520825" y="4087813"/>
          <p14:tracePt t="229570" x="1520825" y="4146550"/>
          <p14:tracePt t="229579" x="1520825" y="4171950"/>
          <p14:tracePt t="229586" x="1520825" y="4197350"/>
          <p14:tracePt t="229594" x="1520825" y="4224338"/>
          <p14:tracePt t="229602" x="1520825" y="4232275"/>
          <p14:tracePt t="229609" x="1520825" y="4249738"/>
          <p14:tracePt t="229658" x="1520825" y="4257675"/>
          <p14:tracePt t="230009" x="1520825" y="4265613"/>
          <p14:tracePt t="230017" x="1520825" y="4283075"/>
          <p14:tracePt t="230034" x="1530350" y="4300538"/>
          <p14:tracePt t="230042" x="1538288" y="4308475"/>
          <p14:tracePt t="230049" x="1538288" y="4316413"/>
          <p14:tracePt t="230058" x="1563688" y="4341813"/>
          <p14:tracePt t="230066" x="1563688" y="4359275"/>
          <p14:tracePt t="230074" x="1563688" y="4368800"/>
          <p14:tracePt t="230082" x="1571625" y="4368800"/>
          <p14:tracePt t="230089" x="1581150" y="4410075"/>
          <p14:tracePt t="230099" x="1581150" y="4435475"/>
          <p14:tracePt t="230106" x="1581150" y="4495800"/>
          <p14:tracePt t="230115" x="1581150" y="4554538"/>
          <p14:tracePt t="230122" x="1581150" y="4597400"/>
          <p14:tracePt t="230132" x="1555750" y="4657725"/>
          <p14:tracePt t="230138" x="1538288" y="4716463"/>
          <p14:tracePt t="230148" x="1504950" y="4792663"/>
          <p14:tracePt t="230154" x="1504950" y="4878388"/>
          <p14:tracePt t="230165" x="1504950" y="4979988"/>
          <p14:tracePt t="230170" x="1504950" y="5081588"/>
          <p14:tracePt t="230178" x="1538288" y="5167313"/>
          <p14:tracePt t="230186" x="1563688" y="5260975"/>
          <p14:tracePt t="230193" x="1606550" y="5345113"/>
          <p14:tracePt t="230202" x="1631950" y="5421313"/>
          <p14:tracePt t="230210" x="1657350" y="5497513"/>
          <p14:tracePt t="230217" x="1674813" y="5532438"/>
          <p14:tracePt t="230225" x="1716088" y="5600700"/>
          <p14:tracePt t="230233" x="1733550" y="5634038"/>
          <p14:tracePt t="230242" x="1776413" y="5684838"/>
          <p14:tracePt t="230250" x="1801813" y="5710238"/>
          <p14:tracePt t="230258" x="1819275" y="5727700"/>
          <p14:tracePt t="230266" x="1844675" y="5753100"/>
          <p14:tracePt t="230273" x="1860550" y="5778500"/>
          <p14:tracePt t="230282" x="1860550" y="5803900"/>
          <p14:tracePt t="230290" x="1870075" y="5813425"/>
          <p14:tracePt t="230299" x="1885950" y="5838825"/>
          <p14:tracePt t="230305" x="1885950" y="5846763"/>
          <p14:tracePt t="230316" x="1885950" y="5854700"/>
          <p14:tracePt t="230321" x="1895475" y="5880100"/>
          <p14:tracePt t="230331" x="1911350" y="5897563"/>
          <p14:tracePt t="230338" x="1938338" y="5922963"/>
          <p14:tracePt t="230346" x="1971675" y="5940425"/>
          <p14:tracePt t="230354" x="2005013" y="5957888"/>
          <p14:tracePt t="230363" x="2055813" y="5973763"/>
          <p14:tracePt t="230370" x="2141538" y="6016625"/>
          <p14:tracePt t="230377" x="2243138" y="6042025"/>
          <p14:tracePt t="230385" x="2362200" y="6076950"/>
          <p14:tracePt t="230393" x="2524125" y="6118225"/>
          <p14:tracePt t="230402" x="2727325" y="6169025"/>
          <p14:tracePt t="230410" x="3016250" y="6254750"/>
          <p14:tracePt t="230418" x="3416300" y="6356350"/>
          <p14:tracePt t="230426" x="3867150" y="6407150"/>
          <p14:tracePt t="230433" x="4427538" y="6518275"/>
          <p14:tracePt t="230442" x="5048250" y="6602413"/>
          <p14:tracePt t="230449" x="5719763" y="6662738"/>
          <p14:tracePt t="230458" x="6510338" y="6781800"/>
          <p14:tracePt t="231289" x="8743950" y="6789738"/>
          <p14:tracePt t="231299" x="8677275" y="6746875"/>
          <p14:tracePt t="231306" x="8591550" y="6705600"/>
          <p14:tracePt t="231315" x="8515350" y="6670675"/>
          <p14:tracePt t="231321" x="8439150" y="6637338"/>
          <p14:tracePt t="231333" x="8362950" y="6602413"/>
          <p14:tracePt t="231338" x="8285163" y="6577013"/>
          <p14:tracePt t="231347" x="8226425" y="6543675"/>
          <p14:tracePt t="231353" x="8175625" y="6526213"/>
          <p14:tracePt t="231363" x="8089900" y="6492875"/>
          <p14:tracePt t="231370" x="8021638" y="6467475"/>
          <p14:tracePt t="231378" x="7945438" y="6442075"/>
          <p14:tracePt t="231386" x="7861300" y="6416675"/>
          <p14:tracePt t="231394" x="7775575" y="6407150"/>
          <p14:tracePt t="231402" x="7673975" y="6373813"/>
          <p14:tracePt t="231409" x="7572375" y="6356350"/>
          <p14:tracePt t="231418" x="7469188" y="6348413"/>
          <p14:tracePt t="231426" x="7410450" y="6348413"/>
          <p14:tracePt t="231434" x="7324725" y="6348413"/>
          <p14:tracePt t="231442" x="7273925" y="6348413"/>
          <p14:tracePt t="231450" x="7223125" y="6348413"/>
          <p14:tracePt t="231458" x="7180263" y="6348413"/>
          <p14:tracePt t="231466" x="7146925" y="6330950"/>
          <p14:tracePt t="231473" x="7121525" y="6330950"/>
          <p14:tracePt t="231482" x="7104063" y="6323013"/>
          <p14:tracePt t="231490" x="7070725" y="6323013"/>
          <p14:tracePt t="231499" x="7053263" y="6323013"/>
          <p14:tracePt t="231506" x="7035800" y="6313488"/>
          <p14:tracePt t="231515" x="7010400" y="6305550"/>
          <p14:tracePt t="231522" x="6994525" y="6305550"/>
          <p14:tracePt t="231533" x="6969125" y="6288088"/>
          <p14:tracePt t="231537" x="6943725" y="6280150"/>
          <p14:tracePt t="231549" x="6908800" y="6280150"/>
          <p14:tracePt t="231553" x="6865938" y="6272213"/>
          <p14:tracePt t="231561" x="6807200" y="6262688"/>
          <p14:tracePt t="231570" x="6756400" y="6246813"/>
          <p14:tracePt t="231578" x="6721475" y="6229350"/>
          <p14:tracePt t="231586" x="6680200" y="6229350"/>
          <p14:tracePt t="231594" x="6645275" y="6221413"/>
          <p14:tracePt t="231602" x="6627813" y="6203950"/>
          <p14:tracePt t="231610" x="6594475" y="6194425"/>
          <p14:tracePt t="231626" x="6577013" y="6186488"/>
          <p14:tracePt t="231634" x="6551613" y="6169025"/>
          <p14:tracePt t="231642" x="6526213" y="6161088"/>
          <p14:tracePt t="231649" x="6518275" y="6153150"/>
          <p14:tracePt t="231657" x="6500813" y="6143625"/>
          <p14:tracePt t="231666" x="6475413" y="6127750"/>
          <p14:tracePt t="231673" x="6457950" y="6118225"/>
          <p14:tracePt t="231683" x="6450013" y="6110288"/>
          <p14:tracePt t="231689" x="6432550" y="6110288"/>
          <p14:tracePt t="231698" x="6407150" y="6102350"/>
          <p14:tracePt t="231706" x="6399213" y="6092825"/>
          <p14:tracePt t="231715" x="6381750" y="6092825"/>
          <p14:tracePt t="231722" x="6365875" y="6084888"/>
          <p14:tracePt t="231731" x="6348413" y="6084888"/>
          <p14:tracePt t="231738" x="6323013" y="6076950"/>
          <p14:tracePt t="231750" x="6297613" y="6067425"/>
          <p14:tracePt t="231754" x="6262688" y="6067425"/>
          <p14:tracePt t="231764" x="6246813" y="6049963"/>
          <p14:tracePt t="231770" x="6211888" y="6049963"/>
          <p14:tracePt t="231777" x="6178550" y="6042025"/>
          <p14:tracePt t="231785" x="6135688" y="6042025"/>
          <p14:tracePt t="231794" x="6102350" y="6034088"/>
          <p14:tracePt t="231802" x="6076950" y="6034088"/>
          <p14:tracePt t="231810" x="6049963" y="6024563"/>
          <p14:tracePt t="231817" x="6042025" y="6024563"/>
          <p14:tracePt t="231826" x="6016625" y="6016625"/>
          <p14:tracePt t="231833" x="6016625" y="6008688"/>
          <p14:tracePt t="231841" x="6008688" y="6008688"/>
          <p14:tracePt t="231866" x="5999163" y="5999163"/>
          <p14:tracePt t="231884" x="5999163" y="5991225"/>
          <p14:tracePt t="231889" x="6016625" y="5973763"/>
          <p14:tracePt t="231899" x="6024563" y="5965825"/>
          <p14:tracePt t="231905" x="6024563" y="5957888"/>
          <p14:tracePt t="231915" x="6034088" y="5948363"/>
          <p14:tracePt t="231922" x="6049963" y="5922963"/>
          <p14:tracePt t="231932" x="6059488" y="5905500"/>
          <p14:tracePt t="231937" x="6067425" y="5889625"/>
          <p14:tracePt t="231947" x="6076950" y="5864225"/>
          <p14:tracePt t="231953" x="6092825" y="5829300"/>
          <p14:tracePt t="231961" x="6092825" y="5813425"/>
          <p14:tracePt t="231969" x="6102350" y="5778500"/>
          <p14:tracePt t="231978" x="6110288" y="5761038"/>
          <p14:tracePt t="231985" x="6127750" y="5735638"/>
          <p14:tracePt t="231993" x="6143625" y="5684838"/>
          <p14:tracePt t="232002" x="6178550" y="5641975"/>
          <p14:tracePt t="232009" x="6194425" y="5575300"/>
          <p14:tracePt t="232017" x="6237288" y="5514975"/>
          <p14:tracePt t="232026" x="6262688" y="5438775"/>
          <p14:tracePt t="232033" x="6305550" y="5362575"/>
          <p14:tracePt t="232041" x="6348413" y="5286375"/>
          <p14:tracePt t="232050" x="6381750" y="5208588"/>
          <p14:tracePt t="232057" x="6424613" y="5157788"/>
          <p14:tracePt t="232066" x="6467475" y="5081588"/>
          <p14:tracePt t="232073" x="6510338" y="5013325"/>
          <p14:tracePt t="232082" x="6543675" y="4979988"/>
          <p14:tracePt t="232090" x="6577013" y="4929188"/>
          <p14:tracePt t="232098" x="6602413" y="4878388"/>
          <p14:tracePt t="232106" x="6662738" y="4827588"/>
          <p14:tracePt t="232115" x="6688138" y="4792663"/>
          <p14:tracePt t="232121" x="6721475" y="4749800"/>
          <p14:tracePt t="232131" x="6738938" y="4716463"/>
          <p14:tracePt t="232138" x="6764338" y="4691063"/>
          <p14:tracePt t="232147" x="6781800" y="4673600"/>
          <p14:tracePt t="232154" x="6799263" y="4665663"/>
          <p14:tracePt t="232161" x="6799263" y="4648200"/>
          <p14:tracePt t="232169" x="6799263" y="4640263"/>
          <p14:tracePt t="232186" x="6799263" y="4622800"/>
          <p14:tracePt t="232194" x="6799263" y="4614863"/>
          <p14:tracePt t="232210" x="6799263" y="4605338"/>
          <p14:tracePt t="232258" x="6772275" y="4597400"/>
          <p14:tracePt t="232267" x="6764338" y="4597400"/>
          <p14:tracePt t="232274" x="6738938" y="4597400"/>
          <p14:tracePt t="232282" x="6705600" y="4597400"/>
          <p14:tracePt t="232289" x="6654800" y="4597400"/>
          <p14:tracePt t="232299" x="6611938" y="4597400"/>
          <p14:tracePt t="232306" x="6569075" y="4597400"/>
          <p14:tracePt t="232316" x="6492875" y="4597400"/>
          <p14:tracePt t="232321" x="6432550" y="4597400"/>
          <p14:tracePt t="232332" x="6407150" y="4597400"/>
          <p14:tracePt t="232337" x="6399213" y="4597400"/>
          <p14:tracePt t="232350" x="6391275" y="4589463"/>
          <p14:tracePt t="232362" x="6391275" y="4579938"/>
          <p14:tracePt t="232401" x="6391275" y="4572000"/>
          <p14:tracePt t="232409" x="6391275" y="4564063"/>
          <p14:tracePt t="232418" x="6391275" y="4554538"/>
          <p14:tracePt t="232426" x="6391275" y="4546600"/>
          <p14:tracePt t="232433" x="6391275" y="4529138"/>
          <p14:tracePt t="232442" x="6391275" y="4521200"/>
          <p14:tracePt t="232450" x="6391275" y="4513263"/>
          <p14:tracePt t="232458" x="6391275" y="4503738"/>
          <p14:tracePt t="232467" x="6399213" y="4495800"/>
          <p14:tracePt t="232474" x="6416675" y="4478338"/>
          <p14:tracePt t="232483" x="6432550" y="4478338"/>
          <p14:tracePt t="232489" x="6457950" y="4470400"/>
          <p14:tracePt t="232499" x="6483350" y="4470400"/>
          <p14:tracePt t="232506" x="6526213" y="4445000"/>
          <p14:tracePt t="232515" x="6569075" y="4435475"/>
          <p14:tracePt t="232522" x="6637338" y="4419600"/>
          <p14:tracePt t="232532" x="6670675" y="4402138"/>
          <p14:tracePt t="232538" x="6705600" y="4394200"/>
          <p14:tracePt t="232547" x="6738938" y="4376738"/>
          <p14:tracePt t="232553" x="6746875" y="4359275"/>
          <p14:tracePt t="232562" x="6781800" y="4341813"/>
          <p14:tracePt t="232569" x="6789738" y="4333875"/>
          <p14:tracePt t="232577" x="6815138" y="4316413"/>
          <p14:tracePt t="232593" x="6815138" y="4308475"/>
          <p14:tracePt t="232618" x="6815138" y="4300538"/>
          <p14:tracePt t="232642" x="6815138" y="4291013"/>
          <p14:tracePt t="232698" x="6815138" y="4283075"/>
          <p14:tracePt t="232706" x="6772275" y="4283075"/>
          <p14:tracePt t="232713" x="6713538" y="4283075"/>
          <p14:tracePt t="232722" x="6611938" y="4283075"/>
          <p14:tracePt t="232732" x="6500813" y="4283075"/>
          <p14:tracePt t="232738" x="6391275" y="4283075"/>
          <p14:tracePt t="232749" x="6262688" y="4283075"/>
          <p14:tracePt t="232753" x="6153150" y="4283075"/>
          <p14:tracePt t="232762" x="6034088" y="4283075"/>
          <p14:tracePt t="232769" x="5922963" y="4283075"/>
          <p14:tracePt t="232778" x="5821363" y="4283075"/>
          <p14:tracePt t="232786" x="5710238" y="4283075"/>
          <p14:tracePt t="232793" x="5641975" y="4283075"/>
          <p14:tracePt t="232801" x="5565775" y="4275138"/>
          <p14:tracePt t="232810" x="5489575" y="4240213"/>
          <p14:tracePt t="232818" x="5456238" y="4232275"/>
          <p14:tracePt t="232826" x="5438775" y="4224338"/>
          <p14:tracePt t="232834" x="5421313" y="4214813"/>
          <p14:tracePt t="232842" x="5395913" y="4206875"/>
          <p14:tracePt t="232850" x="5380038" y="4197350"/>
          <p14:tracePt t="232866" x="5380038" y="4189413"/>
          <p14:tracePt t="232902" x="5370513" y="4181475"/>
          <p14:tracePt t="232929" x="5370513" y="4171950"/>
          <p14:tracePt t="232937" x="5370513" y="4164013"/>
          <p14:tracePt t="232953" x="5370513" y="4156075"/>
          <p14:tracePt t="232977" x="5370513" y="4146550"/>
          <p14:tracePt t="232985" x="5370513" y="4138613"/>
          <p14:tracePt t="233065" x="5380038" y="4130675"/>
          <p14:tracePt t="233153" x="5353050" y="4130675"/>
          <p14:tracePt t="233161" x="5345113" y="4130675"/>
          <p14:tracePt t="233169" x="5311775" y="4130675"/>
          <p14:tracePt t="233177" x="5268913" y="4138613"/>
          <p14:tracePt t="233185" x="5200650" y="4156075"/>
          <p14:tracePt t="233193" x="5157788" y="4164013"/>
          <p14:tracePt t="233201" x="5081588" y="4189413"/>
          <p14:tracePt t="233209" x="5005388" y="4206875"/>
          <p14:tracePt t="233217" x="4979988" y="4214813"/>
          <p14:tracePt t="233225" x="4919663" y="4214813"/>
          <p14:tracePt t="233233" x="4878388" y="4214813"/>
          <p14:tracePt t="233241" x="4835525" y="4214813"/>
          <p14:tracePt t="233250" x="4784725" y="4214813"/>
          <p14:tracePt t="233257" x="4691063" y="4214813"/>
          <p14:tracePt t="233267" x="4614863" y="4214813"/>
          <p14:tracePt t="233273" x="4546600" y="4214813"/>
          <p14:tracePt t="233283" x="4460875" y="4214813"/>
          <p14:tracePt t="233289" x="4368800" y="4189413"/>
          <p14:tracePt t="233299" x="4283075" y="4181475"/>
          <p14:tracePt t="233305" x="4181475" y="4171950"/>
          <p14:tracePt t="233318" x="4113213" y="4171950"/>
          <p14:tracePt t="233321" x="4037013" y="4164013"/>
          <p14:tracePt t="233333" x="3951288" y="4138613"/>
          <p14:tracePt t="233337" x="3892550" y="4130675"/>
          <p14:tracePt t="233345" x="3849688" y="4130675"/>
          <p14:tracePt t="233353" x="3798888" y="4121150"/>
          <p14:tracePt t="233361" x="3773488" y="4113213"/>
          <p14:tracePt t="233369" x="3756025" y="4113213"/>
          <p14:tracePt t="233377" x="3748088" y="4113213"/>
          <p14:tracePt t="233385" x="3730625" y="4105275"/>
          <p14:tracePt t="233393" x="3722688" y="4095750"/>
          <p14:tracePt t="233409" x="3713163" y="4095750"/>
          <p14:tracePt t="233425" x="3705225" y="4095750"/>
          <p14:tracePt t="233441" x="3697288" y="4095750"/>
          <p14:tracePt t="233450" x="3687763" y="4095750"/>
          <p14:tracePt t="233457" x="3662363" y="4095750"/>
          <p14:tracePt t="233467" x="3629025" y="4105275"/>
          <p14:tracePt t="233473" x="3560763" y="4146550"/>
          <p14:tracePt t="233483" x="3492500" y="4171950"/>
          <p14:tracePt t="233489" x="3449638" y="4206875"/>
          <p14:tracePt t="233500" x="3373438" y="4265613"/>
          <p14:tracePt t="233505" x="3297238" y="4316413"/>
          <p14:tracePt t="233516" x="3246438" y="4376738"/>
          <p14:tracePt t="233521" x="3186113" y="4427538"/>
          <p14:tracePt t="233533" x="3152775" y="4460875"/>
          <p14:tracePt t="233537" x="3084513" y="4521200"/>
          <p14:tracePt t="233545" x="3067050" y="4529138"/>
          <p14:tracePt t="233553" x="3033713" y="4572000"/>
          <p14:tracePt t="233561" x="3033713" y="4579938"/>
          <p14:tracePt t="233569" x="3033713" y="4589463"/>
          <p14:tracePt t="233577" x="3033713" y="4597400"/>
          <p14:tracePt t="233593" x="3033713" y="4614863"/>
          <p14:tracePt t="233721" x="3033713" y="4605338"/>
          <p14:tracePt t="233730" x="3025775" y="4589463"/>
          <p14:tracePt t="233738" x="3000375" y="4546600"/>
          <p14:tracePt t="233745" x="2982913" y="4503738"/>
          <p14:tracePt t="233753" x="2982913" y="4470400"/>
          <p14:tracePt t="233761" x="2957513" y="4419600"/>
          <p14:tracePt t="233770" x="2949575" y="4376738"/>
          <p14:tracePt t="233778" x="2932113" y="4316413"/>
          <p14:tracePt t="233786" x="2897188" y="4249738"/>
          <p14:tracePt t="233794" x="2889250" y="4206875"/>
          <p14:tracePt t="233803" x="2889250" y="4164013"/>
          <p14:tracePt t="233810" x="2889250" y="4121150"/>
          <p14:tracePt t="233818" x="2889250" y="4087813"/>
          <p14:tracePt t="233825" x="2889250" y="4044950"/>
          <p14:tracePt t="233835" x="2881313" y="4011613"/>
          <p14:tracePt t="233841" x="2881313" y="3994150"/>
          <p14:tracePt t="233851" x="2881313" y="3960813"/>
          <p14:tracePt t="233858" x="2863850" y="3935413"/>
          <p14:tracePt t="233867" x="2863850" y="3908425"/>
          <p14:tracePt t="233874" x="2863850" y="3892550"/>
          <p14:tracePt t="233887" x="2863850" y="3875088"/>
          <p14:tracePt t="233890" x="2855913" y="3841750"/>
          <p14:tracePt t="233900" x="2846388" y="3816350"/>
          <p14:tracePt t="233906" x="2846388" y="3806825"/>
          <p14:tracePt t="233916" x="2846388" y="3798888"/>
          <p14:tracePt t="233921" x="2846388" y="3781425"/>
          <p14:tracePt t="233929" x="2846388" y="3773488"/>
          <p14:tracePt t="233937" x="2846388" y="3756025"/>
          <p14:tracePt t="233953" x="2846388" y="3738563"/>
          <p14:tracePt t="233969" x="2846388" y="3722688"/>
          <p14:tracePt t="233977" x="2846388" y="3713163"/>
          <p14:tracePt t="233994" x="2838450" y="3705225"/>
          <p14:tracePt t="234001" x="2830513" y="3697288"/>
          <p14:tracePt t="234010" x="2830513" y="3687763"/>
          <p14:tracePt t="234018" x="2830513" y="3679825"/>
          <p14:tracePt t="234025" x="2830513" y="3671888"/>
          <p14:tracePt t="234034" x="2830513" y="3662363"/>
          <p14:tracePt t="234042" x="2820988" y="3654425"/>
          <p14:tracePt t="234058" x="2820988" y="3646488"/>
          <p14:tracePt t="234074" x="2820988" y="3629025"/>
          <p14:tracePt t="234082" x="2820988" y="3619500"/>
          <p14:tracePt t="234090" x="2813050" y="3611563"/>
          <p14:tracePt t="234100" x="2813050" y="3594100"/>
          <p14:tracePt t="234105" x="2795588" y="3578225"/>
          <p14:tracePt t="234121" x="2787650" y="3568700"/>
          <p14:tracePt t="234130" x="2778125" y="3552825"/>
          <p14:tracePt t="234138" x="2778125" y="3543300"/>
          <p14:tracePt t="234170" x="2778125" y="3535363"/>
          <p14:tracePt t="234546" x="2762250" y="3535363"/>
          <p14:tracePt t="234570" x="2752725" y="3535363"/>
          <p14:tracePt t="234586" x="2744788" y="3552825"/>
          <p14:tracePt t="234594" x="2744788" y="3586163"/>
          <p14:tracePt t="234602" x="2744788" y="3603625"/>
          <p14:tracePt t="234610" x="2744788" y="3636963"/>
          <p14:tracePt t="234618" x="2744788" y="3671888"/>
          <p14:tracePt t="234626" x="2744788" y="3697288"/>
          <p14:tracePt t="234635" x="2744788" y="3730625"/>
          <p14:tracePt t="234642" x="2744788" y="3748088"/>
          <p14:tracePt t="234651" x="2744788" y="3763963"/>
          <p14:tracePt t="234657" x="2744788" y="3781425"/>
          <p14:tracePt t="234667" x="2744788" y="3816350"/>
          <p14:tracePt t="234674" x="2744788" y="3824288"/>
          <p14:tracePt t="234683" x="2744788" y="3857625"/>
          <p14:tracePt t="234689" x="2762250" y="3883025"/>
          <p14:tracePt t="234699" x="2770188" y="3900488"/>
          <p14:tracePt t="234706" x="2778125" y="3935413"/>
          <p14:tracePt t="234722" x="2787650" y="3968750"/>
          <p14:tracePt t="234729" x="2795588" y="3968750"/>
          <p14:tracePt t="234737" x="2805113" y="3976688"/>
          <p14:tracePt t="234794" x="2805113" y="3986213"/>
          <p14:tracePt t="234834" x="2820988" y="3986213"/>
          <p14:tracePt t="234841" x="2830513" y="3986213"/>
          <p14:tracePt t="234851" x="2830513" y="3976688"/>
          <p14:tracePt t="234867" x="2838450" y="3976688"/>
          <p14:tracePt t="234889" x="2846388" y="3968750"/>
          <p14:tracePt t="235002" x="2846388" y="3994150"/>
          <p14:tracePt t="235009" x="2820988" y="4019550"/>
          <p14:tracePt t="235017" x="2820988" y="4052888"/>
          <p14:tracePt t="235026" x="2813050" y="4105275"/>
          <p14:tracePt t="235034" x="2813050" y="4146550"/>
          <p14:tracePt t="235042" x="2813050" y="4232275"/>
          <p14:tracePt t="235051" x="2813050" y="4291013"/>
          <p14:tracePt t="235057" x="2813050" y="4376738"/>
          <p14:tracePt t="235067" x="2838450" y="4452938"/>
          <p14:tracePt t="235074" x="2846388" y="4538663"/>
          <p14:tracePt t="235084" x="2846388" y="4622800"/>
          <p14:tracePt t="235090" x="2855913" y="4724400"/>
          <p14:tracePt t="235100" x="2889250" y="4843463"/>
          <p14:tracePt t="235105" x="2906713" y="4946650"/>
          <p14:tracePt t="235116" x="2922588" y="5073650"/>
          <p14:tracePt t="235121" x="2965450" y="5183188"/>
          <p14:tracePt t="235129" x="3008313" y="5302250"/>
          <p14:tracePt t="235137" x="3025775" y="5362575"/>
          <p14:tracePt t="235145" x="3076575" y="5472113"/>
          <p14:tracePt t="235153" x="3109913" y="5532438"/>
          <p14:tracePt t="235162" x="3127375" y="5583238"/>
          <p14:tracePt t="235170" x="3127375" y="5600700"/>
          <p14:tracePt t="235177" x="3127375" y="5634038"/>
          <p14:tracePt t="235185" x="3127375" y="5651500"/>
          <p14:tracePt t="235202" x="3127375" y="5684838"/>
          <p14:tracePt t="235210" x="3119438" y="5684838"/>
          <p14:tracePt t="235217" x="3084513" y="5694363"/>
          <p14:tracePt t="235226" x="3041650" y="5694363"/>
          <p14:tracePt t="235235" x="2982913" y="5702300"/>
          <p14:tracePt t="235241" x="2906713" y="5702300"/>
          <p14:tracePt t="235250" x="2838450" y="5702300"/>
          <p14:tracePt t="235258" x="2762250" y="5702300"/>
          <p14:tracePt t="235267" x="2693988" y="5702300"/>
          <p14:tracePt t="235273" x="2592388" y="5659438"/>
          <p14:tracePt t="235284" x="2541588" y="5641975"/>
          <p14:tracePt t="235289" x="2498725" y="5583238"/>
          <p14:tracePt t="235300" x="2463800" y="5507038"/>
          <p14:tracePt t="235305" x="2455863" y="5405438"/>
          <p14:tracePt t="235316" x="2455863" y="5294313"/>
          <p14:tracePt t="235321" x="2455863" y="5167313"/>
          <p14:tracePt t="235329" x="2455863" y="5038725"/>
          <p14:tracePt t="235337" x="2455863" y="4919663"/>
          <p14:tracePt t="235345" x="2455863" y="4784725"/>
          <p14:tracePt t="235353" x="2455863" y="4673600"/>
          <p14:tracePt t="235362" x="2455863" y="4589463"/>
          <p14:tracePt t="235369" x="2455863" y="4513263"/>
          <p14:tracePt t="235377" x="2455863" y="4452938"/>
          <p14:tracePt t="235385" x="2463800" y="4435475"/>
          <p14:tracePt t="235393" x="2463800" y="4427538"/>
          <p14:tracePt t="235418" x="2473325" y="4419600"/>
          <p14:tracePt t="235434" x="2498725" y="4427538"/>
          <p14:tracePt t="235442" x="2516188" y="4478338"/>
          <p14:tracePt t="235450" x="2549525" y="4538663"/>
          <p14:tracePt t="235457" x="2574925" y="4622800"/>
          <p14:tracePt t="235466" x="2608263" y="4716463"/>
          <p14:tracePt t="235474" x="2625725" y="4802188"/>
          <p14:tracePt t="235484" x="2625725" y="4903788"/>
          <p14:tracePt t="235489" x="2660650" y="4987925"/>
          <p14:tracePt t="235499" x="2660650" y="5048250"/>
          <p14:tracePt t="235505" x="2668588" y="5099050"/>
          <p14:tracePt t="235529" x="2676525" y="5106988"/>
          <p14:tracePt t="235561" x="2676525" y="5099050"/>
          <p14:tracePt t="235570" x="2676525" y="5056188"/>
          <p14:tracePt t="235578" x="2676525" y="5005388"/>
          <p14:tracePt t="235585" x="2676525" y="4979988"/>
          <p14:tracePt t="235594" x="2660650" y="4946650"/>
          <p14:tracePt t="235601" x="2633663" y="4878388"/>
          <p14:tracePt t="235618" x="2608263" y="4852988"/>
          <p14:tracePt t="235625" x="2608263" y="4843463"/>
          <p14:tracePt t="235634" x="2600325" y="4843463"/>
          <p14:tracePt t="236058" x="2600325" y="4852988"/>
          <p14:tracePt t="236067" x="2608263" y="4852988"/>
          <p14:tracePt t="236074" x="2625725" y="4860925"/>
          <p14:tracePt t="236081" x="2668588" y="4878388"/>
          <p14:tracePt t="236090" x="2693988" y="4886325"/>
          <p14:tracePt t="236099" x="2736850" y="4894263"/>
          <p14:tracePt t="236105" x="2778125" y="4903788"/>
          <p14:tracePt t="236113" x="2855913" y="4919663"/>
          <p14:tracePt t="236123" x="2940050" y="4946650"/>
          <p14:tracePt t="236130" x="3033713" y="4979988"/>
          <p14:tracePt t="236137" x="3109913" y="5013325"/>
          <p14:tracePt t="236146" x="3211513" y="5048250"/>
          <p14:tracePt t="236154" x="3297238" y="5064125"/>
          <p14:tracePt t="236161" x="3390900" y="5099050"/>
          <p14:tracePt t="236169" x="3492500" y="5124450"/>
          <p14:tracePt t="236178" x="3568700" y="5167313"/>
          <p14:tracePt t="236186" x="3671888" y="5226050"/>
          <p14:tracePt t="236194" x="3748088" y="5268913"/>
          <p14:tracePt t="236202" x="3841750" y="5337175"/>
          <p14:tracePt t="236210" x="3935413" y="5395913"/>
          <p14:tracePt t="236218" x="4062413" y="5456238"/>
          <p14:tracePt t="236226" x="4224338" y="5549900"/>
          <p14:tracePt t="236235" x="4410075" y="5634038"/>
          <p14:tracePt t="236242" x="4648200" y="5727700"/>
          <p14:tracePt t="236250" x="4911725" y="5795963"/>
          <p14:tracePt t="236257" x="5106988" y="5838825"/>
          <p14:tracePt t="236267" x="5251450" y="5889625"/>
          <p14:tracePt t="236274" x="5380038" y="5897563"/>
          <p14:tracePt t="236285" x="5456238" y="5932488"/>
          <p14:tracePt t="236290" x="5481638" y="5940425"/>
          <p14:tracePt t="236299" x="5507038" y="5948363"/>
          <p14:tracePt t="236314" x="5507038" y="5957888"/>
          <p14:tracePt t="236321" x="5497513" y="5965825"/>
          <p14:tracePt t="236329" x="5472113" y="5965825"/>
          <p14:tracePt t="236337" x="5430838" y="5973763"/>
          <p14:tracePt t="236345" x="5395913" y="5973763"/>
          <p14:tracePt t="236354" x="5362575" y="5973763"/>
          <p14:tracePt t="236361" x="5362575" y="5983288"/>
          <p14:tracePt t="236457" x="5353050" y="5973763"/>
          <p14:tracePt t="236466" x="5353050" y="5965825"/>
          <p14:tracePt t="236475" x="5353050" y="5932488"/>
          <p14:tracePt t="236481" x="5353050" y="5897563"/>
          <p14:tracePt t="236489" x="5353050" y="5880100"/>
          <p14:tracePt t="236501" x="5353050" y="5846763"/>
          <p14:tracePt t="236505" x="5337175" y="5813425"/>
          <p14:tracePt t="236513" x="5319713" y="5778500"/>
          <p14:tracePt t="236521" x="5302250" y="5753100"/>
          <p14:tracePt t="236530" x="5294313" y="5719763"/>
          <p14:tracePt t="236538" x="5276850" y="5694363"/>
          <p14:tracePt t="236546" x="5268913" y="5676900"/>
          <p14:tracePt t="236554" x="5260975" y="5641975"/>
          <p14:tracePt t="236562" x="5260975" y="5626100"/>
          <p14:tracePt t="236570" x="5251450" y="5608638"/>
          <p14:tracePt t="236577" x="5251450" y="5583238"/>
          <p14:tracePt t="236586" x="5243513" y="5565775"/>
          <p14:tracePt t="236594" x="5235575" y="5557838"/>
          <p14:tracePt t="236601" x="5226050" y="5549900"/>
          <p14:tracePt t="236610" x="5200650" y="5524500"/>
          <p14:tracePt t="236625" x="5192713" y="5514975"/>
          <p14:tracePt t="236635" x="5175250" y="5497513"/>
          <p14:tracePt t="236642" x="5157788" y="5497513"/>
          <p14:tracePt t="236650" x="5124450" y="5489575"/>
          <p14:tracePt t="236667" x="5099050" y="5489575"/>
          <p14:tracePt t="236673" x="5091113" y="5481638"/>
          <p14:tracePt t="236685" x="5073650" y="5472113"/>
          <p14:tracePt t="236690" x="5064125" y="5464175"/>
          <p14:tracePt t="236699" x="5056188" y="5464175"/>
          <p14:tracePt t="236706" x="5048250" y="5456238"/>
          <p14:tracePt t="236721" x="5022850" y="5456238"/>
          <p14:tracePt t="236745" x="5013325" y="5456238"/>
          <p14:tracePt t="236753" x="4997450" y="5456238"/>
          <p14:tracePt t="236761" x="4987925" y="5456238"/>
          <p14:tracePt t="236769" x="4979988" y="5456238"/>
          <p14:tracePt t="236777" x="4962525" y="5456238"/>
          <p14:tracePt t="236793" x="4946650" y="5456238"/>
          <p14:tracePt t="236809" x="4929188" y="5456238"/>
          <p14:tracePt t="236873" x="4919663" y="5456238"/>
          <p14:tracePt t="236898" x="4919663" y="5464175"/>
          <p14:tracePt t="236906" x="4919663" y="5472113"/>
          <p14:tracePt t="236913" x="4929188" y="5497513"/>
          <p14:tracePt t="236922" x="4937125" y="5507038"/>
          <p14:tracePt t="236930" x="4937125" y="5514975"/>
          <p14:tracePt t="236938" x="4962525" y="5532438"/>
          <p14:tracePt t="236953" x="4962525" y="5540375"/>
          <p14:tracePt t="236961" x="4979988" y="5549900"/>
          <p14:tracePt t="236969" x="4997450" y="5557838"/>
          <p14:tracePt t="236978" x="5005388" y="5565775"/>
          <p14:tracePt t="236986" x="5013325" y="5575300"/>
          <p14:tracePt t="236993" x="5022850" y="5583238"/>
          <p14:tracePt t="237002" x="5030788" y="5583238"/>
          <p14:tracePt t="237009" x="5038725" y="5591175"/>
          <p14:tracePt t="237018" x="5048250" y="5600700"/>
          <p14:tracePt t="237202" x="5038725" y="5600700"/>
          <p14:tracePt t="237226" x="5030788" y="5591175"/>
          <p14:tracePt t="237242" x="5022850" y="5591175"/>
          <p14:tracePt t="237266" x="5013325" y="5583238"/>
          <p14:tracePt t="237274" x="5005388" y="5565775"/>
          <p14:tracePt t="237281" x="4987925" y="5565775"/>
          <p14:tracePt t="237305" x="4972050" y="5557838"/>
          <p14:tracePt t="237314" x="4962525" y="5557838"/>
          <p14:tracePt t="237330" x="4929188" y="5549900"/>
          <p14:tracePt t="237338" x="4919663" y="5549900"/>
          <p14:tracePt t="237345" x="4903788" y="5532438"/>
          <p14:tracePt t="237354" x="4886325" y="5532438"/>
          <p14:tracePt t="237362" x="4868863" y="5524500"/>
          <p14:tracePt t="237369" x="4852988" y="5514975"/>
          <p14:tracePt t="237377" x="4827588" y="5514975"/>
          <p14:tracePt t="237393" x="4810125" y="5514975"/>
          <p14:tracePt t="237402" x="4784725" y="5507038"/>
          <p14:tracePt t="237410" x="4784725" y="5497513"/>
          <p14:tracePt t="237419" x="4775200" y="5489575"/>
          <p14:tracePt t="237425" x="4749800" y="5489575"/>
          <p14:tracePt t="237442" x="4741863" y="5481638"/>
          <p14:tracePt t="237451" x="4733925" y="5472113"/>
          <p14:tracePt t="237458" x="4724400" y="5464175"/>
          <p14:tracePt t="237467" x="4716463" y="5464175"/>
          <p14:tracePt t="237474" x="4699000" y="5456238"/>
          <p14:tracePt t="237483" x="4691063" y="5456238"/>
          <p14:tracePt t="237490" x="4673600" y="5446713"/>
          <p14:tracePt t="237497" x="4665663" y="5446713"/>
          <p14:tracePt t="237505" x="4648200" y="5430838"/>
          <p14:tracePt t="237514" x="4622800" y="5430838"/>
          <p14:tracePt t="237522" x="4605338" y="5421313"/>
          <p14:tracePt t="237537" x="4579938" y="5421313"/>
          <p14:tracePt t="237546" x="4546600" y="5413375"/>
          <p14:tracePt t="237554" x="4538663" y="5395913"/>
          <p14:tracePt t="237562" x="4529138" y="5387975"/>
          <p14:tracePt t="237569" x="4495800" y="5370513"/>
          <p14:tracePt t="237578" x="4486275" y="5370513"/>
          <p14:tracePt t="237586" x="4470400" y="5353050"/>
          <p14:tracePt t="237593" x="4460875" y="5345113"/>
          <p14:tracePt t="237609" x="4460875" y="5337175"/>
          <p14:tracePt t="237618" x="4435475" y="5337175"/>
          <p14:tracePt t="237626" x="4427538" y="5337175"/>
          <p14:tracePt t="237634" x="4427538" y="5327650"/>
          <p14:tracePt t="237641" x="4410075" y="5319713"/>
          <p14:tracePt t="237652" x="4394200" y="5311775"/>
          <p14:tracePt t="237667" x="4368800" y="5302250"/>
          <p14:tracePt t="237673" x="4359275" y="5302250"/>
          <p14:tracePt t="237684" x="4351338" y="5294313"/>
          <p14:tracePt t="237690" x="4341813" y="5286375"/>
          <p14:tracePt t="237700" x="4333875" y="5276850"/>
          <p14:tracePt t="237714" x="4325938" y="5276850"/>
          <p14:tracePt t="237722" x="4316413" y="5260975"/>
          <p14:tracePt t="237737" x="4308475" y="5251450"/>
          <p14:tracePt t="237754" x="4300538" y="5243513"/>
          <p14:tracePt t="237770" x="4283075" y="5226050"/>
          <p14:tracePt t="237778" x="4275138" y="5218113"/>
          <p14:tracePt t="237786" x="4265613" y="5208588"/>
          <p14:tracePt t="237793" x="4249738" y="5192713"/>
          <p14:tracePt t="237802" x="4240213" y="5183188"/>
          <p14:tracePt t="237819" x="4232275" y="5183188"/>
          <p14:tracePt t="237835" x="4224338" y="5175250"/>
          <p14:tracePt t="237842" x="4214813" y="5157788"/>
          <p14:tracePt t="237851" x="4206875" y="5157788"/>
          <p14:tracePt t="237868" x="4197350" y="5149850"/>
          <p14:tracePt t="237888" x="4171950" y="5124450"/>
          <p14:tracePt t="237889" x="4156075" y="5106988"/>
          <p14:tracePt t="237897" x="4146550" y="5091113"/>
          <p14:tracePt t="237914" x="4130675" y="5081588"/>
          <p14:tracePt t="237921" x="4121150" y="5073650"/>
          <p14:tracePt t="237929" x="4113213" y="5064125"/>
          <p14:tracePt t="237937" x="4095750" y="5056188"/>
          <p14:tracePt t="237946" x="4079875" y="5038725"/>
          <p14:tracePt t="237953" x="4052888" y="5022850"/>
          <p14:tracePt t="237962" x="4052888" y="5013325"/>
          <p14:tracePt t="237969" x="4037013" y="5005388"/>
          <p14:tracePt t="237977" x="4011613" y="4987925"/>
          <p14:tracePt t="237993" x="3986213" y="4972050"/>
          <p14:tracePt t="238002" x="3986213" y="4962525"/>
          <p14:tracePt t="238009" x="3976688" y="4962525"/>
          <p14:tracePt t="238020" x="3968750" y="4954588"/>
          <p14:tracePt t="238025" x="3960813" y="4937125"/>
          <p14:tracePt t="238035" x="3951288" y="4937125"/>
          <p14:tracePt t="238041" x="3935413" y="4919663"/>
          <p14:tracePt t="238057" x="3925888" y="4894263"/>
          <p14:tracePt t="238068" x="3900488" y="4868863"/>
          <p14:tracePt t="238074" x="3875088" y="4852988"/>
          <p14:tracePt t="238083" x="3857625" y="4843463"/>
          <p14:tracePt t="238090" x="3841750" y="4827588"/>
          <p14:tracePt t="238097" x="3816350" y="4802188"/>
          <p14:tracePt t="238106" x="3806825" y="4784725"/>
          <p14:tracePt t="238113" x="3798888" y="4775200"/>
          <p14:tracePt t="238121" x="3781425" y="4767263"/>
          <p14:tracePt t="238130" x="3781425" y="4759325"/>
          <p14:tracePt t="238137" x="3781425" y="4749800"/>
          <p14:tracePt t="238146" x="3773488" y="4749800"/>
          <p14:tracePt t="238153" x="3763963" y="4733925"/>
          <p14:tracePt t="238170" x="3756025" y="4724400"/>
          <p14:tracePt t="238186" x="3738563" y="4708525"/>
          <p14:tracePt t="238202" x="3730625" y="4699000"/>
          <p14:tracePt t="238210" x="3722688" y="4691063"/>
          <p14:tracePt t="238218" x="3713163" y="4665663"/>
          <p14:tracePt t="238226" x="3697288" y="4657725"/>
          <p14:tracePt t="238236" x="3679825" y="4640263"/>
          <p14:tracePt t="238241" x="3671888" y="4622800"/>
          <p14:tracePt t="238252" x="3662363" y="4614863"/>
          <p14:tracePt t="238257" x="3654425" y="4605338"/>
          <p14:tracePt t="238267" x="3646488" y="4605338"/>
          <p14:tracePt t="238273" x="3629025" y="4589463"/>
          <p14:tracePt t="238283" x="3619500" y="4589463"/>
          <p14:tracePt t="238297" x="3603625" y="4579938"/>
          <p14:tracePt t="238321" x="3594100" y="4572000"/>
          <p14:tracePt t="238329" x="3594100" y="4564063"/>
          <p14:tracePt t="238337" x="3586163" y="4564063"/>
          <p14:tracePt t="238345" x="3578225" y="4546600"/>
          <p14:tracePt t="238362" x="3560763" y="4538663"/>
          <p14:tracePt t="238370" x="3552825" y="4538663"/>
          <p14:tracePt t="238377" x="3543300" y="4529138"/>
          <p14:tracePt t="238386" x="3535363" y="4521200"/>
          <p14:tracePt t="238393" x="3517900" y="4513263"/>
          <p14:tracePt t="238403" x="3509963" y="4513263"/>
          <p14:tracePt t="238410" x="3502025" y="4513263"/>
          <p14:tracePt t="238426" x="3492500" y="4513263"/>
          <p14:tracePt t="238436" x="3484563" y="4495800"/>
          <p14:tracePt t="238441" x="3475038" y="4486275"/>
          <p14:tracePt t="238452" x="3459163" y="4478338"/>
          <p14:tracePt t="238469" x="3433763" y="4478338"/>
          <p14:tracePt t="238473" x="3424238" y="4478338"/>
          <p14:tracePt t="238483" x="3416300" y="4478338"/>
          <p14:tracePt t="238489" x="3398838" y="4478338"/>
          <p14:tracePt t="238497" x="3382963" y="4470400"/>
          <p14:tracePt t="238505" x="3382963" y="4460875"/>
          <p14:tracePt t="238514" x="3373438" y="4460875"/>
          <p14:tracePt t="238522" x="3355975" y="4460875"/>
          <p14:tracePt t="238529" x="3340100" y="4452938"/>
          <p14:tracePt t="238537" x="3330575" y="4452938"/>
          <p14:tracePt t="238545" x="3322638" y="4445000"/>
          <p14:tracePt t="238577" x="3297238" y="4445000"/>
          <p14:tracePt t="238609" x="3289300" y="4445000"/>
          <p14:tracePt t="238619" x="3271838" y="4427538"/>
          <p14:tracePt t="238625" x="3254375" y="4419600"/>
          <p14:tracePt t="238635" x="3246438" y="4419600"/>
          <p14:tracePt t="238642" x="3228975" y="4410075"/>
          <p14:tracePt t="238651" x="3221038" y="4410075"/>
          <p14:tracePt t="238657" x="3203575" y="4402138"/>
          <p14:tracePt t="238669" x="3195638" y="4402138"/>
          <p14:tracePt t="238674" x="3186113" y="4402138"/>
          <p14:tracePt t="238682" x="3178175" y="4402138"/>
          <p14:tracePt t="238698" x="3170238" y="4394200"/>
          <p14:tracePt t="238714" x="3152775" y="4384675"/>
          <p14:tracePt t="238730" x="3152775" y="4376738"/>
          <p14:tracePt t="238738" x="3144838" y="4376738"/>
          <p14:tracePt t="238745" x="3135313" y="4376738"/>
          <p14:tracePt t="238754" x="3127375" y="4359275"/>
          <p14:tracePt t="238762" x="3109913" y="4351338"/>
          <p14:tracePt t="238770" x="3101975" y="4351338"/>
          <p14:tracePt t="238787" x="3101975" y="4341813"/>
          <p14:tracePt t="238803" x="3084513" y="4341813"/>
          <p14:tracePt t="238818" x="3076575" y="4333875"/>
          <p14:tracePt t="238835" x="3076575" y="4325938"/>
          <p14:tracePt t="238842" x="3059113" y="4316413"/>
          <p14:tracePt t="238858" x="3051175" y="4316413"/>
          <p14:tracePt t="238871" x="3051175" y="4308475"/>
          <p14:tracePt t="238874" x="3041650" y="4308475"/>
          <p14:tracePt t="238889" x="3025775" y="4291013"/>
          <p14:tracePt t="238906" x="3008313" y="4291013"/>
          <p14:tracePt t="238921" x="2990850" y="4283075"/>
          <p14:tracePt t="238937" x="2990850" y="4275138"/>
          <p14:tracePt t="238954" x="2974975" y="4275138"/>
          <p14:tracePt t="238962" x="2957513" y="4265613"/>
          <p14:tracePt t="238977" x="2940050" y="4265613"/>
          <p14:tracePt t="238986" x="2940050" y="4257675"/>
          <p14:tracePt t="238993" x="2932113" y="4257675"/>
          <p14:tracePt t="239003" x="2922588" y="4249738"/>
          <p14:tracePt t="239009" x="2914650" y="4249738"/>
          <p14:tracePt t="239019" x="2906713" y="4240213"/>
          <p14:tracePt t="239036" x="2889250" y="4232275"/>
          <p14:tracePt t="239041" x="2889250" y="4224338"/>
          <p14:tracePt t="239052" x="2881313" y="4224338"/>
          <p14:tracePt t="239057" x="2871788" y="4224338"/>
          <p14:tracePt t="239070" x="2863850" y="4214813"/>
          <p14:tracePt t="239097" x="2846388" y="4214813"/>
          <p14:tracePt t="239113" x="2830513" y="4197350"/>
          <p14:tracePt t="239129" x="2830513" y="4189413"/>
          <p14:tracePt t="239137" x="2820988" y="4181475"/>
          <p14:tracePt t="239145" x="2813050" y="4181475"/>
          <p14:tracePt t="239161" x="2805113" y="4181475"/>
          <p14:tracePt t="239170" x="2795588" y="4171950"/>
          <p14:tracePt t="239177" x="2787650" y="4164013"/>
          <p14:tracePt t="239187" x="2770188" y="4156075"/>
          <p14:tracePt t="239202" x="2762250" y="4146550"/>
          <p14:tracePt t="239210" x="2752725" y="4146550"/>
          <p14:tracePt t="239219" x="2744788" y="4138613"/>
          <p14:tracePt t="239225" x="2736850" y="4138613"/>
          <p14:tracePt t="239236" x="2736850" y="4130675"/>
          <p14:tracePt t="239257" x="2727325" y="4121150"/>
          <p14:tracePt t="239269" x="2719388" y="4121150"/>
          <p14:tracePt t="239274" x="2711450" y="4113213"/>
          <p14:tracePt t="239298" x="2701925" y="4113213"/>
          <p14:tracePt t="239314" x="2693988" y="4105275"/>
          <p14:tracePt t="239329" x="2686050" y="4095750"/>
          <p14:tracePt t="239345" x="2686050" y="4087813"/>
          <p14:tracePt t="239354" x="2676525" y="4087813"/>
          <p14:tracePt t="239370" x="2668588" y="4087813"/>
          <p14:tracePt t="239378" x="2660650" y="4070350"/>
          <p14:tracePt t="239393" x="2651125" y="4062413"/>
          <p14:tracePt t="239426" x="2643188" y="4062413"/>
          <p14:tracePt t="239465" x="2625725" y="4062413"/>
          <p14:tracePt t="239482" x="2608263" y="4052888"/>
          <p14:tracePt t="239506" x="2608263" y="4044950"/>
          <p14:tracePt t="239521" x="2600325" y="4037013"/>
          <p14:tracePt t="239545" x="2592388" y="4037013"/>
          <p14:tracePt t="239561" x="2592388" y="4027488"/>
          <p14:tracePt t="239578" x="2582863" y="4019550"/>
          <p14:tracePt t="239594" x="2574925" y="4019550"/>
          <p14:tracePt t="239603" x="2557463" y="4011613"/>
          <p14:tracePt t="239610" x="2549525" y="4002088"/>
          <p14:tracePt t="239650" x="2541588" y="3994150"/>
          <p14:tracePt t="239674" x="2524125" y="3986213"/>
          <p14:tracePt t="239689" x="2516188" y="3976688"/>
          <p14:tracePt t="239697" x="2506663" y="3968750"/>
          <p14:tracePt t="239705" x="2498725" y="3960813"/>
          <p14:tracePt t="239722" x="2481263" y="3951288"/>
          <p14:tracePt t="239730" x="2481263" y="3943350"/>
          <p14:tracePt t="239737" x="2473325" y="3935413"/>
          <p14:tracePt t="239746" x="2463800" y="3925888"/>
          <p14:tracePt t="239769" x="2455863" y="3917950"/>
          <p14:tracePt t="239793" x="2455863" y="3908425"/>
          <p14:tracePt t="239809" x="2447925" y="3900488"/>
          <p14:tracePt t="239849" x="2447925" y="3892550"/>
          <p14:tracePt t="240513" x="2447925" y="3908425"/>
          <p14:tracePt t="240522" x="2463800" y="3917950"/>
          <p14:tracePt t="240530" x="2473325" y="3951288"/>
          <p14:tracePt t="240537" x="2489200" y="3976688"/>
          <p14:tracePt t="240545" x="2506663" y="4019550"/>
          <p14:tracePt t="240553" x="2532063" y="4062413"/>
          <p14:tracePt t="240561" x="2549525" y="4079875"/>
          <p14:tracePt t="240570" x="2574925" y="4130675"/>
          <p14:tracePt t="240578" x="2592388" y="4146550"/>
          <p14:tracePt t="240586" x="2617788" y="4164013"/>
          <p14:tracePt t="240593" x="2633663" y="4181475"/>
          <p14:tracePt t="240603" x="2643188" y="4197350"/>
          <p14:tracePt t="240610" x="2660650" y="4206875"/>
          <p14:tracePt t="240619" x="2668588" y="4214813"/>
          <p14:tracePt t="240626" x="2676525" y="4214813"/>
          <p14:tracePt t="240635" x="2686050" y="4214813"/>
          <p14:tracePt t="240642" x="2693988" y="4214813"/>
          <p14:tracePt t="240653" x="2701925" y="4224338"/>
          <p14:tracePt t="240666" x="2719388" y="4232275"/>
          <p14:tracePt t="240674" x="2736850" y="4232275"/>
          <p14:tracePt t="240689" x="2744788" y="4232275"/>
          <p14:tracePt t="240714" x="2752725" y="4232275"/>
          <p14:tracePt t="240721" x="2762250" y="4232275"/>
          <p14:tracePt t="240746" x="2787650" y="4232275"/>
          <p14:tracePt t="240810" x="2795588" y="4232275"/>
          <p14:tracePt t="240841" x="2795588" y="4224338"/>
          <p14:tracePt t="240857" x="2795588" y="4214813"/>
          <p14:tracePt t="240874" x="2795588" y="4197350"/>
          <p14:tracePt t="240953" x="2795588" y="4181475"/>
          <p14:tracePt t="241034" x="2795588" y="4171950"/>
          <p14:tracePt t="241361" x="2795588" y="4164013"/>
          <p14:tracePt t="241370" x="2795588" y="4146550"/>
          <p14:tracePt t="241387" x="2795588" y="4138613"/>
          <p14:tracePt t="241403" x="2795588" y="4130675"/>
          <p14:tracePt t="241426" x="2795588" y="4121150"/>
          <p14:tracePt t="241458" x="2795588" y="4113213"/>
          <p14:tracePt t="241466" x="2795588" y="4105275"/>
          <p14:tracePt t="241609" x="2805113" y="4095750"/>
          <p14:tracePt t="241617" x="2813050" y="4095750"/>
          <p14:tracePt t="241626" x="2820988" y="4095750"/>
          <p14:tracePt t="241633" x="2830513" y="4105275"/>
          <p14:tracePt t="241642" x="2838450" y="4113213"/>
          <p14:tracePt t="241649" x="2846388" y="4121150"/>
          <p14:tracePt t="241665" x="2855913" y="4121150"/>
          <p14:tracePt t="241778" x="2830513" y="4113213"/>
          <p14:tracePt t="241787" x="2805113" y="4113213"/>
          <p14:tracePt t="241793" x="2770188" y="4105275"/>
          <p14:tracePt t="241802" x="2770188" y="4095750"/>
          <p14:tracePt t="241809" x="2744788" y="4095750"/>
          <p14:tracePt t="241825" x="2736850" y="4095750"/>
          <p14:tracePt t="241898" x="2744788" y="4095750"/>
          <p14:tracePt t="241914" x="2762250" y="4095750"/>
          <p14:tracePt t="241921" x="2778125" y="4095750"/>
          <p14:tracePt t="241929" x="2787650" y="4095750"/>
          <p14:tracePt t="241938" x="2795588" y="4095750"/>
          <p14:tracePt t="241946" x="2805113" y="4095750"/>
          <p14:tracePt t="242066" x="2795588" y="4079875"/>
          <p14:tracePt t="242081" x="2787650" y="4070350"/>
          <p14:tracePt t="242161" x="2778125" y="4070350"/>
          <p14:tracePt t="242410" x="2770188" y="4070350"/>
          <p14:tracePt t="242417" x="2727325" y="4070350"/>
          <p14:tracePt t="242426" x="2701925" y="4070350"/>
          <p14:tracePt t="242434" x="2693988" y="4070350"/>
          <p14:tracePt t="242441" x="2668588" y="4062413"/>
          <p14:tracePt t="242450" x="2660650" y="4062413"/>
          <p14:tracePt t="242457" x="2651125" y="4062413"/>
          <p14:tracePt t="242465" x="2643188" y="4062413"/>
          <p14:tracePt t="242474" x="2625725" y="4044950"/>
          <p14:tracePt t="242497" x="2617788" y="4037013"/>
          <p14:tracePt t="242505" x="2608263" y="4027488"/>
          <p14:tracePt t="242521" x="2600325" y="4027488"/>
          <p14:tracePt t="242969" x="2592388" y="4027488"/>
          <p14:tracePt t="242978" x="2592388" y="4052888"/>
          <p14:tracePt t="242986" x="2600325" y="4070350"/>
          <p14:tracePt t="242993" x="2608263" y="4079875"/>
          <p14:tracePt t="243017" x="2608263" y="4087813"/>
          <p14:tracePt t="243025" x="2608263" y="4105275"/>
          <p14:tracePt t="244642" x="2625725" y="4105275"/>
          <p14:tracePt t="244650" x="2633663" y="4121150"/>
          <p14:tracePt t="244657" x="2633663" y="4138613"/>
          <p14:tracePt t="244666" x="2633663" y="4156075"/>
          <p14:tracePt t="244673" x="2633663" y="4197350"/>
          <p14:tracePt t="244682" x="2633663" y="4249738"/>
          <p14:tracePt t="244689" x="2633663" y="4291013"/>
          <p14:tracePt t="244697" x="2633663" y="4333875"/>
          <p14:tracePt t="244706" x="2633663" y="4394200"/>
          <p14:tracePt t="244714" x="2633663" y="4445000"/>
          <p14:tracePt t="244722" x="2633663" y="4503738"/>
          <p14:tracePt t="244729" x="2660650" y="4554538"/>
          <p14:tracePt t="244738" x="2676525" y="4614863"/>
          <p14:tracePt t="244746" x="2686050" y="4648200"/>
          <p14:tracePt t="244754" x="2693988" y="4708525"/>
          <p14:tracePt t="244762" x="2693988" y="4749800"/>
          <p14:tracePt t="244771" x="2701925" y="4810125"/>
          <p14:tracePt t="244777" x="2701925" y="4852988"/>
          <p14:tracePt t="244789" x="2727325" y="4929188"/>
          <p14:tracePt t="244794" x="2727325" y="4987925"/>
          <p14:tracePt t="244805" x="2727325" y="5056188"/>
          <p14:tracePt t="244810" x="2727325" y="5141913"/>
          <p14:tracePt t="244819" x="2727325" y="5243513"/>
          <p14:tracePt t="244826" x="2701925" y="5370513"/>
          <p14:tracePt t="244833" x="2676525" y="5489575"/>
          <p14:tracePt t="244841" x="2676525" y="5600700"/>
          <p14:tracePt t="244849" x="2676525" y="5710238"/>
          <p14:tracePt t="244857" x="2676525" y="5795963"/>
          <p14:tracePt t="244866" x="2668588" y="5872163"/>
          <p14:tracePt t="244874" x="2660650" y="5915025"/>
          <p14:tracePt t="244891" x="2633663" y="5965825"/>
          <p14:tracePt t="244938" x="2668588" y="5965825"/>
          <p14:tracePt t="244947" x="2770188" y="5940425"/>
          <p14:tracePt t="244955" x="2863850" y="5905500"/>
          <p14:tracePt t="244962" x="2922588" y="5897563"/>
          <p14:tracePt t="244971" x="2990850" y="5897563"/>
          <p14:tracePt t="244978" x="3008313" y="5889625"/>
          <p14:tracePt t="244989" x="3051175" y="5880100"/>
          <p14:tracePt t="244994" x="3084513" y="5864225"/>
          <p14:tracePt t="245004" x="3094038" y="5864225"/>
          <p14:tracePt t="245017" x="3101975" y="5864225"/>
          <p14:tracePt t="245026" x="3109913" y="5864225"/>
          <p14:tracePt t="245193" x="3025775" y="5864225"/>
          <p14:tracePt t="245202" x="2897188" y="5864225"/>
          <p14:tracePt t="245210" x="2727325" y="5864225"/>
          <p14:tracePt t="245218" x="2549525" y="5864225"/>
          <p14:tracePt t="245226" x="2413000" y="5864225"/>
          <p14:tracePt t="245234" x="2328863" y="5864225"/>
          <p14:tracePt t="245241" x="2286000" y="5864225"/>
          <p14:tracePt t="245250" x="2227263" y="5864225"/>
          <p14:tracePt t="245258" x="2184400" y="5864225"/>
          <p14:tracePt t="245266" x="2159000" y="5854700"/>
          <p14:tracePt t="245274" x="2141538" y="5846763"/>
          <p14:tracePt t="245282" x="2133600" y="5838825"/>
          <p14:tracePt t="245297" x="2133600" y="5829300"/>
          <p14:tracePt t="245385" x="2133600" y="5821363"/>
          <p14:tracePt t="245394" x="2133600" y="5803900"/>
          <p14:tracePt t="245402" x="2133600" y="5795963"/>
          <p14:tracePt t="245410" x="2133600" y="5761038"/>
          <p14:tracePt t="245418" x="2133600" y="5753100"/>
          <p14:tracePt t="245426" x="2133600" y="5719763"/>
          <p14:tracePt t="245434" x="2133600" y="5659438"/>
          <p14:tracePt t="245442" x="2133600" y="5616575"/>
          <p14:tracePt t="245450" x="2133600" y="5532438"/>
          <p14:tracePt t="245458" x="2133600" y="5446713"/>
          <p14:tracePt t="245466" x="2133600" y="5319713"/>
          <p14:tracePt t="245474" x="2133600" y="5167313"/>
          <p14:tracePt t="245481" x="2133600" y="4954588"/>
          <p14:tracePt t="245490" x="2133600" y="4691063"/>
          <p14:tracePt t="245498" x="2133600" y="4402138"/>
          <p14:tracePt t="245506" x="2022475" y="4052888"/>
          <p14:tracePt t="245513" x="1946275" y="3816350"/>
          <p14:tracePt t="245523" x="1835150" y="3568700"/>
          <p14:tracePt t="245530" x="1741488" y="3382963"/>
          <p14:tracePt t="245538" x="1665288" y="3221038"/>
          <p14:tracePt t="245546" x="1589088" y="3084513"/>
          <p14:tracePt t="245554" x="1538288" y="2965450"/>
          <p14:tracePt t="245561" x="1530350" y="2906713"/>
          <p14:tracePt t="245571" x="1530350" y="2838450"/>
          <p14:tracePt t="245577" x="1530350" y="2778125"/>
          <p14:tracePt t="245589" x="1530350" y="2693988"/>
          <p14:tracePt t="245593" x="1563688" y="2625725"/>
          <p14:tracePt t="245604" x="1649413" y="2524125"/>
          <p14:tracePt t="245610" x="1725613" y="2438400"/>
          <p14:tracePt t="245617" x="1819275" y="2362200"/>
          <p14:tracePt t="245626" x="1911350" y="2278063"/>
          <p14:tracePt t="245634" x="2030413" y="2209800"/>
          <p14:tracePt t="245642" x="2149475" y="2141538"/>
          <p14:tracePt t="245649" x="2286000" y="2082800"/>
          <p14:tracePt t="245658" x="2438400" y="1989138"/>
          <p14:tracePt t="245665" x="2592388" y="1938338"/>
          <p14:tracePt t="245673" x="2719388" y="1878013"/>
          <p14:tracePt t="245682" x="2855913" y="1801813"/>
          <p14:tracePt t="245690" x="2990850" y="1725613"/>
          <p14:tracePt t="245697" x="3084513" y="1690688"/>
          <p14:tracePt t="245706" x="3186113" y="1657350"/>
          <p14:tracePt t="245714" x="3263900" y="1622425"/>
          <p14:tracePt t="245723" x="3340100" y="1614488"/>
          <p14:tracePt t="245729" x="3390900" y="1614488"/>
          <p14:tracePt t="245739" x="3475038" y="1614488"/>
          <p14:tracePt t="245746" x="3527425" y="1614488"/>
          <p14:tracePt t="245755" x="3568700" y="1614488"/>
          <p14:tracePt t="245762" x="3646488" y="1639888"/>
          <p14:tracePt t="245770" x="3756025" y="1690688"/>
          <p14:tracePt t="245778" x="3875088" y="1708150"/>
          <p14:tracePt t="245787" x="3994150" y="1741488"/>
          <p14:tracePt t="245793" x="4079875" y="1766888"/>
          <p14:tracePt t="245801" x="4164013" y="1801813"/>
          <p14:tracePt t="245809" x="4265613" y="1809750"/>
          <p14:tracePt t="245817" x="4368800" y="1827213"/>
          <p14:tracePt t="245825" x="4486275" y="1844675"/>
          <p14:tracePt t="245833" x="4597400" y="1844675"/>
          <p14:tracePt t="245842" x="4708525" y="1844675"/>
          <p14:tracePt t="245849" x="4792663" y="1844675"/>
          <p14:tracePt t="245858" x="4878388" y="1844675"/>
          <p14:tracePt t="245866" x="4937125" y="1844675"/>
          <p14:tracePt t="245886" x="5013325" y="1844675"/>
          <p14:tracePt t="245890" x="5022850" y="1852613"/>
          <p14:tracePt t="245897" x="5030788" y="1852613"/>
          <p14:tracePt t="245907" x="5038725" y="1852613"/>
          <p14:tracePt t="245922" x="5048250" y="1852613"/>
          <p14:tracePt t="245930" x="5064125" y="1852613"/>
          <p14:tracePt t="245938" x="5081588" y="1852613"/>
          <p14:tracePt t="245954" x="5099050" y="1852613"/>
          <p14:tracePt t="245962" x="5116513" y="1852613"/>
          <p14:tracePt t="245972" x="5141913" y="1852613"/>
          <p14:tracePt t="245978" x="5157788" y="1852613"/>
          <p14:tracePt t="245988" x="5192713" y="1852613"/>
          <p14:tracePt t="245994" x="5208588" y="1852613"/>
          <p14:tracePt t="246005" x="5235575" y="1860550"/>
          <p14:tracePt t="246010" x="5276850" y="1870075"/>
          <p14:tracePt t="246017" x="5302250" y="1870075"/>
          <p14:tracePt t="246025" x="5353050" y="1870075"/>
          <p14:tracePt t="246034" x="5413375" y="1870075"/>
          <p14:tracePt t="246042" x="5489575" y="1895475"/>
          <p14:tracePt t="246050" x="5549900" y="1903413"/>
          <p14:tracePt t="246057" x="5591175" y="1903413"/>
          <p14:tracePt t="246065" x="5634038" y="1911350"/>
          <p14:tracePt t="246073" x="5659438" y="1938338"/>
          <p14:tracePt t="246082" x="5676900" y="1946275"/>
          <p14:tracePt t="246090" x="5694363" y="1971675"/>
          <p14:tracePt t="246097" x="5719763" y="2030413"/>
          <p14:tracePt t="246108" x="5719763" y="2090738"/>
          <p14:tracePt t="246114" x="5745163" y="2192338"/>
          <p14:tracePt t="246123" x="5795963" y="2336800"/>
          <p14:tracePt t="246130" x="5864225" y="2549525"/>
          <p14:tracePt t="246138" x="5965825" y="2813050"/>
          <p14:tracePt t="246146" x="6059488" y="3059113"/>
          <p14:tracePt t="246155" x="6186488" y="3330575"/>
          <p14:tracePt t="246162" x="6305550" y="3603625"/>
          <p14:tracePt t="246172" x="6457950" y="3857625"/>
          <p14:tracePt t="246177" x="6569075" y="4079875"/>
          <p14:tracePt t="246188" x="6721475" y="4333875"/>
          <p14:tracePt t="246194" x="6850063" y="4513263"/>
          <p14:tracePt t="246204" x="6959600" y="4657725"/>
          <p14:tracePt t="246210" x="7053263" y="4802188"/>
          <p14:tracePt t="246218" x="7113588" y="4911725"/>
          <p14:tracePt t="246226" x="7172325" y="5030788"/>
          <p14:tracePt t="246234" x="7215188" y="5132388"/>
          <p14:tracePt t="246242" x="7223125" y="5192713"/>
          <p14:tracePt t="246249" x="7240588" y="5251450"/>
          <p14:tracePt t="246257" x="7240588" y="5319713"/>
          <p14:tracePt t="246266" x="7240588" y="5395913"/>
          <p14:tracePt t="246273" x="7240588" y="5481638"/>
          <p14:tracePt t="246281" x="7240588" y="5532438"/>
          <p14:tracePt t="246289" x="7240588" y="5591175"/>
          <p14:tracePt t="246298" x="7223125" y="5668963"/>
          <p14:tracePt t="246307" x="7164388" y="5745163"/>
          <p14:tracePt t="246313" x="7138988" y="5788025"/>
          <p14:tracePt t="246323" x="7070725" y="5864225"/>
          <p14:tracePt t="246329" x="7019925" y="5915025"/>
          <p14:tracePt t="246338" x="6951663" y="5965825"/>
          <p14:tracePt t="246345" x="6900863" y="6034088"/>
          <p14:tracePt t="246355" x="6858000" y="6084888"/>
          <p14:tracePt t="246362" x="6789738" y="6178550"/>
          <p14:tracePt t="246372" x="6756400" y="6237288"/>
          <p14:tracePt t="246377" x="6705600" y="6330950"/>
          <p14:tracePt t="246387" x="6637338" y="6381750"/>
          <p14:tracePt t="246394" x="6518275" y="6442075"/>
          <p14:tracePt t="246405" x="6391275" y="6500813"/>
          <p14:tracePt t="246410" x="6229350" y="6526213"/>
          <p14:tracePt t="246417" x="6042025" y="6543675"/>
          <p14:tracePt t="246425" x="5829300" y="6569075"/>
          <p14:tracePt t="246433" x="5626100" y="6569075"/>
          <p14:tracePt t="246442" x="5387975" y="6569075"/>
          <p14:tracePt t="246449" x="5157788" y="6569075"/>
          <p14:tracePt t="246457" x="4954588" y="6569075"/>
          <p14:tracePt t="246465" x="4749800" y="6569075"/>
          <p14:tracePt t="246473" x="4564063" y="6594475"/>
          <p14:tracePt t="246481" x="4402138" y="6611938"/>
          <p14:tracePt t="246489" x="4291013" y="6654800"/>
          <p14:tracePt t="246498" x="4171950" y="6731000"/>
          <p14:tracePt t="246506" x="4062413" y="6799263"/>
          <p14:tracePt t="247410" x="3611563" y="6807200"/>
          <p14:tracePt t="247417" x="3611563" y="6746875"/>
          <p14:tracePt t="247426" x="3586163" y="6670675"/>
          <p14:tracePt t="247433" x="3552825" y="6611938"/>
          <p14:tracePt t="247441" x="3492500" y="6543675"/>
          <p14:tracePt t="247450" x="3433763" y="6450013"/>
          <p14:tracePt t="247458" x="3382963" y="6348413"/>
          <p14:tracePt t="247466" x="3365500" y="6237288"/>
          <p14:tracePt t="247473" x="3330575" y="6127750"/>
          <p14:tracePt t="247481" x="3271838" y="6016625"/>
          <p14:tracePt t="247490" x="3211513" y="5880100"/>
          <p14:tracePt t="247497" x="3160713" y="5761038"/>
          <p14:tracePt t="247506" x="3101975" y="5634038"/>
          <p14:tracePt t="247514" x="3059113" y="5514975"/>
          <p14:tracePt t="247522" x="3000375" y="5387975"/>
          <p14:tracePt t="247529" x="2940050" y="5294313"/>
          <p14:tracePt t="247538" x="2855913" y="5175250"/>
          <p14:tracePt t="247546" x="2787650" y="5081588"/>
          <p14:tracePt t="247556" x="2744788" y="5022850"/>
          <p14:tracePt t="247562" x="2693988" y="4954588"/>
          <p14:tracePt t="247572" x="2633663" y="4886325"/>
          <p14:tracePt t="247578" x="2592388" y="4827588"/>
          <p14:tracePt t="247588" x="2549525" y="4759325"/>
          <p14:tracePt t="247594" x="2532063" y="4741863"/>
          <p14:tracePt t="247602" x="2516188" y="4708525"/>
          <p14:tracePt t="247746" x="2516188" y="4699000"/>
          <p14:tracePt t="247769" x="2516188" y="4691063"/>
          <p14:tracePt t="247801" x="2524125" y="4691063"/>
          <p14:tracePt t="247817" x="2532063" y="4683125"/>
          <p14:tracePt t="247826" x="2541588" y="4665663"/>
          <p14:tracePt t="247833" x="2557463" y="4648200"/>
          <p14:tracePt t="247841" x="2566988" y="4630738"/>
          <p14:tracePt t="247849" x="2592388" y="4605338"/>
          <p14:tracePt t="247857" x="2592388" y="4597400"/>
          <p14:tracePt t="247866" x="2600325" y="4572000"/>
          <p14:tracePt t="247875" x="2625725" y="4554538"/>
          <p14:tracePt t="247887" x="2633663" y="4538663"/>
          <p14:tracePt t="247891" x="2660650" y="4521200"/>
          <p14:tracePt t="247897" x="2668588" y="4521200"/>
          <p14:tracePt t="247906" x="2701925" y="4503738"/>
          <p14:tracePt t="247914" x="2727325" y="4495800"/>
          <p14:tracePt t="247922" x="2744788" y="4486275"/>
          <p14:tracePt t="247929" x="2770188" y="4460875"/>
          <p14:tracePt t="247939" x="2778125" y="4452938"/>
          <p14:tracePt t="247946" x="2795588" y="4435475"/>
          <p14:tracePt t="247961" x="2813050" y="4419600"/>
          <p14:tracePt t="247971" x="2820988" y="4419600"/>
          <p14:tracePt t="248009" x="2820988" y="4410075"/>
          <p14:tracePt t="248274" x="2820988" y="4402138"/>
          <p14:tracePt t="248290" x="2820988" y="4394200"/>
          <p14:tracePt t="248297" x="2820988" y="4384675"/>
          <p14:tracePt t="248307" x="2820988" y="4376738"/>
          <p14:tracePt t="248313" x="2820988" y="4368800"/>
          <p14:tracePt t="248323" x="2820988" y="4359275"/>
          <p14:tracePt t="248690" x="2820988" y="4351338"/>
          <p14:tracePt t="248707" x="2820988" y="4333875"/>
          <p14:tracePt t="248729" x="2813050" y="4325938"/>
          <p14:tracePt t="248737" x="2813050" y="4316413"/>
          <p14:tracePt t="248753" x="2813050" y="4308475"/>
          <p14:tracePt t="248762" x="2813050" y="4300538"/>
          <p14:tracePt t="248769" x="2813050" y="4291013"/>
          <p14:tracePt t="248786" x="2813050" y="4283075"/>
          <p14:tracePt t="248802" x="2813050" y="4275138"/>
          <p14:tracePt t="248826" x="2813050" y="4265613"/>
          <p14:tracePt t="249281" x="2805113" y="4265613"/>
          <p14:tracePt t="249291" x="2795588" y="4265613"/>
          <p14:tracePt t="249313" x="2787650" y="4265613"/>
          <p14:tracePt t="249345" x="2787650" y="4275138"/>
          <p14:tracePt t="249369" x="2787650" y="4283075"/>
          <p14:tracePt t="249377" x="2778125" y="4291013"/>
          <p14:tracePt t="250434" x="2762250" y="4291013"/>
          <p14:tracePt t="250449" x="2752725" y="4291013"/>
          <p14:tracePt t="250458" x="2744788" y="4291013"/>
          <p14:tracePt t="250466" x="2736850" y="4291013"/>
          <p14:tracePt t="250474" x="2727325" y="4291013"/>
          <p14:tracePt t="250481" x="2719388" y="4291013"/>
          <p14:tracePt t="250538" x="2711450" y="4283075"/>
          <p14:tracePt t="250898" x="2711450" y="4257675"/>
          <p14:tracePt t="250914" x="2711450" y="4232275"/>
          <p14:tracePt t="250930" x="2711450" y="4224338"/>
          <p14:tracePt t="250938" x="2711450" y="4206875"/>
          <p14:tracePt t="251274" x="2711450" y="4214813"/>
          <p14:tracePt t="251281" x="2736850" y="4224338"/>
          <p14:tracePt t="251291" x="2762250" y="4232275"/>
          <p14:tracePt t="251298" x="2770188" y="4240213"/>
          <p14:tracePt t="251307" x="2805113" y="4249738"/>
          <p14:tracePt t="251313" x="2855913" y="4257675"/>
          <p14:tracePt t="251324" x="2889250" y="4275138"/>
          <p14:tracePt t="251330" x="2914650" y="4283075"/>
          <p14:tracePt t="251340" x="2940050" y="4291013"/>
          <p14:tracePt t="251345" x="2990850" y="4316413"/>
          <p14:tracePt t="251353" x="3000375" y="4325938"/>
          <p14:tracePt t="251361" x="3025775" y="4333875"/>
          <p14:tracePt t="251369" x="3059113" y="4359275"/>
          <p14:tracePt t="251378" x="3067050" y="4368800"/>
          <p14:tracePt t="251385" x="3101975" y="4394200"/>
          <p14:tracePt t="251410" x="3127375" y="4402138"/>
          <p14:tracePt t="251506" x="3109913" y="4384675"/>
          <p14:tracePt t="251514" x="3109913" y="4376738"/>
          <p14:tracePt t="251521" x="3094038" y="4368800"/>
          <p14:tracePt t="251530" x="3076575" y="4351338"/>
          <p14:tracePt t="251540" x="3067050" y="4351338"/>
          <p14:tracePt t="251545" x="3059113" y="4341813"/>
          <p14:tracePt t="251554" x="3051175" y="4341813"/>
          <p14:tracePt t="251578" x="3041650" y="4341813"/>
          <p14:tracePt t="251833" x="3033713" y="4341813"/>
          <p14:tracePt t="251842" x="3016250" y="4341813"/>
          <p14:tracePt t="251858" x="3008313" y="4333875"/>
          <p14:tracePt t="251866" x="3000375" y="4325938"/>
          <p14:tracePt t="251876" x="2990850" y="4325938"/>
          <p14:tracePt t="251891" x="2965450" y="4316413"/>
          <p14:tracePt t="251913" x="2957513" y="4316413"/>
          <p14:tracePt t="251938" x="2957513" y="4308475"/>
          <p14:tracePt t="251945" x="2949575" y="4300538"/>
          <p14:tracePt t="251953" x="2940050" y="4291013"/>
          <p14:tracePt t="251961" x="2922588" y="4275138"/>
          <p14:tracePt t="251969" x="2922588" y="4257675"/>
          <p14:tracePt t="251978" x="2889250" y="4214813"/>
          <p14:tracePt t="251986" x="2871788" y="4181475"/>
          <p14:tracePt t="251993" x="2846388" y="4138613"/>
          <p14:tracePt t="252001" x="2830513" y="4105275"/>
          <p14:tracePt t="252008" x="2813050" y="4070350"/>
          <p14:tracePt t="252017" x="2787650" y="4044950"/>
          <p14:tracePt t="252026" x="2762250" y="4019550"/>
          <p14:tracePt t="252033" x="2752725" y="4002088"/>
          <p14:tracePt t="252250" x="2752725" y="4011613"/>
          <p14:tracePt t="252258" x="2762250" y="4019550"/>
          <p14:tracePt t="252266" x="2778125" y="4037013"/>
          <p14:tracePt t="252275" x="2787650" y="4044950"/>
          <p14:tracePt t="252282" x="2820988" y="4070350"/>
          <p14:tracePt t="252291" x="2838450" y="4079875"/>
          <p14:tracePt t="252298" x="2897188" y="4095750"/>
          <p14:tracePt t="252308" x="2932113" y="4121150"/>
          <p14:tracePt t="252313" x="2965450" y="4146550"/>
          <p14:tracePt t="252323" x="3016250" y="4181475"/>
          <p14:tracePt t="252329" x="3041650" y="4197350"/>
          <p14:tracePt t="252341" x="3076575" y="4224338"/>
          <p14:tracePt t="252346" x="3109913" y="4240213"/>
          <p14:tracePt t="252354" x="3109913" y="4249738"/>
          <p14:tracePt t="252361" x="3119438" y="4257675"/>
          <p14:tracePt t="252505" x="3109913" y="4257675"/>
          <p14:tracePt t="252674" x="3101975" y="4257675"/>
          <p14:tracePt t="252705" x="3101975" y="4275138"/>
          <p14:tracePt t="252713" x="3101975" y="4283075"/>
          <p14:tracePt t="252746" x="3101975" y="4291013"/>
          <p14:tracePt t="252889" x="3094038" y="4300538"/>
          <p14:tracePt t="252905" x="3076575" y="4291013"/>
          <p14:tracePt t="252914" x="3067050" y="4291013"/>
          <p14:tracePt t="252922" x="3067050" y="4283075"/>
          <p14:tracePt t="252930" x="3051175" y="4283075"/>
          <p14:tracePt t="252953" x="3051175" y="4275138"/>
          <p14:tracePt t="253218" x="3041650" y="4275138"/>
          <p14:tracePt t="253234" x="3041650" y="4265613"/>
          <p14:tracePt t="253249" x="3033713" y="4257675"/>
          <p14:tracePt t="253314" x="3025775" y="4240213"/>
          <p14:tracePt t="253529" x="3016250" y="4240213"/>
          <p14:tracePt t="253538" x="3008313" y="4240213"/>
          <p14:tracePt t="253545" x="3000375" y="4232275"/>
          <p14:tracePt t="253553" x="3000375" y="4224338"/>
          <p14:tracePt t="253562" x="2990850" y="4224338"/>
          <p14:tracePt t="253657" x="2982913" y="4224338"/>
          <p14:tracePt t="253713" x="2957513" y="4214813"/>
          <p14:tracePt t="253745" x="2949575" y="4206875"/>
          <p14:tracePt t="253953" x="2949575" y="4197350"/>
          <p14:tracePt t="254009" x="2940050" y="4189413"/>
          <p14:tracePt t="254041" x="2940050" y="4181475"/>
          <p14:tracePt t="254049" x="2932113" y="4171950"/>
          <p14:tracePt t="254059" x="2922588" y="4171950"/>
          <p14:tracePt t="254074" x="2914650" y="4164013"/>
          <p14:tracePt t="254089" x="2906713" y="4156075"/>
          <p14:tracePt t="254113" x="2897188" y="4146550"/>
          <p14:tracePt t="254129" x="2889250" y="4138613"/>
          <p14:tracePt t="254137" x="2889250" y="4130675"/>
          <p14:tracePt t="254145" x="2881313" y="4130675"/>
          <p14:tracePt t="254161" x="2881313" y="4121150"/>
          <p14:tracePt t="254169" x="2881313" y="4105275"/>
          <p14:tracePt t="254178" x="2871788" y="4105275"/>
          <p14:tracePt t="254562" x="2863850" y="4105275"/>
          <p14:tracePt t="254570" x="2855913" y="4105275"/>
          <p14:tracePt t="254698" x="2838450" y="4105275"/>
          <p14:tracePt t="254729" x="2830513" y="4105275"/>
          <p14:tracePt t="254746" x="2820988" y="4105275"/>
          <p14:tracePt t="254850" x="2813050" y="4105275"/>
          <p14:tracePt t="254866" x="2805113" y="4095750"/>
          <p14:tracePt t="254889" x="2795588" y="4087813"/>
          <p14:tracePt t="257217" x="2778125" y="4087813"/>
          <p14:tracePt t="257234" x="2770188" y="4087813"/>
          <p14:tracePt t="258241" x="2762250" y="4087813"/>
          <p14:tracePt t="258257" x="2752725" y="4087813"/>
          <p14:tracePt t="258265" x="2752725" y="4095750"/>
          <p14:tracePt t="258274" x="2770188" y="4105275"/>
          <p14:tracePt t="258282" x="2805113" y="4113213"/>
          <p14:tracePt t="258290" x="2820988" y="4130675"/>
          <p14:tracePt t="258298" x="2830513" y="4146550"/>
          <p14:tracePt t="258305" x="2838450" y="4156075"/>
          <p14:tracePt t="258313" x="2863850" y="4181475"/>
          <p14:tracePt t="258322" x="2863850" y="4189413"/>
          <p14:tracePt t="258330" x="2846388" y="4249738"/>
          <p14:tracePt t="258345" x="2846388" y="4257675"/>
          <p14:tracePt t="258513" x="2846388" y="4249738"/>
          <p14:tracePt t="258601" x="2863850" y="4249738"/>
          <p14:tracePt t="258611" x="2871788" y="4249738"/>
          <p14:tracePt t="258617" x="2889250" y="4249738"/>
          <p14:tracePt t="258633" x="2914650" y="4249738"/>
          <p14:tracePt t="258642" x="2922588" y="4249738"/>
          <p14:tracePt t="258649" x="2949575" y="4257675"/>
          <p14:tracePt t="258659" x="2949575" y="4265613"/>
          <p14:tracePt t="258665" x="2957513" y="4265613"/>
          <p14:tracePt t="258674" x="2965450" y="4283075"/>
          <p14:tracePt t="258682" x="2974975" y="4291013"/>
          <p14:tracePt t="258690" x="2982913" y="4300538"/>
          <p14:tracePt t="258697" x="2990850" y="4300538"/>
          <p14:tracePt t="258706" x="3000375" y="4300538"/>
          <p14:tracePt t="258714" x="3016250" y="4308475"/>
          <p14:tracePt t="258722" x="3025775" y="4316413"/>
          <p14:tracePt t="258730" x="3041650" y="4325938"/>
          <p14:tracePt t="258738" x="3059113" y="4333875"/>
          <p14:tracePt t="258745" x="3076575" y="4333875"/>
          <p14:tracePt t="258770" x="3094038" y="4351338"/>
          <p14:tracePt t="258882" x="3094038" y="4341813"/>
          <p14:tracePt t="258930" x="3094038" y="4333875"/>
          <p14:tracePt t="259433" x="3094038" y="4325938"/>
          <p14:tracePt t="259466" x="3094038" y="4316413"/>
          <p14:tracePt t="259482" x="3094038" y="4300538"/>
          <p14:tracePt t="259490" x="3084513" y="4300538"/>
          <p14:tracePt t="259497" x="3076575" y="4291013"/>
          <p14:tracePt t="259521" x="3067050" y="4283075"/>
          <p14:tracePt t="259553" x="3059113" y="4275138"/>
          <p14:tracePt t="259561" x="3059113" y="4265613"/>
          <p14:tracePt t="259569" x="3051175" y="4257675"/>
          <p14:tracePt t="259595" x="3041650" y="4249738"/>
          <p14:tracePt t="259602" x="3033713" y="4232275"/>
          <p14:tracePt t="259618" x="3016250" y="4232275"/>
          <p14:tracePt t="259634" x="3016250" y="4224338"/>
          <p14:tracePt t="259642" x="3008313" y="4214813"/>
          <p14:tracePt t="259649" x="3000375" y="4214813"/>
          <p14:tracePt t="259657" x="2990850" y="4206875"/>
          <p14:tracePt t="259666" x="2982913" y="4206875"/>
          <p14:tracePt t="259673" x="2965450" y="4197350"/>
          <p14:tracePt t="259690" x="2957513" y="4189413"/>
          <p14:tracePt t="259698" x="2949575" y="4189413"/>
          <p14:tracePt t="259706" x="2922588" y="4181475"/>
          <p14:tracePt t="259714" x="2914650" y="4164013"/>
          <p14:tracePt t="259730" x="2889250" y="4156075"/>
          <p14:tracePt t="259738" x="2871788" y="4146550"/>
          <p14:tracePt t="259746" x="2838450" y="4130675"/>
          <p14:tracePt t="259754" x="2830513" y="4121150"/>
          <p14:tracePt t="259763" x="2795588" y="4105275"/>
          <p14:tracePt t="259770" x="2762250" y="4087813"/>
          <p14:tracePt t="259778" x="2727325" y="4079875"/>
          <p14:tracePt t="259785" x="2676525" y="4062413"/>
          <p14:tracePt t="259794" x="2617788" y="4027488"/>
          <p14:tracePt t="259802" x="2582863" y="4019550"/>
          <p14:tracePt t="259809" x="2532063" y="3994150"/>
          <p14:tracePt t="259818" x="2489200" y="3968750"/>
          <p14:tracePt t="259827" x="2447925" y="3943350"/>
          <p14:tracePt t="259834" x="2422525" y="3925888"/>
          <p14:tracePt t="259845" x="2397125" y="3917950"/>
          <p14:tracePt t="259850" x="2371725" y="3892550"/>
          <p14:tracePt t="259860" x="2344738" y="3883025"/>
          <p14:tracePt t="259866" x="2311400" y="3867150"/>
          <p14:tracePt t="259873" x="2286000" y="3849688"/>
          <p14:tracePt t="259882" x="2260600" y="3824288"/>
          <p14:tracePt t="259893" x="2209800" y="3790950"/>
          <p14:tracePt t="259897" x="2174875" y="3763963"/>
          <p14:tracePt t="259906" x="2116138" y="3748088"/>
          <p14:tracePt t="259914" x="2047875" y="3705225"/>
          <p14:tracePt t="259922" x="1963738" y="3687763"/>
          <p14:tracePt t="259930" x="1903413" y="3662363"/>
          <p14:tracePt t="259938" x="1835150" y="3636963"/>
          <p14:tracePt t="259946" x="1776413" y="3611563"/>
          <p14:tracePt t="259953" x="1751013" y="3594100"/>
          <p14:tracePt t="259962" x="1708150" y="3578225"/>
          <p14:tracePt t="259969" x="1700213" y="3568700"/>
          <p14:tracePt t="259986" x="1690688" y="3560763"/>
          <p14:tracePt t="260201" x="1690688" y="3568700"/>
          <p14:tracePt t="260369" x="1682750" y="3578225"/>
          <p14:tracePt t="260754" x="1682750" y="3586163"/>
          <p14:tracePt t="260763" x="1690688" y="3586163"/>
          <p14:tracePt t="260769" x="1708150" y="3586163"/>
          <p14:tracePt t="260779" x="1733550" y="3586163"/>
          <p14:tracePt t="260785" x="1793875" y="3586163"/>
          <p14:tracePt t="260795" x="1885950" y="3603625"/>
          <p14:tracePt t="260801" x="1963738" y="3629025"/>
          <p14:tracePt t="260812" x="1979613" y="3646488"/>
          <p14:tracePt t="260818" x="1989138" y="3646488"/>
          <p14:tracePt t="260827" x="2005013" y="3646488"/>
          <p14:tracePt t="260834" x="2047875" y="3654425"/>
          <p14:tracePt t="260841" x="2047875" y="3662363"/>
          <p14:tracePt t="260865" x="2047875" y="3671888"/>
          <p14:tracePt t="261026" x="2055813" y="3671888"/>
          <p14:tracePt t="261050" x="2055813" y="3679825"/>
          <p14:tracePt t="261065" x="2055813" y="3687763"/>
          <p14:tracePt t="261073" x="2055813" y="3697288"/>
          <p14:tracePt t="261082" x="2073275" y="3713163"/>
          <p14:tracePt t="261153" x="2082800" y="3713163"/>
          <p14:tracePt t="261170" x="2090738" y="3713163"/>
          <p14:tracePt t="261179" x="2108200" y="3713163"/>
          <p14:tracePt t="261185" x="2116138" y="3713163"/>
          <p14:tracePt t="261195" x="2133600" y="3713163"/>
          <p14:tracePt t="261202" x="2149475" y="3713163"/>
          <p14:tracePt t="261212" x="2174875" y="3713163"/>
          <p14:tracePt t="261217" x="2184400" y="3713163"/>
          <p14:tracePt t="261228" x="2209800" y="3713163"/>
          <p14:tracePt t="261234" x="2235200" y="3713163"/>
          <p14:tracePt t="261242" x="2252663" y="3713163"/>
          <p14:tracePt t="261250" x="2286000" y="3713163"/>
          <p14:tracePt t="261258" x="2311400" y="3713163"/>
          <p14:tracePt t="261266" x="2354263" y="3713163"/>
          <p14:tracePt t="261274" x="2379663" y="3713163"/>
          <p14:tracePt t="261282" x="2438400" y="3713163"/>
          <p14:tracePt t="261290" x="2481263" y="3713163"/>
          <p14:tracePt t="261297" x="2532063" y="3697288"/>
          <p14:tracePt t="261305" x="2617788" y="3697288"/>
          <p14:tracePt t="261313" x="2676525" y="3671888"/>
          <p14:tracePt t="261322" x="2762250" y="3671888"/>
          <p14:tracePt t="261331" x="2846388" y="3671888"/>
          <p14:tracePt t="261338" x="2974975" y="3671888"/>
          <p14:tracePt t="261346" x="3119438" y="3671888"/>
          <p14:tracePt t="261354" x="3246438" y="3654425"/>
          <p14:tracePt t="261362" x="3441700" y="3636963"/>
          <p14:tracePt t="261369" x="3611563" y="3603625"/>
          <p14:tracePt t="261378" x="3798888" y="3568700"/>
          <p14:tracePt t="261385" x="3960813" y="3543300"/>
          <p14:tracePt t="261395" x="4095750" y="3535363"/>
          <p14:tracePt t="261401" x="4189413" y="3527425"/>
          <p14:tracePt t="261411" x="4291013" y="3509963"/>
          <p14:tracePt t="261417" x="4368800" y="3492500"/>
          <p14:tracePt t="261427" x="4470400" y="3492500"/>
          <p14:tracePt t="261433" x="4538663" y="3492500"/>
          <p14:tracePt t="261442" x="4622800" y="3492500"/>
          <p14:tracePt t="261450" x="4708525" y="3509963"/>
          <p14:tracePt t="261457" x="4784725" y="3517900"/>
          <p14:tracePt t="261465" x="4868863" y="3535363"/>
          <p14:tracePt t="261473" x="4972050" y="3552825"/>
          <p14:tracePt t="261482" x="5116513" y="3560763"/>
          <p14:tracePt t="261490" x="5294313" y="3603625"/>
          <p14:tracePt t="261497" x="5456238" y="3611563"/>
          <p14:tracePt t="261505" x="5626100" y="3611563"/>
          <p14:tracePt t="261513" x="5778500" y="3611563"/>
          <p14:tracePt t="261522" x="5905500" y="3611563"/>
          <p14:tracePt t="261529" x="6008688" y="3611563"/>
          <p14:tracePt t="261537" x="6092825" y="3611563"/>
          <p14:tracePt t="261546" x="6161088" y="3611563"/>
          <p14:tracePt t="261553" x="6221413" y="3619500"/>
          <p14:tracePt t="261562" x="6262688" y="3619500"/>
          <p14:tracePt t="261569" x="6280150" y="3619500"/>
          <p14:tracePt t="261579" x="6313488" y="3619500"/>
          <p14:tracePt t="261586" x="6330950" y="3619500"/>
          <p14:tracePt t="261595" x="6338888" y="3619500"/>
          <p14:tracePt t="261602" x="6348413" y="3619500"/>
          <p14:tracePt t="261612" x="6356350" y="3619500"/>
          <p14:tracePt t="261617" x="6365875" y="3619500"/>
          <p14:tracePt t="261628" x="6373813" y="3611563"/>
          <p14:tracePt t="261634" x="6373813" y="3603625"/>
          <p14:tracePt t="261665" x="6381750" y="3594100"/>
          <p14:tracePt t="261673" x="6391275" y="3586163"/>
          <p14:tracePt t="261681" x="6399213" y="3578225"/>
          <p14:tracePt t="261689" x="6416675" y="3568700"/>
          <p14:tracePt t="261697" x="6442075" y="3568700"/>
          <p14:tracePt t="261705" x="6467475" y="3560763"/>
          <p14:tracePt t="261714" x="6475413" y="3552825"/>
          <p14:tracePt t="261721" x="6492875" y="3543300"/>
          <p14:tracePt t="261730" x="6518275" y="3527425"/>
          <p14:tracePt t="261737" x="6526213" y="3509963"/>
          <p14:tracePt t="261763" x="6526213" y="3502025"/>
          <p14:tracePt t="261769" x="6526213" y="3475038"/>
          <p14:tracePt t="261786" x="6526213" y="3449638"/>
          <p14:tracePt t="261801" x="6526213" y="3441700"/>
          <p14:tracePt t="261813" x="6526213" y="3416300"/>
          <p14:tracePt t="261818" x="6526213" y="3398838"/>
          <p14:tracePt t="261827" x="6518275" y="3382963"/>
          <p14:tracePt t="261834" x="6500813" y="3365500"/>
          <p14:tracePt t="261841" x="6475413" y="3340100"/>
          <p14:tracePt t="261850" x="6457950" y="3330575"/>
          <p14:tracePt t="261858" x="6432550" y="3322638"/>
          <p14:tracePt t="261866" x="6407150" y="3314700"/>
          <p14:tracePt t="261883" x="6373813" y="3279775"/>
          <p14:tracePt t="261889" x="6356350" y="3271838"/>
          <p14:tracePt t="261897" x="6348413" y="3263900"/>
          <p14:tracePt t="261906" x="6330950" y="3254375"/>
          <p14:tracePt t="261914" x="6323013" y="3254375"/>
          <p14:tracePt t="261922" x="6305550" y="3246438"/>
          <p14:tracePt t="261930" x="6288088" y="3246438"/>
          <p14:tracePt t="261937" x="6262688" y="3238500"/>
          <p14:tracePt t="261946" x="6246813" y="3238500"/>
          <p14:tracePt t="261953" x="6211888" y="3238500"/>
          <p14:tracePt t="261963" x="6153150" y="3221038"/>
          <p14:tracePt t="261969" x="6118225" y="3211513"/>
          <p14:tracePt t="261979" x="6092825" y="3211513"/>
          <p14:tracePt t="261985" x="6049963" y="3211513"/>
          <p14:tracePt t="261996" x="6008688" y="3211513"/>
          <p14:tracePt t="262001" x="5957888" y="3211513"/>
          <p14:tracePt t="262014" x="5905500" y="3211513"/>
          <p14:tracePt t="262017" x="5854700" y="3211513"/>
          <p14:tracePt t="262025" x="5770563" y="3211513"/>
          <p14:tracePt t="262033" x="5719763" y="3211513"/>
          <p14:tracePt t="262041" x="5616575" y="3211513"/>
          <p14:tracePt t="262049" x="5532438" y="3211513"/>
          <p14:tracePt t="262057" x="5430838" y="3211513"/>
          <p14:tracePt t="262066" x="5337175" y="3211513"/>
          <p14:tracePt t="262073" x="5251450" y="3211513"/>
          <p14:tracePt t="262082" x="5167313" y="3211513"/>
          <p14:tracePt t="262090" x="5106988" y="3211513"/>
          <p14:tracePt t="262097" x="5048250" y="3211513"/>
          <p14:tracePt t="262105" x="4987925" y="3211513"/>
          <p14:tracePt t="262113" x="4972050" y="3211513"/>
          <p14:tracePt t="262121" x="4929188" y="3211513"/>
          <p14:tracePt t="262130" x="4878388" y="3211513"/>
          <p14:tracePt t="262137" x="4810125" y="3211513"/>
          <p14:tracePt t="262146" x="4767263" y="3211513"/>
          <p14:tracePt t="262154" x="4716463" y="3211513"/>
          <p14:tracePt t="262163" x="4673600" y="3221038"/>
          <p14:tracePt t="262170" x="4648200" y="3221038"/>
          <p14:tracePt t="262179" x="4605338" y="3228975"/>
          <p14:tracePt t="262186" x="4579938" y="3228975"/>
          <p14:tracePt t="262196" x="4546600" y="3228975"/>
          <p14:tracePt t="262202" x="4513263" y="3228975"/>
          <p14:tracePt t="262213" x="4486275" y="3238500"/>
          <p14:tracePt t="262217" x="4470400" y="3238500"/>
          <p14:tracePt t="262227" x="4435475" y="3238500"/>
          <p14:tracePt t="262234" x="4410075" y="3238500"/>
          <p14:tracePt t="262242" x="4394200" y="3238500"/>
          <p14:tracePt t="262250" x="4359275" y="3254375"/>
          <p14:tracePt t="262257" x="4333875" y="3263900"/>
          <p14:tracePt t="262265" x="4308475" y="3271838"/>
          <p14:tracePt t="262274" x="4291013" y="3279775"/>
          <p14:tracePt t="262282" x="4257675" y="3305175"/>
          <p14:tracePt t="262290" x="4232275" y="3314700"/>
          <p14:tracePt t="262298" x="4197350" y="3330575"/>
          <p14:tracePt t="262306" x="4181475" y="3348038"/>
          <p14:tracePt t="262313" x="4146550" y="3355975"/>
          <p14:tracePt t="262322" x="4113213" y="3355975"/>
          <p14:tracePt t="262330" x="4062413" y="3382963"/>
          <p14:tracePt t="262337" x="4027488" y="3390900"/>
          <p14:tracePt t="262346" x="3986213" y="3398838"/>
          <p14:tracePt t="262354" x="3951288" y="3408363"/>
          <p14:tracePt t="262362" x="3908425" y="3424238"/>
          <p14:tracePt t="262369" x="3875088" y="3433763"/>
          <p14:tracePt t="262378" x="3841750" y="3441700"/>
          <p14:tracePt t="262386" x="3824288" y="3441700"/>
          <p14:tracePt t="262395" x="3781425" y="3449638"/>
          <p14:tracePt t="262402" x="3748088" y="3449638"/>
          <p14:tracePt t="262412" x="3705225" y="3467100"/>
          <p14:tracePt t="262418" x="3679825" y="3467100"/>
          <p14:tracePt t="262427" x="3654425" y="3475038"/>
          <p14:tracePt t="262434" x="3619500" y="3484563"/>
          <p14:tracePt t="262442" x="3594100" y="3484563"/>
          <p14:tracePt t="262450" x="3560763" y="3492500"/>
          <p14:tracePt t="262457" x="3543300" y="3509963"/>
          <p14:tracePt t="262466" x="3517900" y="3517900"/>
          <p14:tracePt t="262474" x="3509963" y="3517900"/>
          <p14:tracePt t="262482" x="3484563" y="3527425"/>
          <p14:tracePt t="262489" x="3467100" y="3535363"/>
          <p14:tracePt t="262497" x="3441700" y="3560763"/>
          <p14:tracePt t="262506" x="3424238" y="3568700"/>
          <p14:tracePt t="262514" x="3390900" y="3594100"/>
          <p14:tracePt t="262522" x="3365500" y="3611563"/>
          <p14:tracePt t="262530" x="3340100" y="3629025"/>
          <p14:tracePt t="262538" x="3305175" y="3654425"/>
          <p14:tracePt t="262546" x="3271838" y="3679825"/>
          <p14:tracePt t="262553" x="3246438" y="3697288"/>
          <p14:tracePt t="262562" x="3221038" y="3713163"/>
          <p14:tracePt t="262570" x="3211513" y="3730625"/>
          <p14:tracePt t="262579" x="3186113" y="3748088"/>
          <p14:tracePt t="262586" x="3178175" y="3756025"/>
          <p14:tracePt t="262596" x="3170238" y="3763963"/>
          <p14:tracePt t="262601" x="3160713" y="3781425"/>
          <p14:tracePt t="262613" x="3152775" y="3798888"/>
          <p14:tracePt t="262617" x="3144838" y="3824288"/>
          <p14:tracePt t="262625" x="3135313" y="3849688"/>
          <p14:tracePt t="262633" x="3135313" y="3857625"/>
          <p14:tracePt t="262641" x="3135313" y="3892550"/>
          <p14:tracePt t="262649" x="3119438" y="3917950"/>
          <p14:tracePt t="262657" x="3119438" y="3935413"/>
          <p14:tracePt t="262665" x="3119438" y="3951288"/>
          <p14:tracePt t="262673" x="3109913" y="3976688"/>
          <p14:tracePt t="262681" x="3101975" y="3976688"/>
          <p14:tracePt t="262698" x="3101975" y="3986213"/>
          <p14:tracePt t="262706" x="3084513" y="4002088"/>
          <p14:tracePt t="262714" x="3067050" y="4011613"/>
          <p14:tracePt t="262730" x="3067050" y="4019550"/>
          <p14:tracePt t="262737" x="3067050" y="4037013"/>
          <p14:tracePt t="262746" x="3059113" y="4044950"/>
          <p14:tracePt t="262754" x="3051175" y="4052888"/>
          <p14:tracePt t="262769" x="3051175" y="4079875"/>
          <p14:tracePt t="262786" x="3051175" y="4087813"/>
          <p14:tracePt t="262809" x="3051175" y="4095750"/>
          <p14:tracePt t="262946" x="3051175" y="4105275"/>
          <p14:tracePt t="262954" x="3051175" y="4121150"/>
          <p14:tracePt t="262962" x="3051175" y="4138613"/>
          <p14:tracePt t="262969" x="3033713" y="4156075"/>
          <p14:tracePt t="262979" x="3033713" y="4181475"/>
          <p14:tracePt t="262986" x="3025775" y="4197350"/>
          <p14:tracePt t="262996" x="3025775" y="4206875"/>
          <p14:tracePt t="263002" x="3025775" y="4214813"/>
          <p14:tracePt t="263012" x="3016250" y="4224338"/>
          <p14:tracePt t="263705" x="3008313" y="4214813"/>
          <p14:tracePt t="263730" x="2990850" y="4214813"/>
          <p14:tracePt t="263737" x="2982913" y="4214813"/>
          <p14:tracePt t="263747" x="2982913" y="4206875"/>
          <p14:tracePt t="263778" x="2974975" y="4206875"/>
          <p14:tracePt t="263802" x="2957513" y="4197350"/>
          <p14:tracePt t="263817" x="2957513" y="4189413"/>
          <p14:tracePt t="263922" x="2949575" y="4181475"/>
          <p14:tracePt t="264002" x="2940050" y="4181475"/>
          <p14:tracePt t="264010" x="2932113" y="4171950"/>
          <p14:tracePt t="264018" x="2932113" y="4164013"/>
          <p14:tracePt t="264026" x="2932113" y="4130675"/>
          <p14:tracePt t="264034" x="2932113" y="4113213"/>
          <p14:tracePt t="264042" x="2932113" y="4095750"/>
          <p14:tracePt t="264049" x="2932113" y="4070350"/>
          <p14:tracePt t="264057" x="2932113" y="4052888"/>
          <p14:tracePt t="264073" x="2932113" y="4044950"/>
          <p14:tracePt t="264154" x="2932113" y="4052888"/>
          <p14:tracePt t="264162" x="2922588" y="4070350"/>
          <p14:tracePt t="264170" x="2914650" y="4087813"/>
          <p14:tracePt t="264177" x="2906713" y="4105275"/>
          <p14:tracePt t="264194" x="2906713" y="4113213"/>
          <p14:tracePt t="264306" x="2897188" y="4113213"/>
          <p14:tracePt t="264321" x="2897188" y="4095750"/>
          <p14:tracePt t="264330" x="2881313" y="4079875"/>
          <p14:tracePt t="264347" x="2881313" y="4070350"/>
          <p14:tracePt t="264769" x="2871788" y="4070350"/>
          <p14:tracePt t="264785" x="2863850" y="4062413"/>
          <p14:tracePt t="264794" x="2855913" y="4044950"/>
          <p14:tracePt t="265145" x="2846388" y="4044950"/>
          <p14:tracePt t="265154" x="2820988" y="4044950"/>
          <p14:tracePt t="265160" x="2813050" y="4044950"/>
          <p14:tracePt t="265169" x="2787650" y="4044950"/>
          <p14:tracePt t="265181" x="2778125" y="4044950"/>
          <p14:tracePt t="265185" x="2736850" y="4044950"/>
          <p14:tracePt t="265193" x="2701925" y="4044950"/>
          <p14:tracePt t="265202" x="2660650" y="4044950"/>
          <p14:tracePt t="265210" x="2608263" y="4037013"/>
          <p14:tracePt t="265218" x="2549525" y="4019550"/>
          <p14:tracePt t="265225" x="2524125" y="4002088"/>
          <p14:tracePt t="265233" x="2506663" y="3994150"/>
          <p14:tracePt t="265241" x="2481263" y="3986213"/>
          <p14:tracePt t="265249" x="2463800" y="3976688"/>
          <p14:tracePt t="265257" x="2455863" y="3960813"/>
          <p14:tracePt t="265273" x="2447925" y="3943350"/>
          <p14:tracePt t="265281" x="2447925" y="3935413"/>
          <p14:tracePt t="265290" x="2438400" y="3908425"/>
          <p14:tracePt t="265298" x="2430463" y="3892550"/>
          <p14:tracePt t="265306" x="2422525" y="3883025"/>
          <p14:tracePt t="265314" x="2422525" y="3875088"/>
          <p14:tracePt t="265322" x="2397125" y="3849688"/>
          <p14:tracePt t="265338" x="2371725" y="3841750"/>
          <p14:tracePt t="265347" x="2362200" y="3824288"/>
          <p14:tracePt t="265354" x="2328863" y="3816350"/>
          <p14:tracePt t="265363" x="2303463" y="3816350"/>
          <p14:tracePt t="265369" x="2286000" y="3816350"/>
          <p14:tracePt t="265385" x="2268538" y="3816350"/>
          <p14:tracePt t="265914" x="2260600" y="3816350"/>
          <p14:tracePt t="265946" x="2252663" y="3816350"/>
          <p14:tracePt t="266041" x="2260600" y="3816350"/>
          <p14:tracePt t="266058" x="2268538" y="3816350"/>
          <p14:tracePt t="266066" x="2293938" y="3816350"/>
          <p14:tracePt t="266074" x="2328863" y="3816350"/>
          <p14:tracePt t="266083" x="2362200" y="3816350"/>
          <p14:tracePt t="266089" x="2379663" y="3816350"/>
          <p14:tracePt t="266099" x="2413000" y="3816350"/>
          <p14:tracePt t="266105" x="2447925" y="3816350"/>
          <p14:tracePt t="266115" x="2473325" y="3816350"/>
          <p14:tracePt t="266121" x="2489200" y="3816350"/>
          <p14:tracePt t="266131" x="2498725" y="3816350"/>
          <p14:tracePt t="266138" x="2516188" y="3816350"/>
          <p14:tracePt t="266147" x="2524125" y="3816350"/>
          <p14:tracePt t="266153" x="2532063" y="3798888"/>
          <p14:tracePt t="266163" x="2549525" y="3781425"/>
          <p14:tracePt t="266177" x="2557463" y="3773488"/>
          <p14:tracePt t="266801" x="2566988" y="3773488"/>
          <p14:tracePt t="266809" x="2557463" y="3773488"/>
          <p14:tracePt t="266818" x="2549525" y="3773488"/>
          <p14:tracePt t="266825" x="2516188" y="3773488"/>
          <p14:tracePt t="266834" x="2455863" y="3857625"/>
          <p14:tracePt t="266841" x="2422525" y="3968750"/>
          <p14:tracePt t="266850" x="2387600" y="4079875"/>
          <p14:tracePt t="266858" x="2379663" y="4164013"/>
          <p14:tracePt t="266866" x="2379663" y="4291013"/>
          <p14:tracePt t="266874" x="2379663" y="4435475"/>
          <p14:tracePt t="266895" x="2473325" y="4759325"/>
          <p14:tracePt t="266901" x="2566988" y="4894263"/>
          <p14:tracePt t="266906" x="2660650" y="5141913"/>
          <p14:tracePt t="266915" x="2805113" y="5345113"/>
          <p14:tracePt t="266922" x="2949575" y="5575300"/>
          <p14:tracePt t="266931" x="3109913" y="5735638"/>
          <p14:tracePt t="266937" x="3279775" y="5905500"/>
          <p14:tracePt t="266946" x="3509963" y="6067425"/>
          <p14:tracePt t="266953" x="3730625" y="6161088"/>
          <p14:tracePt t="266963" x="3935413" y="6237288"/>
          <p14:tracePt t="266969" x="4164013" y="6297613"/>
          <p14:tracePt t="266980" x="4394200" y="6356350"/>
          <p14:tracePt t="266985" x="4699000" y="6391275"/>
          <p14:tracePt t="266993" x="4987925" y="6391275"/>
          <p14:tracePt t="267002" x="5370513" y="6407150"/>
          <p14:tracePt t="267009" x="5710238" y="6407150"/>
          <p14:tracePt t="267017" x="6034088" y="6407150"/>
          <p14:tracePt t="267025" x="6262688" y="6407150"/>
          <p14:tracePt t="267033" x="6442075" y="6407150"/>
          <p14:tracePt t="267042" x="6645275" y="6407150"/>
          <p14:tracePt t="267049" x="6815138" y="6407150"/>
          <p14:tracePt t="267058" x="6943725" y="6407150"/>
          <p14:tracePt t="267065" x="7045325" y="6407150"/>
          <p14:tracePt t="267073" x="7104063" y="6407150"/>
          <p14:tracePt t="267082" x="7164388" y="6391275"/>
          <p14:tracePt t="267089" x="7180263" y="6381750"/>
          <p14:tracePt t="267099" x="7189788" y="6373813"/>
          <p14:tracePt t="267130" x="7197725" y="6373813"/>
          <p14:tracePt t="267154" x="7215188" y="6373813"/>
          <p14:tracePt t="267178" x="7223125" y="6365875"/>
          <p14:tracePt t="267186" x="7232650" y="6356350"/>
          <p14:tracePt t="267225" x="7240588" y="6356350"/>
          <p14:tracePt t="267234" x="7258050" y="6356350"/>
          <p14:tracePt t="267242" x="7265988" y="6373813"/>
          <p14:tracePt t="267249" x="7299325" y="6407150"/>
          <p14:tracePt t="267258" x="7316788" y="6442075"/>
          <p14:tracePt t="267266" x="7342188" y="6492875"/>
          <p14:tracePt t="267273" x="7359650" y="6543675"/>
          <p14:tracePt t="267282" x="7377113" y="6561138"/>
          <p14:tracePt t="267289" x="7392988" y="6594475"/>
          <p14:tracePt t="267299" x="7410450" y="6619875"/>
          <p14:tracePt t="267305" x="7427913" y="6627813"/>
          <p14:tracePt t="267314" x="7453313" y="6627813"/>
          <p14:tracePt t="267322" x="7494588" y="6627813"/>
          <p14:tracePt t="267332" x="7512050" y="6627813"/>
          <p14:tracePt t="267338" x="7554913" y="6627813"/>
          <p14:tracePt t="267348" x="7588250" y="6627813"/>
          <p14:tracePt t="267354" x="7623175" y="6627813"/>
          <p14:tracePt t="267363" x="7648575" y="6627813"/>
          <p14:tracePt t="267369" x="7681913" y="6627813"/>
          <p14:tracePt t="267377" x="7707313" y="6627813"/>
          <p14:tracePt t="267385" x="7732713" y="6619875"/>
          <p14:tracePt t="267401" x="7750175" y="6619875"/>
          <p14:tracePt t="267409" x="7758113" y="6619875"/>
          <p14:tracePt t="267554" x="7758113" y="6611938"/>
          <p14:tracePt t="267562" x="7758113" y="6586538"/>
          <p14:tracePt t="267570" x="7758113" y="6569075"/>
          <p14:tracePt t="267578" x="7793038" y="6526213"/>
          <p14:tracePt t="267585" x="7869238" y="6483350"/>
          <p14:tracePt t="267594" x="7945438" y="6416675"/>
          <p14:tracePt t="267602" x="8031163" y="6348413"/>
          <p14:tracePt t="267610" x="8081963" y="6280150"/>
          <p14:tracePt t="267617" x="8124825" y="6211888"/>
          <p14:tracePt t="267626" x="8158163" y="6169025"/>
          <p14:tracePt t="267633" x="8175625" y="6118225"/>
          <p14:tracePt t="267642" x="8175625" y="6076950"/>
          <p14:tracePt t="267649" x="8175625" y="6067425"/>
          <p14:tracePt t="267730" x="8175625" y="6059488"/>
          <p14:tracePt t="267953" x="8166100" y="6059488"/>
          <p14:tracePt t="268049" x="8166100" y="6049963"/>
          <p14:tracePt t="268074" x="8191500" y="6067425"/>
          <p14:tracePt t="268082" x="8208963" y="6084888"/>
          <p14:tracePt t="268089" x="8259763" y="6110288"/>
          <p14:tracePt t="268099" x="8294688" y="6143625"/>
          <p14:tracePt t="268105" x="8345488" y="6178550"/>
          <p14:tracePt t="268115" x="8413750" y="6221413"/>
          <p14:tracePt t="268121" x="8464550" y="6262688"/>
          <p14:tracePt t="268132" x="8523288" y="6330950"/>
          <p14:tracePt t="268137" x="8566150" y="6365875"/>
          <p14:tracePt t="268149" x="8609013" y="6416675"/>
          <p14:tracePt t="268153" x="8651875" y="6500813"/>
          <p14:tracePt t="268164" x="8677275" y="6518275"/>
          <p14:tracePt t="268169" x="8702675" y="6535738"/>
          <p14:tracePt t="268185" x="8710613" y="6543675"/>
          <p14:tracePt t="268194" x="8728075" y="6551613"/>
          <p14:tracePt t="268209" x="8728075" y="6561138"/>
          <p14:tracePt t="268234" x="8736013" y="6569075"/>
          <p14:tracePt t="268290" x="8728075" y="6569075"/>
          <p14:tracePt t="268299" x="8651875" y="6569075"/>
          <p14:tracePt t="268305" x="8566150" y="6569075"/>
          <p14:tracePt t="268314" x="8455025" y="6543675"/>
          <p14:tracePt t="268321" x="8353425" y="6492875"/>
          <p14:tracePt t="268333" x="8294688" y="6467475"/>
          <p14:tracePt t="268337" x="8218488" y="6432550"/>
          <p14:tracePt t="268347" x="8150225" y="6391275"/>
          <p14:tracePt t="268353" x="8089900" y="6356350"/>
          <p14:tracePt t="268363" x="7996238" y="6305550"/>
          <p14:tracePt t="268370" x="7920038" y="6246813"/>
          <p14:tracePt t="268378" x="7800975" y="6161088"/>
          <p14:tracePt t="268385" x="7648575" y="6084888"/>
          <p14:tracePt t="268394" x="7435850" y="6008688"/>
          <p14:tracePt t="268401" x="7197725" y="5915025"/>
          <p14:tracePt t="268410" x="6908800" y="5829300"/>
          <p14:tracePt t="268417" x="6535738" y="5735638"/>
          <p14:tracePt t="268425" x="6169025" y="5659438"/>
          <p14:tracePt t="268434" x="5795963" y="5549900"/>
          <p14:tracePt t="268441" x="5446713" y="5438775"/>
          <p14:tracePt t="268450" x="5124450" y="5353050"/>
          <p14:tracePt t="268458" x="5106988" y="5353050"/>
          <p14:tracePt t="269298" x="5106988" y="5345113"/>
          <p14:tracePt t="269306" x="5106988" y="5337175"/>
          <p14:tracePt t="269313" x="5081588" y="5294313"/>
          <p14:tracePt t="269322" x="5056188" y="5294313"/>
          <p14:tracePt t="269332" x="5030788" y="5294313"/>
          <p14:tracePt t="269348" x="5022850" y="5294313"/>
          <p14:tracePt t="269354" x="5013325" y="5294313"/>
          <p14:tracePt t="269442" x="5013325" y="5302250"/>
          <p14:tracePt t="269449" x="5038725" y="5327650"/>
          <p14:tracePt t="269457" x="5073650" y="5345113"/>
          <p14:tracePt t="269466" x="5106988" y="5353050"/>
          <p14:tracePt t="269474" x="5141913" y="5353050"/>
          <p14:tracePt t="269483" x="5200650" y="5362575"/>
          <p14:tracePt t="269489" x="5268913" y="5387975"/>
          <p14:tracePt t="269500" x="5345113" y="5405438"/>
          <p14:tracePt t="269506" x="5438775" y="5438775"/>
          <p14:tracePt t="269514" x="5507038" y="5446713"/>
          <p14:tracePt t="269521" x="5575300" y="5481638"/>
          <p14:tracePt t="269532" x="5616575" y="5489575"/>
          <p14:tracePt t="269538" x="5641975" y="5497513"/>
          <p14:tracePt t="269547" x="5676900" y="5507038"/>
          <p14:tracePt t="269554" x="5719763" y="5540375"/>
          <p14:tracePt t="269561" x="5770563" y="5557838"/>
          <p14:tracePt t="269570" x="5803900" y="5583238"/>
          <p14:tracePt t="269577" x="5872163" y="5626100"/>
          <p14:tracePt t="269586" x="5905500" y="5634038"/>
          <p14:tracePt t="269594" x="5915025" y="5641975"/>
          <p14:tracePt t="270066" x="5897563" y="5651500"/>
          <p14:tracePt t="270073" x="5778500" y="5676900"/>
          <p14:tracePt t="270083" x="5651500" y="5676900"/>
          <p14:tracePt t="270089" x="5557838" y="5676900"/>
          <p14:tracePt t="270100" x="5472113" y="5676900"/>
          <p14:tracePt t="270105" x="5413375" y="5676900"/>
          <p14:tracePt t="270116" x="5380038" y="5676900"/>
          <p14:tracePt t="270121" x="5337175" y="5676900"/>
          <p14:tracePt t="270133" x="5286375" y="5659438"/>
          <p14:tracePt t="270137" x="5226050" y="5651500"/>
          <p14:tracePt t="270146" x="5141913" y="5616575"/>
          <p14:tracePt t="270153" x="5081588" y="5608638"/>
          <p14:tracePt t="270161" x="5022850" y="5600700"/>
          <p14:tracePt t="270169" x="4987925" y="5583238"/>
          <p14:tracePt t="270177" x="4962525" y="5575300"/>
          <p14:tracePt t="270185" x="4946650" y="5575300"/>
          <p14:tracePt t="270322" x="4946650" y="5583238"/>
          <p14:tracePt t="270337" x="4979988" y="5591175"/>
          <p14:tracePt t="270346" x="5005388" y="5591175"/>
          <p14:tracePt t="270354" x="5030788" y="5608638"/>
          <p14:tracePt t="270362" x="5038725" y="5608638"/>
          <p14:tracePt t="270369" x="5064125" y="5608638"/>
          <p14:tracePt t="270377" x="5073650" y="5608638"/>
          <p14:tracePt t="270386" x="5099050" y="5608638"/>
          <p14:tracePt t="270393" x="5116513" y="5608638"/>
          <p14:tracePt t="270402" x="5132388" y="5608638"/>
          <p14:tracePt t="270410" x="5149850" y="5608638"/>
          <p14:tracePt t="270418" x="5175250" y="5608638"/>
          <p14:tracePt t="270426" x="5183188" y="5608638"/>
          <p14:tracePt t="270434" x="5200650" y="5608638"/>
          <p14:tracePt t="270442" x="5208588" y="5608638"/>
          <p14:tracePt t="270450" x="5218113" y="5608638"/>
          <p14:tracePt t="270458" x="5235575" y="5608638"/>
          <p14:tracePt t="270499" x="5243513" y="5608638"/>
          <p14:tracePt t="270513" x="5251450" y="5608638"/>
          <p14:tracePt t="270753" x="5260975" y="5608638"/>
          <p14:tracePt t="270938" x="5260975" y="5591175"/>
          <p14:tracePt t="270946" x="5260975" y="5583238"/>
          <p14:tracePt t="270962" x="5235575" y="5557838"/>
          <p14:tracePt t="270978" x="5208588" y="5549900"/>
          <p14:tracePt t="270986" x="5200650" y="5540375"/>
          <p14:tracePt t="271001" x="5192713" y="5532438"/>
          <p14:tracePt t="271017" x="5183188" y="5524500"/>
          <p14:tracePt t="271034" x="5175250" y="5514975"/>
          <p14:tracePt t="271058" x="5167313" y="5514975"/>
          <p14:tracePt t="271177" x="5149850" y="5514975"/>
          <p14:tracePt t="271242" x="5141913" y="5514975"/>
          <p14:tracePt t="271258" x="5132388" y="5514975"/>
          <p14:tracePt t="271267" x="5124450" y="5514975"/>
          <p14:tracePt t="271297" x="5116513" y="5514975"/>
          <p14:tracePt t="271329" x="5106988" y="5514975"/>
          <p14:tracePt t="271434" x="5116513" y="5514975"/>
          <p14:tracePt t="271451" x="5141913" y="5514975"/>
          <p14:tracePt t="271457" x="5149850" y="5514975"/>
          <p14:tracePt t="271467" x="5157788" y="5514975"/>
          <p14:tracePt t="271474" x="5167313" y="5514975"/>
          <p14:tracePt t="271483" x="5175250" y="5514975"/>
          <p14:tracePt t="271489" x="5175250" y="5524500"/>
          <p14:tracePt t="271522" x="5183188" y="5532438"/>
          <p14:tracePt t="271530" x="5183188" y="5540375"/>
          <p14:tracePt t="271537" x="5183188" y="5549900"/>
          <p14:tracePt t="271546" x="5183188" y="5575300"/>
          <p14:tracePt t="271554" x="5183188" y="5583238"/>
          <p14:tracePt t="271561" x="5183188" y="5608638"/>
          <p14:tracePt t="271578" x="5183188" y="5626100"/>
          <p14:tracePt t="271585" x="5183188" y="5641975"/>
          <p14:tracePt t="271609" x="5183188" y="5651500"/>
          <p14:tracePt t="271722" x="5192713" y="5659438"/>
          <p14:tracePt t="271778" x="5192713" y="5668963"/>
          <p14:tracePt t="271785" x="5192713" y="5676900"/>
          <p14:tracePt t="271802" x="5192713" y="5684838"/>
          <p14:tracePt t="271818" x="5192713" y="5719763"/>
          <p14:tracePt t="271834" x="5175250" y="5753100"/>
          <p14:tracePt t="271841" x="5167313" y="5778500"/>
          <p14:tracePt t="271850" x="5149850" y="5795963"/>
          <p14:tracePt t="271857" x="5132388" y="5829300"/>
          <p14:tracePt t="271868" x="5124450" y="5854700"/>
          <p14:tracePt t="271873" x="5116513" y="5864225"/>
          <p14:tracePt t="271886" x="5116513" y="5872163"/>
          <p14:tracePt t="271889" x="5106988" y="5880100"/>
          <p14:tracePt t="271929" x="5116513" y="5880100"/>
          <p14:tracePt t="271937" x="5124450" y="5880100"/>
          <p14:tracePt t="271945" x="5141913" y="5880100"/>
          <p14:tracePt t="271954" x="5157788" y="5880100"/>
          <p14:tracePt t="271970" x="5157788" y="5872163"/>
          <p14:tracePt t="271977" x="5157788" y="5864225"/>
          <p14:tracePt t="271993" x="5157788" y="5854700"/>
          <p14:tracePt t="272001" x="5149850" y="5854700"/>
          <p14:tracePt t="272009" x="5132388" y="5854700"/>
          <p14:tracePt t="272018" x="5106988" y="5854700"/>
          <p14:tracePt t="272025" x="5099050" y="5854700"/>
          <p14:tracePt t="272034" x="5091113" y="5854700"/>
          <p14:tracePt t="272057" x="5064125" y="5854700"/>
          <p14:tracePt t="272067" x="5064125" y="5872163"/>
          <p14:tracePt t="272074" x="5056188" y="5897563"/>
          <p14:tracePt t="272084" x="5048250" y="5905500"/>
          <p14:tracePt t="272113" x="5048250" y="5915025"/>
          <p14:tracePt t="272217" x="5038725" y="5922963"/>
          <p14:tracePt t="272226" x="5005388" y="5940425"/>
          <p14:tracePt t="272234" x="5005388" y="5922963"/>
          <p14:tracePt t="272241" x="5030788" y="5922963"/>
          <p14:tracePt t="272297" x="5048250" y="5922963"/>
          <p14:tracePt t="272530" x="5013325" y="5922963"/>
          <p14:tracePt t="272538" x="4979988" y="5889625"/>
          <p14:tracePt t="272546" x="4946650" y="5872163"/>
          <p14:tracePt t="272554" x="4919663" y="5872163"/>
          <p14:tracePt t="272561" x="4878388" y="5854700"/>
          <p14:tracePt t="272570" x="4835525" y="5854700"/>
          <p14:tracePt t="272577" x="4784725" y="5846763"/>
          <p14:tracePt t="272585" x="4716463" y="5846763"/>
          <p14:tracePt t="272594" x="4657725" y="5846763"/>
          <p14:tracePt t="272602" x="4614863" y="5846763"/>
          <p14:tracePt t="272609" x="4572000" y="5846763"/>
          <p14:tracePt t="272618" x="4538663" y="5846763"/>
          <p14:tracePt t="272626" x="4495800" y="5846763"/>
          <p14:tracePt t="272635" x="4478338" y="5846763"/>
          <p14:tracePt t="272650" x="4452938" y="5846763"/>
          <p14:tracePt t="272658" x="4445000" y="5846763"/>
          <p14:tracePt t="272713" x="4427538" y="5846763"/>
          <p14:tracePt t="272737" x="4419600" y="5846763"/>
          <p14:tracePt t="272778" x="4410075" y="5846763"/>
          <p14:tracePt t="272802" x="4410075" y="5872163"/>
          <p14:tracePt t="272810" x="4419600" y="5889625"/>
          <p14:tracePt t="272818" x="4435475" y="5922963"/>
          <p14:tracePt t="272825" x="4435475" y="5932488"/>
          <p14:tracePt t="272835" x="4445000" y="5965825"/>
          <p14:tracePt t="272842" x="4460875" y="5991225"/>
          <p14:tracePt t="272851" x="4460875" y="6024563"/>
          <p14:tracePt t="272858" x="4470400" y="6042025"/>
          <p14:tracePt t="272868" x="4470400" y="6076950"/>
          <p14:tracePt t="272874" x="4470400" y="6092825"/>
          <p14:tracePt t="272888" x="4478338" y="6110288"/>
          <p14:tracePt t="272890" x="4478338" y="6118225"/>
          <p14:tracePt t="272986" x="4495800" y="6102350"/>
          <p14:tracePt t="273025" x="4503738" y="6102350"/>
          <p14:tracePt t="273098" x="4513263" y="6092825"/>
          <p14:tracePt t="273146" x="4513263" y="6084888"/>
          <p14:tracePt t="273154" x="4513263" y="6076950"/>
          <p14:tracePt t="273169" x="4503738" y="6076950"/>
          <p14:tracePt t="273177" x="4495800" y="6076950"/>
          <p14:tracePt t="273186" x="4478338" y="6076950"/>
          <p14:tracePt t="273194" x="4452938" y="6076950"/>
          <p14:tracePt t="273202" x="4427538" y="6076950"/>
          <p14:tracePt t="273210" x="4402138" y="6076950"/>
          <p14:tracePt t="273218" x="4384675" y="6076950"/>
          <p14:tracePt t="273225" x="4359275" y="6076950"/>
          <p14:tracePt t="273234" x="4351338" y="6076950"/>
          <p14:tracePt t="273242" x="4333875" y="6076950"/>
          <p14:tracePt t="273251" x="4325938" y="6076950"/>
          <p14:tracePt t="273257" x="4316413" y="6076950"/>
          <p14:tracePt t="273269" x="4291013" y="6076950"/>
          <p14:tracePt t="273284" x="4275138" y="6076950"/>
          <p14:tracePt t="273289" x="4257675" y="6076950"/>
          <p14:tracePt t="273300" x="4240213" y="6076950"/>
          <p14:tracePt t="273306" x="4206875" y="6076950"/>
          <p14:tracePt t="273314" x="4197350" y="6067425"/>
          <p14:tracePt t="273321" x="4181475" y="6049963"/>
          <p14:tracePt t="273330" x="4181475" y="6034088"/>
          <p14:tracePt t="273338" x="4181475" y="6008688"/>
          <p14:tracePt t="273345" x="4171950" y="5999163"/>
          <p14:tracePt t="273466" x="4164013" y="5983288"/>
          <p14:tracePt t="273658" x="4138613" y="5973763"/>
          <p14:tracePt t="273665" x="4087813" y="5965825"/>
          <p14:tracePt t="273674" x="4002088" y="5957888"/>
          <p14:tracePt t="273681" x="3908425" y="5932488"/>
          <p14:tracePt t="273689" x="3816350" y="5932488"/>
          <p14:tracePt t="273700" x="3705225" y="5932488"/>
          <p14:tracePt t="273706" x="3578225" y="5932488"/>
          <p14:tracePt t="273714" x="3433763" y="5932488"/>
          <p14:tracePt t="273722" x="3348038" y="5932488"/>
          <p14:tracePt t="273729" x="3263900" y="5932488"/>
          <p14:tracePt t="273737" x="3160713" y="5932488"/>
          <p14:tracePt t="273745" x="3076575" y="5932488"/>
          <p14:tracePt t="273754" x="2982913" y="5932488"/>
          <p14:tracePt t="273762" x="2863850" y="5940425"/>
          <p14:tracePt t="273769" x="2752725" y="5957888"/>
          <p14:tracePt t="273777" x="2651125" y="5957888"/>
          <p14:tracePt t="273785" x="2549525" y="5957888"/>
          <p14:tracePt t="273793" x="2481263" y="5983288"/>
          <p14:tracePt t="273802" x="2405063" y="5983288"/>
          <p14:tracePt t="273810" x="2344738" y="5983288"/>
          <p14:tracePt t="273819" x="2328863" y="5983288"/>
          <p14:tracePt t="273826" x="2311400" y="5983288"/>
          <p14:tracePt t="273866" x="2303463" y="5983288"/>
          <p14:tracePt t="273883" x="2293938" y="5973763"/>
          <p14:tracePt t="273898" x="2293938" y="5965825"/>
          <p14:tracePt t="274025" x="2303463" y="5957888"/>
          <p14:tracePt t="274035" x="2311400" y="5957888"/>
          <p14:tracePt t="274041" x="2344738" y="5957888"/>
          <p14:tracePt t="274050" x="2354263" y="5957888"/>
          <p14:tracePt t="274058" x="2362200" y="5957888"/>
          <p14:tracePt t="274377" x="2371725" y="5948363"/>
          <p14:tracePt t="274386" x="2362200" y="5940425"/>
          <p14:tracePt t="274394" x="2354263" y="5940425"/>
          <p14:tracePt t="274402" x="2344738" y="5940425"/>
          <p14:tracePt t="274409" x="2328863" y="5922963"/>
          <p14:tracePt t="274419" x="2319338" y="5922963"/>
          <p14:tracePt t="274426" x="2303463" y="5922963"/>
          <p14:tracePt t="274434" x="2286000" y="5922963"/>
          <p14:tracePt t="274442" x="2278063" y="5922963"/>
          <p14:tracePt t="274451" x="2260600" y="5922963"/>
          <p14:tracePt t="274458" x="2252663" y="5922963"/>
          <p14:tracePt t="274468" x="2235200" y="5922963"/>
          <p14:tracePt t="274474" x="2227263" y="5922963"/>
          <p14:tracePt t="274483" x="2217738" y="5922963"/>
          <p14:tracePt t="274489" x="2209800" y="5922963"/>
          <p14:tracePt t="274514" x="2200275" y="5922963"/>
          <p14:tracePt t="274826" x="2184400" y="5922963"/>
          <p14:tracePt t="274833" x="2174875" y="5922963"/>
          <p14:tracePt t="274842" x="2166938" y="5922963"/>
          <p14:tracePt t="274850" x="2159000" y="5932488"/>
          <p14:tracePt t="274858" x="2159000" y="5940425"/>
          <p14:tracePt t="274945" x="2166938" y="5940425"/>
          <p14:tracePt t="274953" x="2174875" y="5940425"/>
          <p14:tracePt t="274977" x="2184400" y="5932488"/>
          <p14:tracePt t="274986" x="2192338" y="5922963"/>
          <p14:tracePt t="275019" x="2192338" y="5915025"/>
          <p14:tracePt t="275035" x="2192338" y="5897563"/>
          <p14:tracePt t="275178" x="2200275" y="5905500"/>
          <p14:tracePt t="275186" x="2209800" y="5922963"/>
          <p14:tracePt t="275193" x="2217738" y="5932488"/>
          <p14:tracePt t="275210" x="2243138" y="5932488"/>
          <p14:tracePt t="275219" x="2252663" y="5932488"/>
          <p14:tracePt t="275226" x="2278063" y="5940425"/>
          <p14:tracePt t="275235" x="2303463" y="5948363"/>
          <p14:tracePt t="275242" x="2319338" y="5957888"/>
          <p14:tracePt t="275251" x="2354263" y="5965825"/>
          <p14:tracePt t="275258" x="2387600" y="5965825"/>
          <p14:tracePt t="275269" x="2422525" y="5965825"/>
          <p14:tracePt t="275273" x="2455863" y="5965825"/>
          <p14:tracePt t="275284" x="2481263" y="5965825"/>
          <p14:tracePt t="275290" x="2516188" y="5965825"/>
          <p14:tracePt t="275298" x="2524125" y="5965825"/>
          <p14:tracePt t="275306" x="2541588" y="5965825"/>
          <p14:tracePt t="275313" x="2557463" y="5957888"/>
          <p14:tracePt t="275321" x="2566988" y="5957888"/>
          <p14:tracePt t="275330" x="2574925" y="5957888"/>
          <p14:tracePt t="275337" x="2582863" y="5948363"/>
          <p14:tracePt t="275393" x="2541588" y="5948363"/>
          <p14:tracePt t="275402" x="2541588" y="5965825"/>
          <p14:tracePt t="275705" x="2532063" y="5965825"/>
          <p14:tracePt t="275802" x="2532063" y="5973763"/>
          <p14:tracePt t="275809" x="2532063" y="5999163"/>
          <p14:tracePt t="275819" x="2532063" y="6008688"/>
          <p14:tracePt t="275834" x="2549525" y="6008688"/>
          <p14:tracePt t="275842" x="2566988" y="6008688"/>
          <p14:tracePt t="275851" x="2582863" y="6008688"/>
          <p14:tracePt t="275858" x="2625725" y="6008688"/>
          <p14:tracePt t="275869" x="2660650" y="6008688"/>
          <p14:tracePt t="275873" x="2693988" y="6008688"/>
          <p14:tracePt t="275888" x="2736850" y="6008688"/>
          <p14:tracePt t="275889" x="2795588" y="5999163"/>
          <p14:tracePt t="275898" x="2820988" y="5999163"/>
          <p14:tracePt t="275905" x="2871788" y="5991225"/>
          <p14:tracePt t="275914" x="2897188" y="5991225"/>
          <p14:tracePt t="275921" x="2932113" y="5983288"/>
          <p14:tracePt t="275929" x="2957513" y="5973763"/>
          <p14:tracePt t="275937" x="2990850" y="5973763"/>
          <p14:tracePt t="275945" x="3008313" y="5957888"/>
          <p14:tracePt t="275953" x="3025775" y="5948363"/>
          <p14:tracePt t="275962" x="3033713" y="5948363"/>
          <p14:tracePt t="275970" x="3041650" y="5948363"/>
          <p14:tracePt t="275994" x="3059113" y="5948363"/>
          <p14:tracePt t="276122" x="3067050" y="5940425"/>
          <p14:tracePt t="276137" x="3076575" y="5940425"/>
          <p14:tracePt t="276194" x="3084513" y="5940425"/>
          <p14:tracePt t="276203" x="3101975" y="5940425"/>
          <p14:tracePt t="276210" x="3144838" y="5940425"/>
          <p14:tracePt t="276219" x="3203575" y="5940425"/>
          <p14:tracePt t="276225" x="3289300" y="5940425"/>
          <p14:tracePt t="276236" x="3365500" y="5915025"/>
          <p14:tracePt t="276242" x="3408363" y="5905500"/>
          <p14:tracePt t="276252" x="3449638" y="5897563"/>
          <p14:tracePt t="276257" x="3467100" y="5897563"/>
          <p14:tracePt t="276545" x="3441700" y="5897563"/>
          <p14:tracePt t="276553" x="3398838" y="5897563"/>
          <p14:tracePt t="276570" x="3373438" y="5897563"/>
          <p14:tracePt t="276658" x="3355975" y="5897563"/>
          <p14:tracePt t="276666" x="3330575" y="5897563"/>
          <p14:tracePt t="276673" x="3305175" y="5897563"/>
          <p14:tracePt t="276682" x="3289300" y="5897563"/>
          <p14:tracePt t="276689" x="3238500" y="5897563"/>
          <p14:tracePt t="276697" x="3203575" y="5897563"/>
          <p14:tracePt t="276706" x="3144838" y="5880100"/>
          <p14:tracePt t="276714" x="3101975" y="5846763"/>
          <p14:tracePt t="276721" x="3008313" y="5821363"/>
          <p14:tracePt t="276729" x="2949575" y="5788025"/>
          <p14:tracePt t="276737" x="2906713" y="5761038"/>
          <p14:tracePt t="276746" x="2906713" y="5727700"/>
          <p14:tracePt t="276754" x="2906713" y="5719763"/>
          <p14:tracePt t="277282" x="2914650" y="5719763"/>
          <p14:tracePt t="277298" x="2940050" y="5727700"/>
          <p14:tracePt t="277306" x="2957513" y="5735638"/>
          <p14:tracePt t="277314" x="2974975" y="5735638"/>
          <p14:tracePt t="277322" x="3033713" y="5719763"/>
          <p14:tracePt t="277329" x="3094038" y="5710238"/>
          <p14:tracePt t="277337" x="3152775" y="5710238"/>
          <p14:tracePt t="277346" x="3195638" y="5702300"/>
          <p14:tracePt t="277354" x="3254375" y="5694363"/>
          <p14:tracePt t="277361" x="3305175" y="5676900"/>
          <p14:tracePt t="277371" x="3340100" y="5668963"/>
          <p14:tracePt t="277378" x="3382963" y="5641975"/>
          <p14:tracePt t="277386" x="3408363" y="5634038"/>
          <p14:tracePt t="277393" x="3424238" y="5626100"/>
          <p14:tracePt t="277403" x="3424238" y="5616575"/>
          <p14:tracePt t="277410" x="3433763" y="5608638"/>
          <p14:tracePt t="277419" x="3449638" y="5600700"/>
          <p14:tracePt t="277426" x="3459163" y="5591175"/>
          <p14:tracePt t="277435" x="3467100" y="5583238"/>
          <p14:tracePt t="277441" x="3475038" y="5575300"/>
          <p14:tracePt t="277452" x="3484563" y="5565775"/>
          <p14:tracePt t="277457" x="3492500" y="5557838"/>
          <p14:tracePt t="277473" x="3502025" y="5549900"/>
          <p14:tracePt t="277538" x="3509963" y="5549900"/>
          <p14:tracePt t="277561" x="3509963" y="5540375"/>
          <p14:tracePt t="277570" x="3509963" y="5532438"/>
          <p14:tracePt t="277594" x="3502025" y="5524500"/>
          <p14:tracePt t="277610" x="3502025" y="5507038"/>
          <p14:tracePt t="277633" x="3502025" y="5497513"/>
          <p14:tracePt t="277642" x="3502025" y="5489575"/>
          <p14:tracePt t="277657" x="3502025" y="5481638"/>
          <p14:tracePt t="277665" x="3502025" y="5472113"/>
          <p14:tracePt t="277681" x="3502025" y="5464175"/>
          <p14:tracePt t="277713" x="3502025" y="5456238"/>
          <p14:tracePt t="277722" x="3509963" y="5446713"/>
          <p14:tracePt t="277729" x="3509963" y="5438775"/>
          <p14:tracePt t="277745" x="3517900" y="5430838"/>
          <p14:tracePt t="277754" x="3527425" y="5421313"/>
          <p14:tracePt t="277770" x="3535363" y="5413375"/>
          <p14:tracePt t="277778" x="3543300" y="5413375"/>
          <p14:tracePt t="277794" x="3552825" y="5413375"/>
          <p14:tracePt t="277810" x="3560763" y="5413375"/>
          <p14:tracePt t="277820" x="3568700" y="5413375"/>
          <p14:tracePt t="277835" x="3578225" y="5413375"/>
          <p14:tracePt t="277841" x="3586163" y="5413375"/>
          <p14:tracePt t="277852" x="3594100" y="5413375"/>
          <p14:tracePt t="277857" x="3603625" y="5413375"/>
          <p14:tracePt t="277884" x="3619500" y="5413375"/>
          <p14:tracePt t="277889" x="3629025" y="5421313"/>
          <p14:tracePt t="277898" x="3646488" y="5438775"/>
          <p14:tracePt t="277906" x="3662363" y="5438775"/>
          <p14:tracePt t="278017" x="3671888" y="5446713"/>
          <p14:tracePt t="278041" x="3671888" y="5464175"/>
          <p14:tracePt t="278057" x="3671888" y="5481638"/>
          <p14:tracePt t="278065" x="3654425" y="5489575"/>
          <p14:tracePt t="278074" x="3629025" y="5489575"/>
          <p14:tracePt t="278082" x="3619500" y="5489575"/>
          <p14:tracePt t="278098" x="3611563" y="5489575"/>
          <p14:tracePt t="278113" x="3594100" y="5489575"/>
          <p14:tracePt t="278122" x="3578225" y="5489575"/>
          <p14:tracePt t="278129" x="3543300" y="5489575"/>
          <p14:tracePt t="278138" x="3509963" y="5489575"/>
          <p14:tracePt t="278145" x="3484563" y="5489575"/>
          <p14:tracePt t="278154" x="3459163" y="5489575"/>
          <p14:tracePt t="278162" x="3424238" y="5489575"/>
          <p14:tracePt t="278178" x="3398838" y="5489575"/>
          <p14:tracePt t="278194" x="3390900" y="5489575"/>
          <p14:tracePt t="278650" x="3373438" y="5489575"/>
          <p14:tracePt t="278658" x="3355975" y="5489575"/>
          <p14:tracePt t="278666" x="3330575" y="5489575"/>
          <p14:tracePt t="278674" x="3314700" y="5489575"/>
          <p14:tracePt t="278682" x="3305175" y="5489575"/>
          <p14:tracePt t="278690" x="3289300" y="5481638"/>
          <p14:tracePt t="278698" x="3279775" y="5472113"/>
          <p14:tracePt t="278705" x="3279775" y="5464175"/>
          <p14:tracePt t="278826" x="3314700" y="5464175"/>
          <p14:tracePt t="278834" x="3322638" y="5464175"/>
          <p14:tracePt t="278986" x="3322638" y="5472113"/>
          <p14:tracePt t="278993" x="3340100" y="5481638"/>
          <p14:tracePt t="279001" x="3348038" y="5481638"/>
          <p14:tracePt t="279009" x="3365500" y="5472113"/>
          <p14:tracePt t="279020" x="3365500" y="5464175"/>
          <p14:tracePt t="279036" x="3365500" y="5456238"/>
          <p14:tracePt t="279049" x="3365500" y="5446713"/>
          <p14:tracePt t="279065" x="3365500" y="5438775"/>
          <p14:tracePt t="279089" x="3373438" y="5430838"/>
          <p14:tracePt t="279105" x="3382963" y="5413375"/>
          <p14:tracePt t="279145" x="3390900" y="5413375"/>
          <p14:tracePt t="279154" x="3398838" y="5413375"/>
          <p14:tracePt t="279162" x="3408363" y="5413375"/>
          <p14:tracePt t="279171" x="3424238" y="5413375"/>
          <p14:tracePt t="279178" x="3433763" y="5413375"/>
          <p14:tracePt t="279194" x="3449638" y="5413375"/>
          <p14:tracePt t="279204" x="3459163" y="5413375"/>
          <p14:tracePt t="279834" x="3492500" y="5413375"/>
          <p14:tracePt t="279842" x="3502025" y="5413375"/>
          <p14:tracePt t="279850" x="3535363" y="5413375"/>
          <p14:tracePt t="279858" x="3543300" y="5413375"/>
          <p14:tracePt t="279865" x="3552825" y="5413375"/>
          <p14:tracePt t="279970" x="3543300" y="5413375"/>
          <p14:tracePt t="279978" x="3535363" y="5413375"/>
          <p14:tracePt t="280218" x="3543300" y="5380038"/>
          <p14:tracePt t="280225" x="3586163" y="5327650"/>
          <p14:tracePt t="280233" x="3603625" y="5276850"/>
          <p14:tracePt t="280242" x="3646488" y="5218113"/>
          <p14:tracePt t="280250" x="3679825" y="5141913"/>
          <p14:tracePt t="280258" x="3687763" y="5106988"/>
          <p14:tracePt t="280265" x="3697288" y="5048250"/>
          <p14:tracePt t="280274" x="3705225" y="4987925"/>
          <p14:tracePt t="280281" x="3730625" y="4954588"/>
          <p14:tracePt t="280290" x="3730625" y="4937125"/>
          <p14:tracePt t="280297" x="3730625" y="4911725"/>
          <p14:tracePt t="280306" x="3722688" y="4894263"/>
          <p14:tracePt t="280313" x="3722688" y="4886325"/>
          <p14:tracePt t="280322" x="3722688" y="4878388"/>
          <p14:tracePt t="280329" x="3713163" y="4868863"/>
          <p14:tracePt t="280338" x="3697288" y="4852988"/>
          <p14:tracePt t="280633" x="3705225" y="4852988"/>
          <p14:tracePt t="280698" x="3713163" y="4852988"/>
          <p14:tracePt t="280706" x="3730625" y="4835525"/>
          <p14:tracePt t="280722" x="3738563" y="4827588"/>
          <p14:tracePt t="281250" x="3738563" y="4835525"/>
          <p14:tracePt t="281266" x="3738563" y="4852988"/>
          <p14:tracePt t="281274" x="3738563" y="4860925"/>
          <p14:tracePt t="281282" x="3738563" y="4868863"/>
          <p14:tracePt t="281289" x="3738563" y="4878388"/>
          <p14:tracePt t="281298" x="3722688" y="4903788"/>
          <p14:tracePt t="281306" x="3697288" y="4903788"/>
          <p14:tracePt t="281314" x="3671888" y="4911725"/>
          <p14:tracePt t="281322" x="3646488" y="4919663"/>
          <p14:tracePt t="281330" x="3619500" y="4919663"/>
          <p14:tracePt t="281339" x="3603625" y="4919663"/>
          <p14:tracePt t="281346" x="3586163" y="4919663"/>
          <p14:tracePt t="281354" x="3578225" y="4919663"/>
          <p14:tracePt t="281378" x="3560763" y="4929188"/>
          <p14:tracePt t="281393" x="3560763" y="4937125"/>
          <p14:tracePt t="281409" x="3560763" y="4946650"/>
          <p14:tracePt t="281420" x="3543300" y="4962525"/>
          <p14:tracePt t="281434" x="3543300" y="4972050"/>
          <p14:tracePt t="281441" x="3535363" y="4979988"/>
          <p14:tracePt t="281625" x="3527425" y="4979988"/>
          <p14:tracePt t="281642" x="3509963" y="4962525"/>
          <p14:tracePt t="281657" x="3509963" y="4946650"/>
          <p14:tracePt t="281666" x="3509963" y="4937125"/>
          <p14:tracePt t="281674" x="3502025" y="4919663"/>
          <p14:tracePt t="281681" x="3502025" y="4911725"/>
          <p14:tracePt t="281689" x="3502025" y="4903788"/>
          <p14:tracePt t="281697" x="3492500" y="4894263"/>
          <p14:tracePt t="282057" x="3492500" y="4903788"/>
          <p14:tracePt t="282073" x="3502025" y="4911725"/>
          <p14:tracePt t="282097" x="3509963" y="4919663"/>
          <p14:tracePt t="282122" x="3517900" y="4929188"/>
          <p14:tracePt t="282138" x="3517900" y="4937125"/>
          <p14:tracePt t="282145" x="3527425" y="4946650"/>
          <p14:tracePt t="282155" x="3543300" y="4946650"/>
          <p14:tracePt t="282170" x="3552825" y="4954588"/>
          <p14:tracePt t="282177" x="3568700" y="4972050"/>
          <p14:tracePt t="282187" x="3578225" y="4979988"/>
          <p14:tracePt t="282203" x="3603625" y="4987925"/>
          <p14:tracePt t="282209" x="3619500" y="5005388"/>
          <p14:tracePt t="282217" x="3646488" y="5013325"/>
          <p14:tracePt t="282225" x="3697288" y="5056188"/>
          <p14:tracePt t="282233" x="3781425" y="5099050"/>
          <p14:tracePt t="282242" x="3883025" y="5132388"/>
          <p14:tracePt t="282249" x="4044950" y="5167313"/>
          <p14:tracePt t="282257" x="4249738" y="5226050"/>
          <p14:tracePt t="282265" x="4538663" y="5311775"/>
          <p14:tracePt t="282274" x="4894263" y="5345113"/>
          <p14:tracePt t="282282" x="5260975" y="5421313"/>
          <p14:tracePt t="282289" x="5481638" y="5446713"/>
          <p14:tracePt t="282297" x="5676900" y="5489575"/>
          <p14:tracePt t="282306" x="5788025" y="5507038"/>
          <p14:tracePt t="282314" x="5846763" y="5514975"/>
          <p14:tracePt t="282322" x="5872163" y="5514975"/>
          <p14:tracePt t="282330" x="5880100" y="5524500"/>
          <p14:tracePt t="282355" x="5872163" y="5532438"/>
          <p14:tracePt t="282361" x="5854700" y="5532438"/>
          <p14:tracePt t="282372" x="5846763" y="5532438"/>
          <p14:tracePt t="282377" x="5838825" y="5532438"/>
          <p14:tracePt t="282394" x="5829300" y="5532438"/>
          <p14:tracePt t="282426" x="5821363" y="5532438"/>
          <p14:tracePt t="282482" x="5821363" y="5524500"/>
          <p14:tracePt t="282530" x="5813425" y="5514975"/>
          <p14:tracePt t="282546" x="5795963" y="5514975"/>
          <p14:tracePt t="282555" x="5778500" y="5514975"/>
          <p14:tracePt t="282562" x="5745163" y="5514975"/>
          <p14:tracePt t="282569" x="5727700" y="5514975"/>
          <p14:tracePt t="282578" x="5684838" y="5514975"/>
          <p14:tracePt t="282588" x="5608638" y="5549900"/>
          <p14:tracePt t="282594" x="5549900" y="5557838"/>
          <p14:tracePt t="282601" x="5472113" y="5583238"/>
          <p14:tracePt t="282610" x="5395913" y="5591175"/>
          <p14:tracePt t="282617" x="5353050" y="5600700"/>
          <p14:tracePt t="282626" x="5294313" y="5608638"/>
          <p14:tracePt t="282634" x="5251450" y="5608638"/>
          <p14:tracePt t="282641" x="5218113" y="5608638"/>
          <p14:tracePt t="282650" x="5208588" y="5608638"/>
          <p14:tracePt t="282714" x="5192713" y="5608638"/>
          <p14:tracePt t="282723" x="5183188" y="5608638"/>
          <p14:tracePt t="282738" x="5157788" y="5608638"/>
          <p14:tracePt t="282756" x="5149850" y="5608638"/>
          <p14:tracePt t="282771" x="5141913" y="5608638"/>
          <p14:tracePt t="283018" x="5132388" y="5608638"/>
          <p14:tracePt t="283025" x="5124450" y="5608638"/>
          <p14:tracePt t="283218" x="5116513" y="5616575"/>
          <p14:tracePt t="283321" x="5106988" y="5616575"/>
          <p14:tracePt t="283329" x="5099050" y="5616575"/>
          <p14:tracePt t="283339" x="5091113" y="5616575"/>
          <p14:tracePt t="283346" x="5081588" y="5616575"/>
          <p14:tracePt t="283361" x="5064125" y="5600700"/>
          <p14:tracePt t="283372" x="5056188" y="5600700"/>
          <p14:tracePt t="283394" x="5030788" y="5600700"/>
          <p14:tracePt t="283410" x="5022850" y="5600700"/>
          <p14:tracePt t="283418" x="5022850" y="5591175"/>
          <p14:tracePt t="283434" x="5013325" y="5591175"/>
          <p14:tracePt t="283441" x="4997450" y="5591175"/>
          <p14:tracePt t="283458" x="4979988" y="5591175"/>
          <p14:tracePt t="283465" x="4954588" y="5583238"/>
          <p14:tracePt t="283481" x="4946650" y="5583238"/>
          <p14:tracePt t="283490" x="4929188" y="5575300"/>
          <p14:tracePt t="283497" x="4919663" y="5575300"/>
          <p14:tracePt t="283506" x="4911725" y="5565775"/>
          <p14:tracePt t="283530" x="4903788" y="5565775"/>
          <p14:tracePt t="283554" x="4894263" y="5557838"/>
          <p14:tracePt t="283593" x="4878388" y="5549900"/>
          <p14:tracePt t="283626" x="4868863" y="5549900"/>
          <p14:tracePt t="283650" x="4860925" y="5549900"/>
          <p14:tracePt t="283658" x="4852988" y="5549900"/>
          <p14:tracePt t="283665" x="4852988" y="5540375"/>
          <p14:tracePt t="283681" x="4843463" y="5532438"/>
          <p14:tracePt t="283698" x="4827588" y="5524500"/>
          <p14:tracePt t="283723" x="4818063" y="5507038"/>
          <p14:tracePt t="283739" x="4802188" y="5497513"/>
          <p14:tracePt t="283746" x="4792663" y="5489575"/>
          <p14:tracePt t="283761" x="4784725" y="5481638"/>
          <p14:tracePt t="283777" x="4759325" y="5481638"/>
          <p14:tracePt t="283787" x="4749800" y="5472113"/>
          <p14:tracePt t="283794" x="4733925" y="5464175"/>
          <p14:tracePt t="283801" x="4724400" y="5464175"/>
          <p14:tracePt t="283809" x="4716463" y="5456238"/>
          <p14:tracePt t="283817" x="4699000" y="5446713"/>
          <p14:tracePt t="283825" x="4673600" y="5430838"/>
          <p14:tracePt t="283834" x="4657725" y="5421313"/>
          <p14:tracePt t="283841" x="4622800" y="5405438"/>
          <p14:tracePt t="283849" x="4597400" y="5380038"/>
          <p14:tracePt t="283857" x="4564063" y="5353050"/>
          <p14:tracePt t="283865" x="4554538" y="5345113"/>
          <p14:tracePt t="283873" x="4503738" y="5311775"/>
          <p14:tracePt t="283892" x="4445000" y="5268913"/>
          <p14:tracePt t="283897" x="4410075" y="5243513"/>
          <p14:tracePt t="283906" x="4359275" y="5200650"/>
          <p14:tracePt t="283913" x="4308475" y="5183188"/>
          <p14:tracePt t="283922" x="4249738" y="5149850"/>
          <p14:tracePt t="283930" x="4189413" y="5116513"/>
          <p14:tracePt t="283939" x="4121150" y="5091113"/>
          <p14:tracePt t="283945" x="4062413" y="5056188"/>
          <p14:tracePt t="283955" x="3986213" y="5030788"/>
          <p14:tracePt t="283961" x="3935413" y="5005388"/>
          <p14:tracePt t="283971" x="3875088" y="4987925"/>
          <p14:tracePt t="283978" x="3824288" y="4946650"/>
          <p14:tracePt t="283988" x="3790950" y="4911725"/>
          <p14:tracePt t="283994" x="3748088" y="4886325"/>
          <p14:tracePt t="284002" x="3713163" y="4860925"/>
          <p14:tracePt t="284011" x="3687763" y="4843463"/>
          <p14:tracePt t="284018" x="3646488" y="4810125"/>
          <p14:tracePt t="284025" x="3603625" y="4775200"/>
          <p14:tracePt t="284033" x="3586163" y="4767263"/>
          <p14:tracePt t="284041" x="3527425" y="4724400"/>
          <p14:tracePt t="284049" x="3475038" y="4699000"/>
          <p14:tracePt t="284057" x="3416300" y="4665663"/>
          <p14:tracePt t="284065" x="3365500" y="4630738"/>
          <p14:tracePt t="284075" x="3297238" y="4605338"/>
          <p14:tracePt t="284081" x="3254375" y="4579938"/>
          <p14:tracePt t="284090" x="3203575" y="4564063"/>
          <p14:tracePt t="284097" x="3152775" y="4538663"/>
          <p14:tracePt t="284106" x="3144838" y="4529138"/>
          <p14:tracePt t="284113" x="3119438" y="4521200"/>
          <p14:tracePt t="284122" x="3109913" y="4521200"/>
          <p14:tracePt t="284129" x="3084513" y="4503738"/>
          <p14:tracePt t="284139" x="3076575" y="4495800"/>
          <p14:tracePt t="284145" x="3059113" y="4486275"/>
          <p14:tracePt t="284156" x="3041650" y="4478338"/>
          <p14:tracePt t="284161" x="3016250" y="4452938"/>
          <p14:tracePt t="284172" x="2990850" y="4435475"/>
          <p14:tracePt t="284177" x="2957513" y="4410075"/>
          <p14:tracePt t="284185" x="2906713" y="4394200"/>
          <p14:tracePt t="284193" x="2855913" y="4351338"/>
          <p14:tracePt t="284201" x="2820988" y="4341813"/>
          <p14:tracePt t="284209" x="2787650" y="4316413"/>
          <p14:tracePt t="284217" x="2762250" y="4308475"/>
          <p14:tracePt t="284225" x="2727325" y="4300538"/>
          <p14:tracePt t="284233" x="2711450" y="4283075"/>
          <p14:tracePt t="284241" x="2693988" y="4265613"/>
          <p14:tracePt t="284250" x="2668588" y="4257675"/>
          <p14:tracePt t="284257" x="2651125" y="4249738"/>
          <p14:tracePt t="284266" x="2651125" y="4240213"/>
          <p14:tracePt t="284274" x="2625725" y="4224338"/>
          <p14:tracePt t="284281" x="2608263" y="4214813"/>
          <p14:tracePt t="284290" x="2600325" y="4206875"/>
          <p14:tracePt t="284297" x="2574925" y="4189413"/>
          <p14:tracePt t="284306" x="2557463" y="4171950"/>
          <p14:tracePt t="284314" x="2524125" y="4156075"/>
          <p14:tracePt t="284322" x="2506663" y="4146550"/>
          <p14:tracePt t="284329" x="2481263" y="4121150"/>
          <p14:tracePt t="284340" x="2473325" y="4113213"/>
          <p14:tracePt t="284345" x="2447925" y="4105275"/>
          <p14:tracePt t="284355" x="2430463" y="4087813"/>
          <p14:tracePt t="284361" x="2413000" y="4079875"/>
          <p14:tracePt t="284372" x="2413000" y="4070350"/>
          <p14:tracePt t="284377" x="2405063" y="4070350"/>
          <p14:tracePt t="284385" x="2387600" y="4062413"/>
          <p14:tracePt t="284426" x="2387600" y="4052888"/>
          <p14:tracePt t="284441" x="2379663" y="4044950"/>
          <p14:tracePt t="284458" x="2371725" y="4027488"/>
          <p14:tracePt t="284473" x="2354263" y="4011613"/>
          <p14:tracePt t="284481" x="2354263" y="4002088"/>
          <p14:tracePt t="284497" x="2336800" y="3986213"/>
          <p14:tracePt t="284506" x="2328863" y="3976688"/>
          <p14:tracePt t="284523" x="2328863" y="3960813"/>
          <p14:tracePt t="284529" x="2319338" y="3960813"/>
          <p14:tracePt t="284539" x="2319338" y="3951288"/>
          <p14:tracePt t="284545" x="2311400" y="3935413"/>
          <p14:tracePt t="284555" x="2293938" y="3908425"/>
          <p14:tracePt t="284561" x="2286000" y="3892550"/>
          <p14:tracePt t="284571" x="2278063" y="3875088"/>
          <p14:tracePt t="284578" x="2268538" y="3841750"/>
          <p14:tracePt t="284588" x="2252663" y="3832225"/>
          <p14:tracePt t="284594" x="2243138" y="3816350"/>
          <p14:tracePt t="284602" x="2235200" y="3798888"/>
          <p14:tracePt t="284625" x="2227263" y="3790950"/>
          <p14:tracePt t="284753" x="2268538" y="3824288"/>
          <p14:tracePt t="284761" x="2362200" y="3883025"/>
          <p14:tracePt t="284770" x="2489200" y="3943350"/>
          <p14:tracePt t="284777" x="2633663" y="4037013"/>
          <p14:tracePt t="284785" x="2752725" y="4113213"/>
          <p14:tracePt t="284793" x="2871788" y="4197350"/>
          <p14:tracePt t="284801" x="2965450" y="4291013"/>
          <p14:tracePt t="284809" x="3059113" y="4359275"/>
          <p14:tracePt t="284817" x="3152775" y="4445000"/>
          <p14:tracePt t="284825" x="3203575" y="4495800"/>
          <p14:tracePt t="284833" x="3254375" y="4564063"/>
          <p14:tracePt t="284841" x="3271838" y="4605338"/>
          <p14:tracePt t="284849" x="3305175" y="4648200"/>
          <p14:tracePt t="284857" x="3322638" y="4691063"/>
          <p14:tracePt t="284865" x="3348038" y="4716463"/>
          <p14:tracePt t="284874" x="3355975" y="4749800"/>
          <p14:tracePt t="284893" x="3433763" y="4843463"/>
          <p14:tracePt t="284898" x="3475038" y="4878388"/>
          <p14:tracePt t="284906" x="3517900" y="4911725"/>
          <p14:tracePt t="284913" x="3568700" y="4946650"/>
          <p14:tracePt t="284922" x="3636963" y="4997450"/>
          <p14:tracePt t="284930" x="3713163" y="5022850"/>
          <p14:tracePt t="284939" x="3773488" y="5064125"/>
          <p14:tracePt t="284946" x="3867150" y="5116513"/>
          <p14:tracePt t="284955" x="3960813" y="5149850"/>
          <p14:tracePt t="284962" x="4027488" y="5167313"/>
          <p14:tracePt t="284972" x="4121150" y="5200650"/>
          <p14:tracePt t="284977" x="4206875" y="5226050"/>
          <p14:tracePt t="284986" x="4308475" y="5243513"/>
          <p14:tracePt t="284994" x="4368800" y="5268913"/>
          <p14:tracePt t="285002" x="4445000" y="5286375"/>
          <p14:tracePt t="285010" x="4513263" y="5319713"/>
          <p14:tracePt t="285018" x="4554538" y="5337175"/>
          <p14:tracePt t="285025" x="4597400" y="5380038"/>
          <p14:tracePt t="285034" x="4630738" y="5413375"/>
          <p14:tracePt t="285041" x="4673600" y="5438775"/>
          <p14:tracePt t="285049" x="4724400" y="5524500"/>
          <p14:tracePt t="285058" x="4767263" y="5557838"/>
          <p14:tracePt t="285065" x="4818063" y="5600700"/>
          <p14:tracePt t="285074" x="4868863" y="5641975"/>
          <p14:tracePt t="285081" x="4972050" y="5684838"/>
          <p14:tracePt t="285090" x="5048250" y="5719763"/>
          <p14:tracePt t="285097" x="5124450" y="5745163"/>
          <p14:tracePt t="285107" x="5192713" y="5753100"/>
          <p14:tracePt t="285113" x="5226050" y="5770563"/>
          <p14:tracePt t="285124" x="5260975" y="5770563"/>
          <p14:tracePt t="285129" x="5276850" y="5770563"/>
          <p14:tracePt t="285169" x="5286375" y="5770563"/>
          <p14:tracePt t="285177" x="5286375" y="5761038"/>
          <p14:tracePt t="285185" x="5286375" y="5745163"/>
          <p14:tracePt t="285193" x="5268913" y="5727700"/>
          <p14:tracePt t="285201" x="5268913" y="5719763"/>
          <p14:tracePt t="285209" x="5251450" y="5710238"/>
          <p14:tracePt t="285217" x="5226050" y="5684838"/>
          <p14:tracePt t="285225" x="5226050" y="5676900"/>
          <p14:tracePt t="285233" x="5200650" y="5668963"/>
          <p14:tracePt t="285241" x="5192713" y="5659438"/>
          <p14:tracePt t="285249" x="5167313" y="5626100"/>
          <p14:tracePt t="285257" x="5149850" y="5608638"/>
          <p14:tracePt t="285265" x="5124450" y="5591175"/>
          <p14:tracePt t="285273" x="5091113" y="5575300"/>
          <p14:tracePt t="285281" x="5064125" y="5549900"/>
          <p14:tracePt t="285291" x="5048250" y="5532438"/>
          <p14:tracePt t="285297" x="5022850" y="5514975"/>
          <p14:tracePt t="285307" x="5022850" y="5507038"/>
          <p14:tracePt t="285313" x="5013325" y="5507038"/>
          <p14:tracePt t="285401" x="5013325" y="5514975"/>
          <p14:tracePt t="285409" x="5022850" y="5532438"/>
          <p14:tracePt t="285417" x="5048250" y="5557838"/>
          <p14:tracePt t="285425" x="5056188" y="5575300"/>
          <p14:tracePt t="285433" x="5073650" y="5591175"/>
          <p14:tracePt t="285442" x="5081588" y="5600700"/>
          <p14:tracePt t="285449" x="5091113" y="5608638"/>
          <p14:tracePt t="285537" x="5081588" y="5608638"/>
          <p14:tracePt t="285545" x="5073650" y="5608638"/>
          <p14:tracePt t="285553" x="5038725" y="5591175"/>
          <p14:tracePt t="285561" x="5022850" y="5583238"/>
          <p14:tracePt t="285569" x="5005388" y="5575300"/>
          <p14:tracePt t="285577" x="4979988" y="5565775"/>
          <p14:tracePt t="285585" x="4954588" y="5557838"/>
          <p14:tracePt t="285593" x="4937125" y="5540375"/>
          <p14:tracePt t="285601" x="4919663" y="5532438"/>
          <p14:tracePt t="285609" x="4886325" y="5514975"/>
          <p14:tracePt t="285617" x="4852988" y="5489575"/>
          <p14:tracePt t="285625" x="4827588" y="5464175"/>
          <p14:tracePt t="285633" x="4767263" y="5456238"/>
          <p14:tracePt t="285641" x="4699000" y="5421313"/>
          <p14:tracePt t="285649" x="4640263" y="5387975"/>
          <p14:tracePt t="285658" x="4579938" y="5362575"/>
          <p14:tracePt t="285665" x="4486275" y="5337175"/>
          <p14:tracePt t="285675" x="4435475" y="5294313"/>
          <p14:tracePt t="285681" x="4384675" y="5251450"/>
          <p14:tracePt t="285690" x="4333875" y="5235575"/>
          <p14:tracePt t="285697" x="4275138" y="5192713"/>
          <p14:tracePt t="285706" x="4224338" y="5149850"/>
          <p14:tracePt t="285713" x="4171950" y="5124450"/>
          <p14:tracePt t="285724" x="4138613" y="5081588"/>
          <p14:tracePt t="285729" x="4070350" y="5030788"/>
          <p14:tracePt t="285740" x="3994150" y="4972050"/>
          <p14:tracePt t="285745" x="3917950" y="4919663"/>
          <p14:tracePt t="285757" x="3849688" y="4878388"/>
          <p14:tracePt t="285761" x="3773488" y="4835525"/>
          <p14:tracePt t="285769" x="3697288" y="4784725"/>
          <p14:tracePt t="285777" x="3619500" y="4759325"/>
          <p14:tracePt t="285785" x="3543300" y="4708525"/>
          <p14:tracePt t="285793" x="3475038" y="4665663"/>
          <p14:tracePt t="285801" x="3398838" y="4622800"/>
          <p14:tracePt t="285809" x="3348038" y="4597400"/>
          <p14:tracePt t="285817" x="3289300" y="4554538"/>
          <p14:tracePt t="285825" x="3238500" y="4521200"/>
          <p14:tracePt t="285833" x="3203575" y="4503738"/>
          <p14:tracePt t="285841" x="3170238" y="4478338"/>
          <p14:tracePt t="285849" x="3144838" y="4460875"/>
          <p14:tracePt t="285857" x="3109913" y="4445000"/>
          <p14:tracePt t="285865" x="3084513" y="4427538"/>
          <p14:tracePt t="285874" x="3051175" y="4410075"/>
          <p14:tracePt t="285893" x="2974975" y="4368800"/>
          <p14:tracePt t="285897" x="2940050" y="4351338"/>
          <p14:tracePt t="285907" x="2922588" y="4333875"/>
          <p14:tracePt t="285913" x="2889250" y="4308475"/>
          <p14:tracePt t="285922" x="2838450" y="4283075"/>
          <p14:tracePt t="285929" x="2813050" y="4275138"/>
          <p14:tracePt t="285940" x="2795588" y="4249738"/>
          <p14:tracePt t="285945" x="2762250" y="4224338"/>
          <p14:tracePt t="285956" x="2727325" y="4189413"/>
          <p14:tracePt t="285961" x="2686050" y="4164013"/>
          <p14:tracePt t="285969" x="2643188" y="4146550"/>
          <p14:tracePt t="285977" x="2592388" y="4113213"/>
          <p14:tracePt t="285985" x="2524125" y="4070350"/>
          <p14:tracePt t="285993" x="2506663" y="4062413"/>
          <p14:tracePt t="286001" x="2455863" y="4037013"/>
          <p14:tracePt t="286009" x="2447925" y="4027488"/>
          <p14:tracePt t="286017" x="2422525" y="4011613"/>
          <p14:tracePt t="286025" x="2397125" y="3994150"/>
          <p14:tracePt t="286033" x="2379663" y="3976688"/>
          <p14:tracePt t="286042" x="2354263" y="3951288"/>
          <p14:tracePt t="286049" x="2336800" y="3943350"/>
          <p14:tracePt t="286057" x="2319338" y="3925888"/>
          <p14:tracePt t="286065" x="2303463" y="3908425"/>
          <p14:tracePt t="286074" x="2278063" y="3892550"/>
          <p14:tracePt t="286081" x="2252663" y="3883025"/>
          <p14:tracePt t="286090" x="2243138" y="3867150"/>
          <p14:tracePt t="286097" x="2235200" y="3867150"/>
          <p14:tracePt t="286107" x="2227263" y="3867150"/>
          <p14:tracePt t="286113" x="2217738" y="3857625"/>
          <p14:tracePt t="286177" x="2209800" y="3841750"/>
          <p14:tracePt t="286201" x="2200275" y="3841750"/>
          <p14:tracePt t="286209" x="2192338" y="3841750"/>
          <p14:tracePt t="286313" x="2192338" y="3832225"/>
          <p14:tracePt t="286681" x="2209800" y="3857625"/>
          <p14:tracePt t="286691" x="2227263" y="3883025"/>
          <p14:tracePt t="286697" x="2268538" y="3900488"/>
          <p14:tracePt t="286707" x="2286000" y="3917950"/>
          <p14:tracePt t="286713" x="2293938" y="3925888"/>
          <p14:tracePt t="286724" x="2303463" y="3925888"/>
          <p14:tracePt t="286769" x="2311400" y="3925888"/>
          <p14:tracePt t="287089" x="2328863" y="3951288"/>
          <p14:tracePt t="287146" x="2336800" y="3960813"/>
          <p14:tracePt t="287170" x="2344738" y="3960813"/>
          <p14:tracePt t="287194" x="2354263" y="3968750"/>
          <p14:tracePt t="287209" x="2371725" y="3986213"/>
          <p14:tracePt t="287218" x="2379663" y="3986213"/>
          <p14:tracePt t="287233" x="2397125" y="4002088"/>
          <p14:tracePt t="287249" x="2413000" y="4011613"/>
          <p14:tracePt t="287257" x="2422525" y="4019550"/>
          <p14:tracePt t="287265" x="2430463" y="4019550"/>
          <p14:tracePt t="287275" x="2447925" y="4019550"/>
          <p14:tracePt t="287307" x="2463800" y="4019550"/>
          <p14:tracePt t="287402" x="2473325" y="4019550"/>
          <p14:tracePt t="287433" x="2473325" y="4002088"/>
          <p14:tracePt t="287441" x="2455863" y="3994150"/>
          <p14:tracePt t="287450" x="2447925" y="3986213"/>
          <p14:tracePt t="287458" x="2447925" y="3976688"/>
          <p14:tracePt t="287465" x="2430463" y="3968750"/>
          <p14:tracePt t="287474" x="2397125" y="3951288"/>
          <p14:tracePt t="287481" x="2387600" y="3951288"/>
          <p14:tracePt t="287491" x="2387600" y="3943350"/>
          <p14:tracePt t="287497" x="2379663" y="3943350"/>
          <p14:tracePt t="287508" x="2371725" y="3935413"/>
          <p14:tracePt t="287524" x="2362200" y="3925888"/>
          <p14:tracePt t="288154" x="2362200" y="3908425"/>
          <p14:tracePt t="288169" x="2362200" y="3892550"/>
          <p14:tracePt t="288185" x="2362200" y="3883025"/>
          <p14:tracePt t="288202" x="2362200" y="3875088"/>
          <p14:tracePt t="288210" x="2362200" y="3867150"/>
          <p14:tracePt t="288442" x="2362200" y="3857625"/>
          <p14:tracePt t="288459" x="2362200" y="3849688"/>
          <p14:tracePt t="288537" x="2371725" y="3849688"/>
          <p14:tracePt t="289378" x="2371725" y="3841750"/>
          <p14:tracePt t="289417" x="2362200" y="3832225"/>
          <p14:tracePt t="289435" x="2362200" y="3816350"/>
          <p14:tracePt t="289473" x="2354263" y="3806825"/>
          <p14:tracePt t="289497" x="2344738" y="3806825"/>
          <p14:tracePt t="289618" x="2336800" y="3806825"/>
          <p14:tracePt t="289706" x="2328863" y="3806825"/>
          <p14:tracePt t="289906" x="2328863" y="3816350"/>
          <p14:tracePt t="289930" x="2328863" y="3824288"/>
          <p14:tracePt t="290033" x="2328863" y="3832225"/>
          <p14:tracePt t="290178" x="2319338" y="3841750"/>
          <p14:tracePt t="290274" x="2328863" y="3849688"/>
          <p14:tracePt t="290305" x="2336800" y="3857625"/>
          <p14:tracePt t="290314" x="2336800" y="3867150"/>
          <p14:tracePt t="290337" x="2344738" y="3867150"/>
          <p14:tracePt t="290345" x="2362200" y="3867150"/>
          <p14:tracePt t="290361" x="2371725" y="3867150"/>
          <p14:tracePt t="290369" x="2387600" y="3883025"/>
          <p14:tracePt t="290385" x="2397125" y="3883025"/>
          <p14:tracePt t="290393" x="2405063" y="3883025"/>
          <p14:tracePt t="290402" x="2413000" y="3883025"/>
          <p14:tracePt t="290411" x="2422525" y="3883025"/>
          <p14:tracePt t="290417" x="2430463" y="3883025"/>
          <p14:tracePt t="290857" x="2430463" y="3875088"/>
          <p14:tracePt t="290889" x="2447925" y="3875088"/>
          <p14:tracePt t="290898" x="2455863" y="3892550"/>
          <p14:tracePt t="290906" x="2473325" y="3908425"/>
          <p14:tracePt t="290913" x="2481263" y="3917950"/>
          <p14:tracePt t="290962" x="2489200" y="3917950"/>
          <p14:tracePt t="291034" x="2498725" y="3917950"/>
          <p14:tracePt t="291043" x="2506663" y="3925888"/>
          <p14:tracePt t="291050" x="2506663" y="3935413"/>
          <p14:tracePt t="291059" x="2506663" y="3943350"/>
          <p14:tracePt t="291065" x="2506663" y="3968750"/>
          <p14:tracePt t="291075" x="2516188" y="3994150"/>
          <p14:tracePt t="291082" x="2516188" y="4002088"/>
          <p14:tracePt t="291091" x="2532063" y="4037013"/>
          <p14:tracePt t="291098" x="2532063" y="4062413"/>
          <p14:tracePt t="291109" x="2541588" y="4079875"/>
          <p14:tracePt t="291114" x="2541588" y="4087813"/>
          <p14:tracePt t="291121" x="2549525" y="4113213"/>
          <p14:tracePt t="291130" x="2549525" y="4138613"/>
          <p14:tracePt t="291145" x="2557463" y="4171950"/>
          <p14:tracePt t="291153" x="2574925" y="4189413"/>
          <p14:tracePt t="291170" x="2582863" y="4206875"/>
          <p14:tracePt t="291178" x="2582863" y="4214813"/>
          <p14:tracePt t="291186" x="2582863" y="4224338"/>
          <p14:tracePt t="291194" x="2582863" y="4240213"/>
          <p14:tracePt t="291297" x="2592388" y="4240213"/>
          <p14:tracePt t="291306" x="2608263" y="4240213"/>
          <p14:tracePt t="291321" x="2608263" y="4232275"/>
          <p14:tracePt t="291426" x="2617788" y="4224338"/>
          <p14:tracePt t="291569" x="2625725" y="4214813"/>
          <p14:tracePt t="291578" x="2625725" y="4206875"/>
          <p14:tracePt t="291585" x="2617788" y="4206875"/>
          <p14:tracePt t="291594" x="2608263" y="4189413"/>
          <p14:tracePt t="291602" x="2600325" y="4181475"/>
          <p14:tracePt t="291618" x="2592388" y="4164013"/>
          <p14:tracePt t="291633" x="2574925" y="4146550"/>
          <p14:tracePt t="291643" x="2574925" y="4138613"/>
          <p14:tracePt t="291649" x="2566988" y="4138613"/>
          <p14:tracePt t="291659" x="2566988" y="4130675"/>
          <p14:tracePt t="291665" x="2557463" y="4121150"/>
          <p14:tracePt t="291682" x="2541588" y="4113213"/>
          <p14:tracePt t="291698" x="2532063" y="4105275"/>
          <p14:tracePt t="291786" x="2524125" y="4105275"/>
          <p14:tracePt t="291810" x="2516188" y="4105275"/>
          <p14:tracePt t="291826" x="2506663" y="4105275"/>
          <p14:tracePt t="291858" x="2498725" y="4105275"/>
          <p14:tracePt t="291873" x="2498725" y="4113213"/>
          <p14:tracePt t="291897" x="2498725" y="4121150"/>
          <p14:tracePt t="291906" x="2498725" y="4130675"/>
          <p14:tracePt t="291937" x="2498725" y="4138613"/>
          <p14:tracePt t="291955" x="2498725" y="4146550"/>
          <p14:tracePt t="292146" x="2506663" y="4146550"/>
          <p14:tracePt t="292162" x="2516188" y="4146550"/>
          <p14:tracePt t="292193" x="2516188" y="4156075"/>
          <p14:tracePt t="292241" x="2532063" y="4156075"/>
          <p14:tracePt t="292250" x="2541588" y="4156075"/>
          <p14:tracePt t="292425" x="2557463" y="4156075"/>
          <p14:tracePt t="292466" x="2566988" y="4146550"/>
          <p14:tracePt t="292546" x="2574925" y="4146550"/>
          <p14:tracePt t="292562" x="2582863" y="4146550"/>
          <p14:tracePt t="292577" x="2592388" y="4156075"/>
          <p14:tracePt t="292585" x="2600325" y="4156075"/>
          <p14:tracePt t="292594" x="2608263" y="4156075"/>
          <p14:tracePt t="292601" x="2608263" y="4164013"/>
          <p14:tracePt t="292618" x="2633663" y="4164013"/>
          <p14:tracePt t="292634" x="2668588" y="4181475"/>
          <p14:tracePt t="292643" x="2676525" y="4181475"/>
          <p14:tracePt t="292649" x="2686050" y="4181475"/>
          <p14:tracePt t="292660" x="2711450" y="4189413"/>
          <p14:tracePt t="292665" x="2719388" y="4189413"/>
          <p14:tracePt t="292676" x="2727325" y="4189413"/>
          <p14:tracePt t="292682" x="2736850" y="4189413"/>
          <p14:tracePt t="292693" x="2744788" y="4189413"/>
          <p14:tracePt t="292778" x="2770188" y="4189413"/>
          <p14:tracePt t="292794" x="2778125" y="4189413"/>
          <p14:tracePt t="292801" x="2795588" y="4189413"/>
          <p14:tracePt t="292811" x="2805113" y="4189413"/>
          <p14:tracePt t="292818" x="2830513" y="4189413"/>
          <p14:tracePt t="292827" x="2846388" y="4189413"/>
          <p14:tracePt t="292833" x="2863850" y="4197350"/>
          <p14:tracePt t="292844" x="2889250" y="4214813"/>
          <p14:tracePt t="292849" x="2922588" y="4224338"/>
          <p14:tracePt t="292861" x="2982913" y="4232275"/>
          <p14:tracePt t="292865" x="3084513" y="4265613"/>
          <p14:tracePt t="292877" x="3170238" y="4291013"/>
          <p14:tracePt t="292882" x="3263900" y="4325938"/>
          <p14:tracePt t="292889" x="3305175" y="4341813"/>
          <p14:tracePt t="292897" x="3373438" y="4384675"/>
          <p14:tracePt t="292905" x="3382963" y="4394200"/>
          <p14:tracePt t="293106" x="3390900" y="4394200"/>
          <p14:tracePt t="293330" x="3390900" y="4402138"/>
          <p14:tracePt t="293337" x="3390900" y="4419600"/>
          <p14:tracePt t="293353" x="3382963" y="4452938"/>
          <p14:tracePt t="293370" x="3373438" y="4452938"/>
          <p14:tracePt t="293377" x="3373438" y="4460875"/>
          <p14:tracePt t="293385" x="3373438" y="4478338"/>
          <p14:tracePt t="293401" x="3373438" y="4486275"/>
          <p14:tracePt t="293410" x="3373438" y="4495800"/>
          <p14:tracePt t="293417" x="3373438" y="4503738"/>
          <p14:tracePt t="293427" x="3390900" y="4529138"/>
          <p14:tracePt t="293433" x="3390900" y="4538663"/>
          <p14:tracePt t="293443" x="3424238" y="4564063"/>
          <p14:tracePt t="293449" x="3449638" y="4579938"/>
          <p14:tracePt t="293460" x="3484563" y="4605338"/>
          <p14:tracePt t="293465" x="3517900" y="4630738"/>
          <p14:tracePt t="293477" x="3568700" y="4665663"/>
          <p14:tracePt t="293481" x="3619500" y="4708525"/>
          <p14:tracePt t="293489" x="3687763" y="4749800"/>
          <p14:tracePt t="293497" x="3773488" y="4792663"/>
          <p14:tracePt t="293506" x="3841750" y="4827588"/>
          <p14:tracePt t="293514" x="3900488" y="4868863"/>
          <p14:tracePt t="293522" x="4011613" y="4929188"/>
          <p14:tracePt t="293529" x="4121150" y="4972050"/>
          <p14:tracePt t="293537" x="4240213" y="5030788"/>
          <p14:tracePt t="293545" x="4376738" y="5081588"/>
          <p14:tracePt t="293554" x="4513263" y="5116513"/>
          <p14:tracePt t="293562" x="4648200" y="5167313"/>
          <p14:tracePt t="293570" x="4749800" y="5200650"/>
          <p14:tracePt t="293578" x="4835525" y="5218113"/>
          <p14:tracePt t="293586" x="4954588" y="5260975"/>
          <p14:tracePt t="293594" x="5030788" y="5286375"/>
          <p14:tracePt t="293602" x="5116513" y="5311775"/>
          <p14:tracePt t="293610" x="5192713" y="5327650"/>
          <p14:tracePt t="293618" x="5268913" y="5345113"/>
          <p14:tracePt t="293626" x="5311775" y="5362575"/>
          <p14:tracePt t="293634" x="5362575" y="5380038"/>
          <p14:tracePt t="293642" x="5405438" y="5387975"/>
          <p14:tracePt t="293650" x="5438775" y="5405438"/>
          <p14:tracePt t="293659" x="5464175" y="5421313"/>
          <p14:tracePt t="293666" x="5489575" y="5430838"/>
          <p14:tracePt t="293675" x="5524500" y="5456238"/>
          <p14:tracePt t="293682" x="5532438" y="5464175"/>
          <p14:tracePt t="293689" x="5540375" y="5481638"/>
          <p14:tracePt t="293698" x="5540375" y="5489575"/>
          <p14:tracePt t="293706" x="5557838" y="5507038"/>
          <p14:tracePt t="293713" x="5565775" y="5514975"/>
          <p14:tracePt t="293786" x="5565775" y="5524500"/>
          <p14:tracePt t="293977" x="5549900" y="5524500"/>
          <p14:tracePt t="293994" x="5540375" y="5514975"/>
          <p14:tracePt t="294002" x="5532438" y="5507038"/>
          <p14:tracePt t="294010" x="5514975" y="5497513"/>
          <p14:tracePt t="294017" x="5497513" y="5481638"/>
          <p14:tracePt t="294027" x="5481638" y="5481638"/>
          <p14:tracePt t="294034" x="5446713" y="5464175"/>
          <p14:tracePt t="294044" x="5421313" y="5438775"/>
          <p14:tracePt t="294049" x="5387975" y="5421313"/>
          <p14:tracePt t="294060" x="5337175" y="5387975"/>
          <p14:tracePt t="294065" x="5294313" y="5362575"/>
          <p14:tracePt t="294077" x="5251450" y="5345113"/>
          <p14:tracePt t="294081" x="5167313" y="5311775"/>
          <p14:tracePt t="294089" x="5106988" y="5286375"/>
          <p14:tracePt t="294097" x="5013325" y="5243513"/>
          <p14:tracePt t="294106" x="4937125" y="5208588"/>
          <p14:tracePt t="294113" x="4878388" y="5175250"/>
          <p14:tracePt t="294122" x="4802188" y="5149850"/>
          <p14:tracePt t="294130" x="4749800" y="5124450"/>
          <p14:tracePt t="294137" x="4733925" y="5116513"/>
          <p14:tracePt t="294145" x="4691063" y="5091113"/>
          <p14:tracePt t="294826" x="4691063" y="5073650"/>
          <p14:tracePt t="294857" x="4683125" y="5064125"/>
          <p14:tracePt t="294866" x="4673600" y="5064125"/>
          <p14:tracePt t="294929" x="4733925" y="5064125"/>
          <p14:tracePt t="294937" x="4784725" y="5064125"/>
          <p14:tracePt t="294946" x="4886325" y="5064125"/>
          <p14:tracePt t="294953" x="5013325" y="5081588"/>
          <p14:tracePt t="294962" x="5157788" y="5099050"/>
          <p14:tracePt t="294969" x="5319713" y="5116513"/>
          <p14:tracePt t="294978" x="5565775" y="5149850"/>
          <p14:tracePt t="294985" x="5813425" y="5200650"/>
          <p14:tracePt t="294994" x="6102350" y="5286375"/>
          <p14:tracePt t="295002" x="6297613" y="5327650"/>
          <p14:tracePt t="295011" x="6561138" y="5405438"/>
          <p14:tracePt t="295018" x="6738938" y="5464175"/>
          <p14:tracePt t="295026" x="6916738" y="5514975"/>
          <p14:tracePt t="295033" x="7035800" y="5540375"/>
          <p14:tracePt t="295043" x="7164388" y="5583238"/>
          <p14:tracePt t="295049" x="7248525" y="5600700"/>
          <p14:tracePt t="295062" x="7324725" y="5626100"/>
          <p14:tracePt t="295066" x="7410450" y="5651500"/>
          <p14:tracePt t="295076" x="7461250" y="5668963"/>
          <p14:tracePt t="295082" x="7521575" y="5702300"/>
          <p14:tracePt t="295090" x="7588250" y="5735638"/>
          <p14:tracePt t="295098" x="7648575" y="5753100"/>
          <p14:tracePt t="295106" x="7707313" y="5788025"/>
          <p14:tracePt t="295114" x="7742238" y="5788025"/>
          <p14:tracePt t="295122" x="7783513" y="5795963"/>
          <p14:tracePt t="295129" x="7835900" y="5803900"/>
          <p14:tracePt t="295138" x="7869238" y="5821363"/>
          <p14:tracePt t="295145" x="7902575" y="5821363"/>
          <p14:tracePt t="295153" x="7912100" y="5821363"/>
          <p14:tracePt t="295162" x="7937500" y="5821363"/>
          <p14:tracePt t="295179" x="7945438" y="5821363"/>
          <p14:tracePt t="295185" x="7962900" y="5821363"/>
          <p14:tracePt t="295218" x="7988300" y="5829300"/>
          <p14:tracePt t="295226" x="7996238" y="5829300"/>
          <p14:tracePt t="295241" x="8005763" y="5829300"/>
          <p14:tracePt t="295250" x="8013700" y="5829300"/>
          <p14:tracePt t="295260" x="8021638" y="5829300"/>
          <p14:tracePt t="295265" x="8031163" y="5829300"/>
          <p14:tracePt t="295274" x="8039100" y="5829300"/>
          <p14:tracePt t="295306" x="8056563" y="5829300"/>
          <p14:tracePt t="295378" x="8064500" y="5829300"/>
          <p14:tracePt t="295418" x="8064500" y="5821363"/>
          <p14:tracePt t="295458" x="8056563" y="5821363"/>
          <p14:tracePt t="295466" x="8039100" y="5829300"/>
          <p14:tracePt t="295473" x="8039100" y="5838825"/>
          <p14:tracePt t="295481" x="8031163" y="5854700"/>
          <p14:tracePt t="295490" x="8021638" y="5880100"/>
          <p14:tracePt t="295497" x="8021638" y="5889625"/>
          <p14:tracePt t="295506" x="8021638" y="5905500"/>
          <p14:tracePt t="295513" x="8013700" y="5922963"/>
          <p14:tracePt t="295522" x="8013700" y="5932488"/>
          <p14:tracePt t="295529" x="8013700" y="5948363"/>
          <p14:tracePt t="295537" x="7996238" y="5973763"/>
          <p14:tracePt t="295554" x="7996238" y="6008688"/>
          <p14:tracePt t="295562" x="7996238" y="6016625"/>
          <p14:tracePt t="295569" x="7996238" y="6042025"/>
          <p14:tracePt t="295578" x="7988300" y="6076950"/>
          <p14:tracePt t="295586" x="7980363" y="6084888"/>
          <p14:tracePt t="295594" x="7970838" y="6118225"/>
          <p14:tracePt t="295602" x="7954963" y="6143625"/>
          <p14:tracePt t="295611" x="7945438" y="6161088"/>
          <p14:tracePt t="295618" x="7937500" y="6169025"/>
          <p14:tracePt t="295628" x="7894638" y="6221413"/>
          <p14:tracePt t="295634" x="7894638" y="6229350"/>
          <p14:tracePt t="295644" x="7886700" y="6229350"/>
          <p14:tracePt t="295649" x="7869238" y="6237288"/>
          <p14:tracePt t="295690" x="7843838" y="6237288"/>
          <p14:tracePt t="295722" x="7835900" y="6237288"/>
          <p14:tracePt t="295738" x="7818438" y="6237288"/>
          <p14:tracePt t="295826" x="7810500" y="6237288"/>
          <p14:tracePt t="295834" x="7800975" y="6237288"/>
          <p14:tracePt t="295841" x="7793038" y="6237288"/>
          <p14:tracePt t="295850" x="7783513" y="6237288"/>
          <p14:tracePt t="295857" x="7775575" y="6237288"/>
          <p14:tracePt t="295866" x="7775575" y="6246813"/>
          <p14:tracePt t="295873" x="7767638" y="6254750"/>
          <p14:tracePt t="295893" x="7750175" y="6254750"/>
          <p14:tracePt t="295898" x="7750175" y="6262688"/>
          <p14:tracePt t="295906" x="7742238" y="6280150"/>
          <p14:tracePt t="295921" x="7732713" y="6280150"/>
          <p14:tracePt t="295937" x="7724775" y="6305550"/>
          <p14:tracePt t="295954" x="7724775" y="6313488"/>
          <p14:tracePt t="295978" x="7716838" y="6313488"/>
          <p14:tracePt t="295994" x="7707313" y="6313488"/>
          <p14:tracePt t="296001" x="7699375" y="6313488"/>
          <p14:tracePt t="296010" x="7691438" y="6313488"/>
          <p14:tracePt t="296027" x="7673975" y="6313488"/>
          <p14:tracePt t="296034" x="7666038" y="6313488"/>
          <p14:tracePt t="296050" x="7656513" y="6313488"/>
          <p14:tracePt t="296057" x="7648575" y="6313488"/>
          <p14:tracePt t="296074" x="7631113" y="6313488"/>
          <p14:tracePt t="296089" x="7623175" y="6313488"/>
          <p14:tracePt t="296098" x="7613650" y="6305550"/>
          <p14:tracePt t="296106" x="7605713" y="6297613"/>
          <p14:tracePt t="296122" x="7588250" y="6297613"/>
          <p14:tracePt t="296130" x="7580313" y="6297613"/>
          <p14:tracePt t="296138" x="7572375" y="6280150"/>
          <p14:tracePt t="296145" x="7562850" y="6280150"/>
          <p14:tracePt t="296153" x="7554913" y="6272213"/>
          <p14:tracePt t="296162" x="7546975" y="6272213"/>
          <p14:tracePt t="296169" x="7529513" y="6262688"/>
          <p14:tracePt t="296266" x="7521575" y="6262688"/>
          <p14:tracePt t="296290" x="7512050" y="6262688"/>
          <p14:tracePt t="296338" x="7504113" y="6262688"/>
          <p14:tracePt t="296362" x="7494588" y="6262688"/>
          <p14:tracePt t="296378" x="7486650" y="6262688"/>
          <p14:tracePt t="296385" x="7469188" y="6262688"/>
          <p14:tracePt t="296395" x="7461250" y="6262688"/>
          <p14:tracePt t="296410" x="7453313" y="6262688"/>
          <p14:tracePt t="296425" x="7443788" y="6262688"/>
          <p14:tracePt t="296505" x="7435850" y="6262688"/>
          <p14:tracePt t="296521" x="7427913" y="6262688"/>
          <p14:tracePt t="296529" x="7418388" y="6262688"/>
          <p14:tracePt t="296553" x="7410450" y="6262688"/>
          <p14:tracePt t="296562" x="7402513" y="6262688"/>
          <p14:tracePt t="296579" x="7392988" y="6262688"/>
          <p14:tracePt t="296585" x="7377113" y="6262688"/>
          <p14:tracePt t="296601" x="7350125" y="6246813"/>
          <p14:tracePt t="296611" x="7350125" y="6237288"/>
          <p14:tracePt t="296617" x="7342188" y="6237288"/>
          <p14:tracePt t="296629" x="7334250" y="6229350"/>
          <p14:tracePt t="296634" x="7324725" y="6221413"/>
          <p14:tracePt t="296644" x="7299325" y="6203950"/>
          <p14:tracePt t="296649" x="7283450" y="6186488"/>
          <p14:tracePt t="296657" x="7273925" y="6169025"/>
          <p14:tracePt t="296665" x="7265988" y="6153150"/>
          <p14:tracePt t="296674" x="7248525" y="6127750"/>
          <p14:tracePt t="296682" x="7240588" y="6092825"/>
          <p14:tracePt t="296689" x="7232650" y="6034088"/>
          <p14:tracePt t="296697" x="7232650" y="5973763"/>
          <p14:tracePt t="296706" x="7197725" y="5872163"/>
          <p14:tracePt t="296713" x="7189788" y="5761038"/>
          <p14:tracePt t="296722" x="7180263" y="5659438"/>
          <p14:tracePt t="296729" x="7154863" y="5583238"/>
          <p14:tracePt t="296737" x="7154863" y="5497513"/>
          <p14:tracePt t="296746" x="7154863" y="5456238"/>
          <p14:tracePt t="296753" x="7154863" y="5421313"/>
          <p14:tracePt t="296762" x="7164388" y="5395913"/>
          <p14:tracePt t="296770" x="7172325" y="5387975"/>
          <p14:tracePt t="296778" x="7180263" y="5380038"/>
          <p14:tracePt t="296786" x="7180263" y="5370513"/>
          <p14:tracePt t="296796" x="7189788" y="5370513"/>
          <p14:tracePt t="296801" x="7205663" y="5370513"/>
          <p14:tracePt t="296810" x="7215188" y="5370513"/>
          <p14:tracePt t="296818" x="7248525" y="5370513"/>
          <p14:tracePt t="296828" x="7265988" y="5370513"/>
          <p14:tracePt t="296833" x="7299325" y="5380038"/>
          <p14:tracePt t="296845" x="7308850" y="5380038"/>
          <p14:tracePt t="296849" x="7334250" y="5387975"/>
          <p14:tracePt t="296857" x="7367588" y="5395913"/>
          <p14:tracePt t="296865" x="7418388" y="5430838"/>
          <p14:tracePt t="296874" x="7461250" y="5446713"/>
          <p14:tracePt t="296881" x="7512050" y="5472113"/>
          <p14:tracePt t="296889" x="7562850" y="5507038"/>
          <p14:tracePt t="296897" x="7588250" y="5532438"/>
          <p14:tracePt t="296905" x="7623175" y="5557838"/>
          <p14:tracePt t="296913" x="7648575" y="5608638"/>
          <p14:tracePt t="296921" x="7666038" y="5641975"/>
          <p14:tracePt t="296930" x="7666038" y="5684838"/>
          <p14:tracePt t="296937" x="7673975" y="5745163"/>
          <p14:tracePt t="296946" x="7673975" y="5803900"/>
          <p14:tracePt t="296953" x="7673975" y="5897563"/>
          <p14:tracePt t="296963" x="7673975" y="5973763"/>
          <p14:tracePt t="296970" x="7673975" y="6059488"/>
          <p14:tracePt t="296978" x="7673975" y="6102350"/>
          <p14:tracePt t="296985" x="7673975" y="6143625"/>
          <p14:tracePt t="296995" x="7666038" y="6169025"/>
          <p14:tracePt t="297001" x="7648575" y="6194425"/>
          <p14:tracePt t="297011" x="7639050" y="6203950"/>
          <p14:tracePt t="297028" x="7623175" y="6221413"/>
          <p14:tracePt t="297045" x="7613650" y="6221413"/>
          <p14:tracePt t="297049" x="7605713" y="6221413"/>
          <p14:tracePt t="297057" x="7588250" y="6211888"/>
          <p14:tracePt t="297073" x="7580313" y="6203950"/>
          <p14:tracePt t="297089" x="7572375" y="6194425"/>
          <p14:tracePt t="297097" x="7562850" y="6186488"/>
          <p14:tracePt t="297113" x="7554913" y="6178550"/>
          <p14:tracePt t="297274" x="7572375" y="6178550"/>
          <p14:tracePt t="297281" x="7588250" y="6178550"/>
          <p14:tracePt t="297290" x="7623175" y="6178550"/>
          <p14:tracePt t="297298" x="7648575" y="6178550"/>
          <p14:tracePt t="297306" x="7681913" y="6178550"/>
          <p14:tracePt t="297313" x="7707313" y="6178550"/>
          <p14:tracePt t="297322" x="7732713" y="6178550"/>
          <p14:tracePt t="297329" x="7767638" y="6178550"/>
          <p14:tracePt t="297337" x="7783513" y="6178550"/>
          <p14:tracePt t="297346" x="7810500" y="6161088"/>
          <p14:tracePt t="297354" x="7818438" y="6161088"/>
          <p14:tracePt t="297362" x="7826375" y="6153150"/>
          <p14:tracePt t="297395" x="7826375" y="6143625"/>
          <p14:tracePt t="297409" x="7835900" y="6135688"/>
          <p14:tracePt t="297418" x="7835900" y="6127750"/>
          <p14:tracePt t="297428" x="7843838" y="6118225"/>
          <p14:tracePt t="297434" x="7861300" y="6102350"/>
          <p14:tracePt t="297445" x="7861300" y="6084888"/>
          <p14:tracePt t="297449" x="7869238" y="6067425"/>
          <p14:tracePt t="297457" x="7877175" y="6067425"/>
          <p14:tracePt t="297466" x="7894638" y="6042025"/>
          <p14:tracePt t="297474" x="7902575" y="6034088"/>
          <p14:tracePt t="297482" x="7902575" y="6024563"/>
          <p14:tracePt t="297490" x="7902575" y="6016625"/>
          <p14:tracePt t="297497" x="7902575" y="6008688"/>
          <p14:tracePt t="297506" x="7902575" y="5999163"/>
          <p14:tracePt t="297562" x="7902575" y="5991225"/>
          <p14:tracePt t="297586" x="7894638" y="5991225"/>
          <p14:tracePt t="297609" x="7886700" y="5991225"/>
          <p14:tracePt t="297746" x="7869238" y="6008688"/>
          <p14:tracePt t="297770" x="7861300" y="6008688"/>
          <p14:tracePt t="297779" x="7843838" y="6008688"/>
          <p14:tracePt t="297785" x="7826375" y="6008688"/>
          <p14:tracePt t="297802" x="7793038" y="6016625"/>
          <p14:tracePt t="297930" x="7783513" y="6024563"/>
          <p14:tracePt t="297937" x="7783513" y="6034088"/>
          <p14:tracePt t="297962" x="7783513" y="6042025"/>
          <p14:tracePt t="297970" x="7783513" y="6049963"/>
          <p14:tracePt t="297986" x="7783513" y="6059488"/>
          <p14:tracePt t="298073" x="7783513" y="6076950"/>
          <p14:tracePt t="298217" x="7800975" y="6067425"/>
          <p14:tracePt t="298226" x="7835900" y="6049963"/>
          <p14:tracePt t="298233" x="7851775" y="6049963"/>
          <p14:tracePt t="298241" x="7886700" y="6049963"/>
          <p14:tracePt t="298250" x="7927975" y="6049963"/>
          <p14:tracePt t="298258" x="7980363" y="6049963"/>
          <p14:tracePt t="298265" x="8021638" y="6049963"/>
          <p14:tracePt t="298274" x="8074025" y="6049963"/>
          <p14:tracePt t="298281" x="8099425" y="6049963"/>
          <p14:tracePt t="298290" x="8132763" y="6049963"/>
          <p14:tracePt t="298298" x="8158163" y="6049963"/>
          <p14:tracePt t="298338" x="8166100" y="6042025"/>
          <p14:tracePt t="298378" x="8132763" y="6042025"/>
          <p14:tracePt t="298386" x="8115300" y="6042025"/>
          <p14:tracePt t="298393" x="8099425" y="6042025"/>
          <p14:tracePt t="298401" x="8081963" y="6042025"/>
          <p14:tracePt t="298413" x="8064500" y="6042025"/>
          <p14:tracePt t="298417" x="8056563" y="6042025"/>
          <p14:tracePt t="298457" x="8047038" y="6042025"/>
          <p14:tracePt t="298577" x="8039100" y="6042025"/>
          <p14:tracePt t="298601" x="8031163" y="6059488"/>
          <p14:tracePt t="298617" x="8021638" y="6059488"/>
          <p14:tracePt t="298634" x="8021638" y="6067425"/>
          <p14:tracePt t="298641" x="8021638" y="6084888"/>
          <p14:tracePt t="298666" x="8013700" y="6092825"/>
          <p14:tracePt t="298674" x="8005763" y="6110288"/>
          <p14:tracePt t="298681" x="7996238" y="6118225"/>
          <p14:tracePt t="298697" x="7996238" y="6127750"/>
          <p14:tracePt t="298722" x="7988300" y="6143625"/>
          <p14:tracePt t="298738" x="7970838" y="6153150"/>
          <p14:tracePt t="298754" x="7954963" y="6153150"/>
          <p14:tracePt t="298762" x="7937500" y="6153150"/>
          <p14:tracePt t="298769" x="7920038" y="6153150"/>
          <p14:tracePt t="298779" x="7902575" y="6153150"/>
          <p14:tracePt t="298786" x="7886700" y="6153150"/>
          <p14:tracePt t="298795" x="7861300" y="6153150"/>
          <p14:tracePt t="298801" x="7851775" y="6153150"/>
          <p14:tracePt t="298811" x="7826375" y="6153150"/>
          <p14:tracePt t="298818" x="7810500" y="6153150"/>
          <p14:tracePt t="298828" x="7793038" y="6143625"/>
          <p14:tracePt t="298834" x="7783513" y="6135688"/>
          <p14:tracePt t="298842" x="7767638" y="6127750"/>
          <p14:tracePt t="298849" x="7750175" y="6102350"/>
          <p14:tracePt t="298858" x="7750175" y="6084888"/>
          <p14:tracePt t="298865" x="7742238" y="6059488"/>
          <p14:tracePt t="298874" x="7742238" y="6034088"/>
          <p14:tracePt t="298883" x="7742238" y="6008688"/>
          <p14:tracePt t="298890" x="7742238" y="5973763"/>
          <p14:tracePt t="298898" x="7742238" y="5922963"/>
          <p14:tracePt t="298905" x="7742238" y="5864225"/>
          <p14:tracePt t="298914" x="7758113" y="5813425"/>
          <p14:tracePt t="298922" x="7818438" y="5753100"/>
          <p14:tracePt t="298930" x="7877175" y="5668963"/>
          <p14:tracePt t="298938" x="7920038" y="5634038"/>
          <p14:tracePt t="298947" x="7937500" y="5600700"/>
          <p14:tracePt t="298953" x="7980363" y="5549900"/>
          <p14:tracePt t="298963" x="8005763" y="5524500"/>
          <p14:tracePt t="298969" x="8005763" y="5514975"/>
          <p14:tracePt t="298979" x="8013700" y="5507038"/>
          <p14:tracePt t="299009" x="8021638" y="5524500"/>
          <p14:tracePt t="299017" x="8021638" y="5557838"/>
          <p14:tracePt t="299029" x="8021638" y="5634038"/>
          <p14:tracePt t="299033" x="8021638" y="5694363"/>
          <p14:tracePt t="299042" x="7996238" y="5761038"/>
          <p14:tracePt t="299050" x="7980363" y="5838825"/>
          <p14:tracePt t="299058" x="7970838" y="5889625"/>
          <p14:tracePt t="299065" x="7937500" y="5932488"/>
          <p14:tracePt t="299074" x="7927975" y="5957888"/>
          <p14:tracePt t="299081" x="7912100" y="5991225"/>
          <p14:tracePt t="299089" x="7902575" y="6008688"/>
          <p14:tracePt t="299097" x="7894638" y="6008688"/>
          <p14:tracePt t="299114" x="7877175" y="6008688"/>
          <p14:tracePt t="299130" x="7869238" y="6008688"/>
          <p14:tracePt t="299146" x="7861300" y="5999163"/>
          <p14:tracePt t="299153" x="7851775" y="5973763"/>
          <p14:tracePt t="299163" x="7851775" y="5957888"/>
          <p14:tracePt t="299169" x="7851775" y="5940425"/>
          <p14:tracePt t="299180" x="7851775" y="5905500"/>
          <p14:tracePt t="299185" x="7869238" y="5889625"/>
          <p14:tracePt t="299196" x="7877175" y="5864225"/>
          <p14:tracePt t="299201" x="7894638" y="5838825"/>
          <p14:tracePt t="299213" x="7894638" y="5829300"/>
          <p14:tracePt t="299217" x="7902575" y="5829300"/>
          <p14:tracePt t="299225" x="7912100" y="5821363"/>
          <p14:tracePt t="299289" x="7920038" y="5821363"/>
          <p14:tracePt t="299586" x="7937500" y="5821363"/>
          <p14:tracePt t="299601" x="7945438" y="5829300"/>
          <p14:tracePt t="299609" x="7945438" y="5864225"/>
          <p14:tracePt t="299617" x="7945438" y="5889625"/>
          <p14:tracePt t="299625" x="7945438" y="5905500"/>
          <p14:tracePt t="299633" x="7937500" y="5922963"/>
          <p14:tracePt t="299641" x="7927975" y="5940425"/>
          <p14:tracePt t="299649" x="7920038" y="5957888"/>
          <p14:tracePt t="299657" x="7920038" y="5973763"/>
          <p14:tracePt t="299665" x="7920038" y="5983288"/>
          <p14:tracePt t="299673" x="7920038" y="5991225"/>
          <p14:tracePt t="299698" x="7920038" y="6008688"/>
          <p14:tracePt t="299730" x="7920038" y="6016625"/>
          <p14:tracePt t="299769" x="7920038" y="6024563"/>
          <p14:tracePt t="299809" x="7912100" y="6034088"/>
          <p14:tracePt t="299938" x="7902575" y="6034088"/>
          <p14:tracePt t="299947" x="7902575" y="6042025"/>
          <p14:tracePt t="299953" x="7920038" y="6067425"/>
          <p14:tracePt t="299963" x="7988300" y="6067425"/>
          <p14:tracePt t="299970" x="8081963" y="6102350"/>
          <p14:tracePt t="299980" x="8218488" y="6110288"/>
          <p14:tracePt t="299985" x="8378825" y="6118225"/>
          <p14:tracePt t="299997" x="8548688" y="6118225"/>
          <p14:tracePt t="300002" x="8728075" y="6118225"/>
          <p14:tracePt t="300014" x="8897938" y="6118225"/>
          <p14:tracePt t="300018" x="9024938" y="6118225"/>
          <p14:tracePt t="300273" x="9118600" y="6110288"/>
          <p14:tracePt t="300282" x="9110663" y="6110288"/>
          <p14:tracePt t="300290" x="9101138" y="6110288"/>
          <p14:tracePt t="300297" x="9085263" y="6110288"/>
          <p14:tracePt t="300897" x="9042400" y="6102350"/>
          <p14:tracePt t="300905" x="8982075" y="6102350"/>
          <p14:tracePt t="300915" x="8913813" y="6102350"/>
          <p14:tracePt t="300921" x="8855075" y="6102350"/>
          <p14:tracePt t="300930" x="8778875" y="6110288"/>
          <p14:tracePt t="300937" x="8677275" y="6161088"/>
          <p14:tracePt t="300947" x="8599488" y="6186488"/>
          <p14:tracePt t="300954" x="8497888" y="6237288"/>
          <p14:tracePt t="300963" x="8404225" y="6280150"/>
          <p14:tracePt t="300969" x="8302625" y="6330950"/>
          <p14:tracePt t="300979" x="8201025" y="6365875"/>
          <p14:tracePt t="300985" x="8115300" y="6407150"/>
          <p14:tracePt t="300997" x="8031163" y="6457950"/>
          <p14:tracePt t="301001" x="7954963" y="6510338"/>
          <p14:tracePt t="301009" x="7912100" y="6526213"/>
          <p14:tracePt t="301017" x="7861300" y="6551613"/>
          <p14:tracePt t="301026" x="7835900" y="6569075"/>
          <p14:tracePt t="301034" x="7800975" y="6586538"/>
          <p14:tracePt t="301042" x="7793038" y="6594475"/>
          <p14:tracePt t="301050" x="7783513" y="6594475"/>
          <p14:tracePt t="301057" x="7775575" y="6594475"/>
          <p14:tracePt t="301074" x="7767638" y="6594475"/>
          <p14:tracePt t="301113" x="7758113" y="6594475"/>
          <p14:tracePt t="301161" x="7750175" y="6594475"/>
          <p14:tracePt t="301193" x="7742238" y="6586538"/>
          <p14:tracePt t="301210" x="7742238" y="6577013"/>
          <p14:tracePt t="301234" x="7732713" y="6569075"/>
          <p14:tracePt t="301249" x="7732713" y="6551613"/>
          <p14:tracePt t="301258" x="7732713" y="6543675"/>
          <p14:tracePt t="301265" x="7732713" y="6535738"/>
          <p14:tracePt t="301273" x="7732713" y="6518275"/>
          <p14:tracePt t="301282" x="7732713" y="6500813"/>
          <p14:tracePt t="301290" x="7732713" y="6483350"/>
          <p14:tracePt t="301298" x="7732713" y="6457950"/>
          <p14:tracePt t="301305" x="7732713" y="6442075"/>
          <p14:tracePt t="301315" x="7732713" y="6416675"/>
          <p14:tracePt t="301322" x="7732713" y="6391275"/>
          <p14:tracePt t="301338" x="7724775" y="6381750"/>
          <p14:tracePt t="301362" x="7724775" y="6373813"/>
          <p14:tracePt t="301370" x="7724775" y="6365875"/>
          <p14:tracePt t="301380" x="7724775" y="6356350"/>
          <p14:tracePt t="301386" x="7724775" y="6348413"/>
          <p14:tracePt t="301401" x="7724775" y="6323013"/>
          <p14:tracePt t="301418" x="7732713" y="6305550"/>
          <p14:tracePt t="301426" x="7750175" y="6288088"/>
          <p14:tracePt t="301505" x="7742238" y="6288088"/>
          <p14:tracePt t="301514" x="7724775" y="6288088"/>
          <p14:tracePt t="301521" x="7716838" y="6288088"/>
          <p14:tracePt t="301531" x="7707313" y="6288088"/>
          <p14:tracePt t="301537" x="7681913" y="6288088"/>
          <p14:tracePt t="301548" x="7666038" y="6288088"/>
          <p14:tracePt t="301553" x="7648575" y="6288088"/>
          <p14:tracePt t="301563" x="7639050" y="6288088"/>
          <p14:tracePt t="301570" x="7623175" y="6288088"/>
          <p14:tracePt t="301579" x="7613650" y="6288088"/>
          <p14:tracePt t="301586" x="7597775" y="6280150"/>
          <p14:tracePt t="301596" x="7588250" y="6280150"/>
          <p14:tracePt t="301601" x="7580313" y="6280150"/>
          <p14:tracePt t="301754" x="7572375" y="6272213"/>
          <p14:tracePt t="301786" x="7572375" y="6262688"/>
          <p14:tracePt t="301817" x="7572375" y="6254750"/>
          <p14:tracePt t="301826" x="7572375" y="6246813"/>
          <p14:tracePt t="301841" x="7554913" y="6246813"/>
          <p14:tracePt t="301849" x="7546975" y="6246813"/>
          <p14:tracePt t="301873" x="7537450" y="6246813"/>
          <p14:tracePt t="301882" x="7521575" y="6246813"/>
          <p14:tracePt t="301938" x="7512050" y="6246813"/>
          <p14:tracePt t="301946" x="7504113" y="6246813"/>
          <p14:tracePt t="301954" x="7494588" y="6246813"/>
          <p14:tracePt t="301961" x="7486650" y="6246813"/>
          <p14:tracePt t="301970" x="7469188" y="6246813"/>
          <p14:tracePt t="301980" x="7453313" y="6246813"/>
          <p14:tracePt t="301985" x="7435850" y="6262688"/>
          <p14:tracePt t="302010" x="7410450" y="6262688"/>
          <p14:tracePt t="302114" x="7402513" y="6262688"/>
          <p14:tracePt t="302121" x="7402513" y="6254750"/>
          <p14:tracePt t="302138" x="7402513" y="6237288"/>
          <p14:tracePt t="302145" x="7402513" y="6229350"/>
          <p14:tracePt t="302201" x="7402513" y="6221413"/>
          <p14:tracePt t="302217" x="7410450" y="6211888"/>
          <p14:tracePt t="302225" x="7427913" y="6203950"/>
          <p14:tracePt t="302241" x="7435850" y="6186488"/>
          <p14:tracePt t="302257" x="7443788" y="6169025"/>
          <p14:tracePt t="302265" x="7453313" y="6153150"/>
          <p14:tracePt t="302289" x="7453313" y="6135688"/>
          <p14:tracePt t="302298" x="7453313" y="6127750"/>
          <p14:tracePt t="302305" x="7461250" y="6118225"/>
          <p14:tracePt t="302331" x="7478713" y="6102350"/>
          <p14:tracePt t="302361" x="7478713" y="6092825"/>
          <p14:tracePt t="302385" x="7486650" y="6084888"/>
          <p14:tracePt t="302417" x="7504113" y="6084888"/>
          <p14:tracePt t="302481" x="7512050" y="6084888"/>
          <p14:tracePt t="302505" x="7521575" y="6092825"/>
          <p14:tracePt t="302514" x="7521575" y="6110288"/>
          <p14:tracePt t="302521" x="7521575" y="6118225"/>
          <p14:tracePt t="302531" x="7521575" y="6135688"/>
          <p14:tracePt t="302537" x="7521575" y="6153150"/>
          <p14:tracePt t="302546" x="7521575" y="6161088"/>
          <p14:tracePt t="302553" x="7521575" y="6169025"/>
          <p14:tracePt t="302563" x="7521575" y="6186488"/>
          <p14:tracePt t="302569" x="7512050" y="6194425"/>
          <p14:tracePt t="302579" x="7512050" y="6203950"/>
          <p14:tracePt t="302593" x="7504113" y="6203950"/>
          <p14:tracePt t="302641" x="7486650" y="6203950"/>
          <p14:tracePt t="302657" x="7478713" y="6194425"/>
          <p14:tracePt t="302665" x="7478713" y="6186488"/>
          <p14:tracePt t="302673" x="7469188" y="6178550"/>
          <p14:tracePt t="302689" x="7469188" y="6169025"/>
          <p14:tracePt t="302705" x="7469188" y="6161088"/>
          <p14:tracePt t="302801" x="7478713" y="6161088"/>
          <p14:tracePt t="302874" x="7486650" y="6161088"/>
          <p14:tracePt t="302889" x="7504113" y="6178550"/>
          <p14:tracePt t="302898" x="7512050" y="6186488"/>
          <p14:tracePt t="302905" x="7529513" y="6203950"/>
          <p14:tracePt t="302915" x="7546975" y="6237288"/>
          <p14:tracePt t="302921" x="7562850" y="6262688"/>
          <p14:tracePt t="302931" x="7588250" y="6297613"/>
          <p14:tracePt t="302937" x="7613650" y="6330950"/>
          <p14:tracePt t="302948" x="7639050" y="6373813"/>
          <p14:tracePt t="302953" x="7673975" y="6432550"/>
          <p14:tracePt t="302965" x="7691438" y="6457950"/>
          <p14:tracePt t="302969" x="7707313" y="6492875"/>
          <p14:tracePt t="302981" x="7742238" y="6526213"/>
          <p14:tracePt t="302985" x="7758113" y="6551613"/>
          <p14:tracePt t="302993" x="7783513" y="6577013"/>
          <p14:tracePt t="303001" x="7793038" y="6594475"/>
          <p14:tracePt t="303009" x="7800975" y="6602413"/>
          <p14:tracePt t="303017" x="7818438" y="6619875"/>
          <p14:tracePt t="303025" x="7818438" y="6637338"/>
          <p14:tracePt t="303033" x="7818438" y="6662738"/>
          <p14:tracePt t="303041" x="7826375" y="6662738"/>
          <p14:tracePt t="303049" x="7826375" y="6670675"/>
          <p14:tracePt t="303057" x="7843838" y="6688138"/>
          <p14:tracePt t="303098" x="7843838" y="6696075"/>
          <p14:tracePt t="303121" x="7843838" y="6705600"/>
          <p14:tracePt t="303130" x="7851775" y="6713538"/>
          <p14:tracePt t="303305" x="7851775" y="6721475"/>
          <p14:tracePt t="303315" x="7843838" y="6721475"/>
          <p14:tracePt t="303322" x="7835900" y="6721475"/>
          <p14:tracePt t="303338" x="7818438" y="6713538"/>
          <p14:tracePt t="303354" x="7810500" y="6713538"/>
          <p14:tracePt t="303361" x="7793038" y="6713538"/>
          <p14:tracePt t="303370" x="7783513" y="6713538"/>
          <p14:tracePt t="303386" x="7775575" y="6705600"/>
          <p14:tracePt t="303394" x="7767638" y="6688138"/>
          <p14:tracePt t="303417" x="7767638" y="6662738"/>
          <p14:tracePt t="303425" x="7767638" y="6654800"/>
          <p14:tracePt t="303433" x="7767638" y="6627813"/>
          <p14:tracePt t="303442" x="7767638" y="6611938"/>
          <p14:tracePt t="303449" x="7750175" y="6577013"/>
          <p14:tracePt t="303465" x="7750175" y="6551613"/>
          <p14:tracePt t="303474" x="7750175" y="6543675"/>
          <p14:tracePt t="303482" x="7750175" y="6518275"/>
          <p14:tracePt t="303490" x="7750175" y="6510338"/>
          <p14:tracePt t="303498" x="7750175" y="6492875"/>
          <p14:tracePt t="303506" x="7758113" y="6483350"/>
          <p14:tracePt t="303515" x="7775575" y="6475413"/>
          <p14:tracePt t="303522" x="7775575" y="6467475"/>
          <p14:tracePt t="303531" x="7783513" y="6467475"/>
          <p14:tracePt t="303537" x="7810500" y="6467475"/>
          <p14:tracePt t="303553" x="7818438" y="6467475"/>
          <p14:tracePt t="303566" x="7826375" y="6467475"/>
          <p14:tracePt t="303582" x="7843838" y="6483350"/>
          <p14:tracePt t="303586" x="7843838" y="6492875"/>
          <p14:tracePt t="303594" x="7843838" y="6526213"/>
          <p14:tracePt t="303602" x="7843838" y="6561138"/>
          <p14:tracePt t="303610" x="7843838" y="6586538"/>
          <p14:tracePt t="303618" x="7843838" y="6602413"/>
          <p14:tracePt t="303625" x="7835900" y="6627813"/>
          <p14:tracePt t="303633" x="7818438" y="6645275"/>
          <p14:tracePt t="303642" x="7800975" y="6662738"/>
          <p14:tracePt t="303649" x="7783513" y="6670675"/>
          <p14:tracePt t="303673" x="7775575" y="6670675"/>
          <p14:tracePt t="303689" x="7767638" y="6670675"/>
          <p14:tracePt t="303721" x="7758113" y="6670675"/>
          <p14:tracePt t="303746" x="7758113" y="6662738"/>
          <p14:tracePt t="303753" x="7758113" y="6654800"/>
          <p14:tracePt t="303858" x="7758113" y="6645275"/>
          <p14:tracePt t="304730" x="7742238" y="6637338"/>
          <p14:tracePt t="304738" x="7691438" y="6619875"/>
          <p14:tracePt t="304745" x="7639050" y="6586538"/>
          <p14:tracePt t="304754" x="7562850" y="6561138"/>
          <p14:tracePt t="304761" x="7461250" y="6500813"/>
          <p14:tracePt t="304769" x="7342188" y="6424613"/>
          <p14:tracePt t="304777" x="7180263" y="6305550"/>
          <p14:tracePt t="304786" x="6858000" y="6076950"/>
          <p14:tracePt t="304794" x="6424613" y="5745163"/>
          <p14:tracePt t="304801" x="5957888" y="5362575"/>
          <p14:tracePt t="304810" x="5345113" y="4886325"/>
          <p14:tracePt t="304817" x="4733925" y="4419600"/>
          <p14:tracePt t="304826" x="4070350" y="3908425"/>
          <p14:tracePt t="304834" x="3408363" y="3433763"/>
          <p14:tracePt t="304841" x="2855913" y="2990850"/>
          <p14:tracePt t="304850" x="2387600" y="2625725"/>
          <p14:tracePt t="304858" x="2030413" y="2286000"/>
          <p14:tracePt t="304866" x="1758950" y="2073275"/>
          <p14:tracePt t="304885" x="1589088" y="1827213"/>
          <p14:tracePt t="304889" x="1555750" y="1741488"/>
          <p14:tracePt t="304898" x="1546225" y="1716088"/>
          <p14:tracePt t="304906" x="1538288" y="1674813"/>
          <p14:tracePt t="304913" x="1538288" y="1649413"/>
          <p14:tracePt t="304921" x="1538288" y="1639888"/>
          <p14:tracePt t="304945" x="1538288" y="1622425"/>
          <p14:tracePt t="304962" x="1538288" y="1614488"/>
          <p14:tracePt t="304993" x="1538288" y="1606550"/>
          <p14:tracePt t="305001" x="1538288" y="1589088"/>
          <p14:tracePt t="305017" x="1538288" y="1581150"/>
          <p14:tracePt t="305033" x="1538288" y="1571625"/>
          <p14:tracePt t="305097" x="1571625" y="1555750"/>
          <p14:tracePt t="305105" x="1589088" y="1555750"/>
          <p14:tracePt t="305115" x="1649413" y="1555750"/>
          <p14:tracePt t="305122" x="1733550" y="1555750"/>
          <p14:tracePt t="305130" x="1801813" y="1555750"/>
          <p14:tracePt t="305137" x="1903413" y="1555750"/>
          <p14:tracePt t="305148" x="1971675" y="1555750"/>
          <p14:tracePt t="305153" x="2014538" y="1555750"/>
          <p14:tracePt t="305163" x="2090738" y="1555750"/>
          <p14:tracePt t="305170" x="2133600" y="1538288"/>
          <p14:tracePt t="305177" x="2149475" y="1538288"/>
          <p14:tracePt t="305186" x="2174875" y="1538288"/>
          <p14:tracePt t="305233" x="2184400" y="1530350"/>
          <p14:tracePt t="305250" x="2200275" y="1512888"/>
          <p14:tracePt t="305257" x="2209800" y="1512888"/>
          <p14:tracePt t="305266" x="2227263" y="1512888"/>
          <p14:tracePt t="305273" x="2243138" y="1504950"/>
          <p14:tracePt t="305282" x="2278063" y="1504950"/>
          <p14:tracePt t="305289" x="2293938" y="1495425"/>
          <p14:tracePt t="305299" x="2328863" y="1495425"/>
          <p14:tracePt t="305315" x="2336800" y="1495425"/>
          <p14:tracePt t="305377" x="2344738" y="1487488"/>
          <p14:tracePt t="305866" x="2344738" y="1477963"/>
          <p14:tracePt t="305890" x="2336800" y="1477963"/>
          <p14:tracePt t="306009" x="2328863" y="1477963"/>
          <p14:tracePt t="306017" x="2319338" y="1477963"/>
          <p14:tracePt t="306025" x="2311400" y="1477963"/>
          <p14:tracePt t="306034" x="2303463" y="1477963"/>
          <p14:tracePt t="306042" x="2293938" y="1477963"/>
          <p14:tracePt t="306058" x="2278063" y="1477963"/>
          <p14:tracePt t="306066" x="2268538" y="1477963"/>
          <p14:tracePt t="306099" x="2260600" y="1477963"/>
          <p14:tracePt t="306106" x="2243138" y="1477963"/>
          <p14:tracePt t="306122" x="2235200" y="1477963"/>
          <p14:tracePt t="306131" x="2227263" y="1477963"/>
          <p14:tracePt t="306138" x="2209800" y="1477963"/>
          <p14:tracePt t="306148" x="2200275" y="1470025"/>
          <p14:tracePt t="306153" x="2192338" y="1470025"/>
          <p14:tracePt t="306161" x="2192338" y="1462088"/>
          <p14:tracePt t="306169" x="2184400" y="1462088"/>
          <p14:tracePt t="306178" x="2174875" y="1452563"/>
          <p14:tracePt t="306201" x="2174875" y="1436688"/>
          <p14:tracePt t="306209" x="2166938" y="1411288"/>
          <p14:tracePt t="306217" x="2166938" y="1401763"/>
          <p14:tracePt t="306226" x="2166938" y="1376363"/>
          <p14:tracePt t="306234" x="2166938" y="1368425"/>
          <p14:tracePt t="306241" x="2159000" y="1343025"/>
          <p14:tracePt t="306250" x="2159000" y="1325563"/>
          <p14:tracePt t="306257" x="2159000" y="1317625"/>
          <p14:tracePt t="306266" x="2159000" y="1300163"/>
          <p14:tracePt t="306273" x="2159000" y="1292225"/>
          <p14:tracePt t="306283" x="2159000" y="1274763"/>
          <p14:tracePt t="306289" x="2159000" y="1266825"/>
          <p14:tracePt t="306300" x="2159000" y="1257300"/>
          <p14:tracePt t="306305" x="2159000" y="1241425"/>
          <p14:tracePt t="306315" x="2159000" y="1231900"/>
          <p14:tracePt t="306322" x="2159000" y="1223963"/>
          <p14:tracePt t="306333" x="2159000" y="1206500"/>
          <p14:tracePt t="306350" x="2159000" y="1181100"/>
          <p14:tracePt t="306353" x="2159000" y="1173163"/>
          <p14:tracePt t="306370" x="2159000" y="1147763"/>
          <p14:tracePt t="306378" x="2159000" y="1138238"/>
          <p14:tracePt t="306394" x="2159000" y="1112838"/>
          <p14:tracePt t="306401" x="2159000" y="1104900"/>
          <p14:tracePt t="306409" x="2159000" y="1096963"/>
          <p14:tracePt t="306417" x="2166938" y="1087438"/>
          <p14:tracePt t="306425" x="2174875" y="1069975"/>
          <p14:tracePt t="306433" x="2184400" y="1069975"/>
          <p14:tracePt t="306442" x="2184400" y="1062038"/>
          <p14:tracePt t="306451" x="2209800" y="1044575"/>
          <p14:tracePt t="306466" x="2227263" y="1036638"/>
          <p14:tracePt t="306473" x="2235200" y="1036638"/>
          <p14:tracePt t="306482" x="2252663" y="1028700"/>
          <p14:tracePt t="306489" x="2268538" y="1028700"/>
          <p14:tracePt t="306500" x="2278063" y="1028700"/>
          <p14:tracePt t="306505" x="2311400" y="1028700"/>
          <p14:tracePt t="306515" x="2344738" y="1019175"/>
          <p14:tracePt t="306521" x="2387600" y="1019175"/>
          <p14:tracePt t="306532" x="2422525" y="1019175"/>
          <p14:tracePt t="306538" x="2447925" y="1019175"/>
          <p14:tracePt t="306548" x="2473325" y="1019175"/>
          <p14:tracePt t="306553" x="2498725" y="1019175"/>
          <p14:tracePt t="306562" x="2524125" y="1019175"/>
          <p14:tracePt t="306569" x="2541588" y="1019175"/>
          <p14:tracePt t="306578" x="2574925" y="1019175"/>
          <p14:tracePt t="306586" x="2600325" y="1019175"/>
          <p14:tracePt t="306593" x="2617788" y="1019175"/>
          <p14:tracePt t="306602" x="2651125" y="1019175"/>
          <p14:tracePt t="306609" x="2676525" y="1019175"/>
          <p14:tracePt t="306618" x="2693988" y="1019175"/>
          <p14:tracePt t="306625" x="2719388" y="1019175"/>
          <p14:tracePt t="306634" x="2736850" y="1019175"/>
          <p14:tracePt t="306641" x="2752725" y="1019175"/>
          <p14:tracePt t="306650" x="2778125" y="1019175"/>
          <p14:tracePt t="306658" x="2787650" y="1019175"/>
          <p14:tracePt t="306667" x="2805113" y="1019175"/>
          <p14:tracePt t="306673" x="2820988" y="1019175"/>
          <p14:tracePt t="306683" x="2855913" y="1019175"/>
          <p14:tracePt t="306689" x="2881313" y="1019175"/>
          <p14:tracePt t="306700" x="2914650" y="1036638"/>
          <p14:tracePt t="306705" x="2940050" y="1044575"/>
          <p14:tracePt t="306715" x="2982913" y="1054100"/>
          <p14:tracePt t="306721" x="3000375" y="1054100"/>
          <p14:tracePt t="306734" x="3033713" y="1079500"/>
          <p14:tracePt t="306737" x="3059113" y="1087438"/>
          <p14:tracePt t="306745" x="3076575" y="1096963"/>
          <p14:tracePt t="306753" x="3094038" y="1104900"/>
          <p14:tracePt t="306762" x="3119438" y="1104900"/>
          <p14:tracePt t="306769" x="3135313" y="1122363"/>
          <p14:tracePt t="306809" x="3135313" y="1130300"/>
          <p14:tracePt t="306818" x="3135313" y="1147763"/>
          <p14:tracePt t="306826" x="3144838" y="1147763"/>
          <p14:tracePt t="306834" x="3144838" y="1155700"/>
          <p14:tracePt t="306851" x="3144838" y="1173163"/>
          <p14:tracePt t="306857" x="3144838" y="1181100"/>
          <p14:tracePt t="306866" x="3160713" y="1206500"/>
          <p14:tracePt t="306885" x="3160713" y="1223963"/>
          <p14:tracePt t="306890" x="3160713" y="1241425"/>
          <p14:tracePt t="306899" x="3160713" y="1257300"/>
          <p14:tracePt t="306906" x="3160713" y="1282700"/>
          <p14:tracePt t="306916" x="3160713" y="1292225"/>
          <p14:tracePt t="306922" x="3160713" y="1317625"/>
          <p14:tracePt t="306933" x="3160713" y="1333500"/>
          <p14:tracePt t="306945" x="3160713" y="1368425"/>
          <p14:tracePt t="306954" x="3160713" y="1385888"/>
          <p14:tracePt t="306962" x="3160713" y="1393825"/>
          <p14:tracePt t="306969" x="3160713" y="1401763"/>
          <p14:tracePt t="306986" x="3160713" y="1419225"/>
          <p14:tracePt t="306993" x="3152775" y="1427163"/>
          <p14:tracePt t="307009" x="3152775" y="1436688"/>
          <p14:tracePt t="307017" x="3152775" y="1452563"/>
          <p14:tracePt t="307025" x="3135313" y="1470025"/>
          <p14:tracePt t="307034" x="3127375" y="1477963"/>
          <p14:tracePt t="307041" x="3119438" y="1487488"/>
          <p14:tracePt t="307057" x="3101975" y="1512888"/>
          <p14:tracePt t="307067" x="3094038" y="1520825"/>
          <p14:tracePt t="307074" x="3084513" y="1530350"/>
          <p14:tracePt t="307082" x="3067050" y="1538288"/>
          <p14:tracePt t="307089" x="3033713" y="1546225"/>
          <p14:tracePt t="307100" x="3000375" y="1563688"/>
          <p14:tracePt t="307105" x="2965450" y="1563688"/>
          <p14:tracePt t="307116" x="2932113" y="1571625"/>
          <p14:tracePt t="307121" x="2906713" y="1571625"/>
          <p14:tracePt t="307132" x="2863850" y="1571625"/>
          <p14:tracePt t="307137" x="2820988" y="1571625"/>
          <p14:tracePt t="307145" x="2787650" y="1571625"/>
          <p14:tracePt t="307154" x="2744788" y="1571625"/>
          <p14:tracePt t="307161" x="2686050" y="1571625"/>
          <p14:tracePt t="307169" x="2668588" y="1563688"/>
          <p14:tracePt t="307178" x="2633663" y="1555750"/>
          <p14:tracePt t="307186" x="2600325" y="1538288"/>
          <p14:tracePt t="307193" x="2592388" y="1530350"/>
          <p14:tracePt t="307201" x="2574925" y="1520825"/>
          <p14:tracePt t="307210" x="2557463" y="1512888"/>
          <p14:tracePt t="307218" x="2549525" y="1495425"/>
          <p14:tracePt t="307226" x="2541588" y="1495425"/>
          <p14:tracePt t="307241" x="2532063" y="1495425"/>
          <p14:tracePt t="307250" x="2524125" y="1495425"/>
          <p14:tracePt t="307266" x="2506663" y="1495425"/>
          <p14:tracePt t="307273" x="2498725" y="1495425"/>
          <p14:tracePt t="307690" x="2506663" y="1495425"/>
          <p14:tracePt t="307697" x="2574925" y="1495425"/>
          <p14:tracePt t="307706" x="2633663" y="1495425"/>
          <p14:tracePt t="307713" x="2701925" y="1495425"/>
          <p14:tracePt t="307721" x="2787650" y="1504950"/>
          <p14:tracePt t="307731" x="2846388" y="1504950"/>
          <p14:tracePt t="307738" x="2881313" y="1504950"/>
          <p14:tracePt t="307746" x="2906713" y="1504950"/>
          <p14:tracePt t="307753" x="2922588" y="1504950"/>
          <p14:tracePt t="307770" x="2932113" y="1504950"/>
          <p14:tracePt t="308538" x="2897188" y="1512888"/>
          <p14:tracePt t="308546" x="2838450" y="1512888"/>
          <p14:tracePt t="308553" x="2770188" y="1512888"/>
          <p14:tracePt t="308561" x="2701925" y="1512888"/>
          <p14:tracePt t="308570" x="2617788" y="1512888"/>
          <p14:tracePt t="308578" x="2541588" y="1512888"/>
          <p14:tracePt t="308585" x="2455863" y="1512888"/>
          <p14:tracePt t="308594" x="2397125" y="1512888"/>
          <p14:tracePt t="308601" x="2354263" y="1512888"/>
          <p14:tracePt t="308610" x="2319338" y="1512888"/>
          <p14:tracePt t="308618" x="2303463" y="1512888"/>
          <p14:tracePt t="308626" x="2293938" y="1512888"/>
          <p14:tracePt t="308642" x="2286000" y="1512888"/>
          <p14:tracePt t="308754" x="2268538" y="1512888"/>
          <p14:tracePt t="308777" x="2260600" y="1512888"/>
          <p14:tracePt t="308793" x="2252663" y="1512888"/>
          <p14:tracePt t="308801" x="2243138" y="1512888"/>
          <p14:tracePt t="308810" x="2227263" y="1512888"/>
          <p14:tracePt t="308819" x="2200275" y="1512888"/>
          <p14:tracePt t="308825" x="2192338" y="1512888"/>
          <p14:tracePt t="308834" x="2166938" y="1512888"/>
          <p14:tracePt t="308841" x="2141538" y="1512888"/>
          <p14:tracePt t="308850" x="2098675" y="1530350"/>
          <p14:tracePt t="308857" x="2065338" y="1538288"/>
          <p14:tracePt t="308867" x="2047875" y="1538288"/>
          <p14:tracePt t="308873" x="2022475" y="1538288"/>
          <p14:tracePt t="308887" x="1989138" y="1546225"/>
          <p14:tracePt t="308889" x="1979613" y="1546225"/>
          <p14:tracePt t="308900" x="1963738" y="1546225"/>
          <p14:tracePt t="308917" x="1954213" y="1546225"/>
          <p14:tracePt t="308929" x="1946275" y="1546225"/>
          <p14:tracePt t="308937" x="1938338" y="1546225"/>
          <p14:tracePt t="308945" x="1928813" y="1546225"/>
          <p14:tracePt t="308969" x="1903413" y="1546225"/>
          <p14:tracePt t="308977" x="1885950" y="1546225"/>
          <p14:tracePt t="308985" x="1878013" y="1530350"/>
          <p14:tracePt t="308993" x="1852613" y="1504950"/>
          <p14:tracePt t="309002" x="1844675" y="1477963"/>
          <p14:tracePt t="309010" x="1819275" y="1452563"/>
          <p14:tracePt t="309018" x="1801813" y="1427163"/>
          <p14:tracePt t="309026" x="1784350" y="1411288"/>
          <p14:tracePt t="309034" x="1776413" y="1393825"/>
          <p14:tracePt t="309041" x="1758950" y="1368425"/>
          <p14:tracePt t="309050" x="1758950" y="1343025"/>
          <p14:tracePt t="309057" x="1758950" y="1333500"/>
          <p14:tracePt t="309068" x="1758950" y="1317625"/>
          <p14:tracePt t="309073" x="1758950" y="1308100"/>
          <p14:tracePt t="309085" x="1758950" y="1282700"/>
          <p14:tracePt t="309089" x="1758950" y="1274763"/>
          <p14:tracePt t="309105" x="1758950" y="1266825"/>
          <p14:tracePt t="309116" x="1758950" y="1249363"/>
          <p14:tracePt t="309129" x="1758950" y="1241425"/>
          <p14:tracePt t="309146" x="1758950" y="1223963"/>
          <p14:tracePt t="309162" x="1766888" y="1223963"/>
          <p14:tracePt t="309194" x="1776413" y="1223963"/>
          <p14:tracePt t="309202" x="1793875" y="1223963"/>
          <p14:tracePt t="309209" x="1809750" y="1223963"/>
          <p14:tracePt t="309218" x="1835150" y="1249363"/>
          <p14:tracePt t="309226" x="1852613" y="1266825"/>
          <p14:tracePt t="309235" x="1885950" y="1300163"/>
          <p14:tracePt t="309241" x="1903413" y="1317625"/>
          <p14:tracePt t="309251" x="1928813" y="1350963"/>
          <p14:tracePt t="309257" x="1938338" y="1376363"/>
          <p14:tracePt t="309266" x="1946275" y="1401763"/>
          <p14:tracePt t="309273" x="1963738" y="1427163"/>
          <p14:tracePt t="309282" x="1963738" y="1436688"/>
          <p14:tracePt t="309289" x="1963738" y="1452563"/>
          <p14:tracePt t="309300" x="1963738" y="1470025"/>
          <p14:tracePt t="309305" x="1963738" y="1477963"/>
          <p14:tracePt t="309313" x="1963738" y="1487488"/>
          <p14:tracePt t="309401" x="1963738" y="1495425"/>
          <p14:tracePt t="309434" x="1946275" y="1495425"/>
          <p14:tracePt t="309442" x="1938338" y="1495425"/>
          <p14:tracePt t="309458" x="1928813" y="1495425"/>
          <p14:tracePt t="309466" x="1920875" y="1495425"/>
          <p14:tracePt t="309473" x="1920875" y="1487488"/>
          <p14:tracePt t="309483" x="1911350" y="1477963"/>
          <p14:tracePt t="309769" x="1928813" y="1477963"/>
          <p14:tracePt t="309777" x="1938338" y="1477963"/>
          <p14:tracePt t="309793" x="1963738" y="1477963"/>
          <p14:tracePt t="309810" x="1971675" y="1477963"/>
          <p14:tracePt t="309818" x="1979613" y="1477963"/>
          <p14:tracePt t="309826" x="1989138" y="1477963"/>
          <p14:tracePt t="309834" x="2005013" y="1477963"/>
          <p14:tracePt t="309842" x="2030413" y="1477963"/>
          <p14:tracePt t="309850" x="2047875" y="1477963"/>
          <p14:tracePt t="309857" x="2082800" y="1477963"/>
          <p14:tracePt t="309867" x="2116138" y="1477963"/>
          <p14:tracePt t="309873" x="2149475" y="1477963"/>
          <p14:tracePt t="309884" x="2166938" y="1477963"/>
          <p14:tracePt t="309904" x="2227263" y="1477963"/>
          <p14:tracePt t="309905" x="2235200" y="1477963"/>
          <p14:tracePt t="309913" x="2268538" y="1477963"/>
          <p14:tracePt t="309922" x="2278063" y="1477963"/>
          <p14:tracePt t="309930" x="2293938" y="1477963"/>
          <p14:tracePt t="309938" x="2319338" y="1477963"/>
          <p14:tracePt t="309946" x="2328863" y="1477963"/>
          <p14:tracePt t="309953" x="2336800" y="1477963"/>
          <p14:tracePt t="309961" x="2344738" y="1477963"/>
          <p14:tracePt t="309978" x="2362200" y="1477963"/>
          <p14:tracePt t="309986" x="2371725" y="1477963"/>
          <p14:tracePt t="310010" x="2379663" y="1477963"/>
          <p14:tracePt t="310386" x="2405063" y="1477963"/>
          <p14:tracePt t="310394" x="2438400" y="1487488"/>
          <p14:tracePt t="310401" x="2473325" y="1487488"/>
          <p14:tracePt t="310409" x="2516188" y="1495425"/>
          <p14:tracePt t="310419" x="2592388" y="1504950"/>
          <p14:tracePt t="310425" x="2686050" y="1504950"/>
          <p14:tracePt t="310435" x="2762250" y="1504950"/>
          <p14:tracePt t="310442" x="2863850" y="1538288"/>
          <p14:tracePt t="310453" x="2949575" y="1538288"/>
          <p14:tracePt t="310458" x="2990850" y="1546225"/>
          <p14:tracePt t="310467" x="3016250" y="1546225"/>
          <p14:tracePt t="310474" x="3041650" y="1555750"/>
          <p14:tracePt t="311482" x="3041650" y="1563688"/>
          <p14:tracePt t="311490" x="3041650" y="1571625"/>
          <p14:tracePt t="311513" x="3051175" y="1581150"/>
          <p14:tracePt t="311522" x="3067050" y="1581150"/>
          <p14:tracePt t="311530" x="3076575" y="1581150"/>
          <p14:tracePt t="311538" x="3084513" y="1581150"/>
          <p14:tracePt t="311593" x="3094038" y="1589088"/>
          <p14:tracePt t="311602" x="3094038" y="1597025"/>
          <p14:tracePt t="311609" x="3101975" y="1606550"/>
          <p14:tracePt t="311619" x="3101975" y="1614488"/>
          <p14:tracePt t="311625" x="3101975" y="1631950"/>
          <p14:tracePt t="311635" x="3101975" y="1649413"/>
          <p14:tracePt t="311641" x="3101975" y="1665288"/>
          <p14:tracePt t="312193" x="3101975" y="1674813"/>
          <p14:tracePt t="312314" x="3101975" y="1665288"/>
          <p14:tracePt t="312330" x="3101975" y="1649413"/>
          <p14:tracePt t="312377" x="3101975" y="1639888"/>
          <p14:tracePt t="312394" x="3101975" y="1622425"/>
          <p14:tracePt t="312402" x="3094038" y="1614488"/>
          <p14:tracePt t="312410" x="3094038" y="1606550"/>
          <p14:tracePt t="312418" x="3094038" y="1597025"/>
          <p14:tracePt t="312425" x="3094038" y="1589088"/>
          <p14:tracePt t="312435" x="3094038" y="1571625"/>
          <p14:tracePt t="312458" x="3094038" y="1555750"/>
          <p14:tracePt t="314737" x="3094038" y="1546225"/>
          <p14:tracePt t="314745" x="3101975" y="1546225"/>
          <p14:tracePt t="314778" x="3109913" y="1546225"/>
          <p14:tracePt t="314794" x="3127375" y="1546225"/>
          <p14:tracePt t="314803" x="3144838" y="1538288"/>
          <p14:tracePt t="314809" x="3152775" y="1538288"/>
          <p14:tracePt t="314841" x="3152775" y="1530350"/>
          <p14:tracePt t="316321" x="3135313" y="1538288"/>
          <p14:tracePt t="316338" x="3127375" y="1546225"/>
          <p14:tracePt t="316355" x="3127375" y="1555750"/>
          <p14:tracePt t="316362" x="3127375" y="1563688"/>
          <p14:tracePt t="316618" x="3127375" y="1571625"/>
          <p14:tracePt t="316641" x="3119438" y="1571625"/>
          <p14:tracePt t="316705" x="3109913" y="1571625"/>
          <p14:tracePt t="316713" x="3101975" y="1571625"/>
          <p14:tracePt t="316721" x="3094038" y="1571625"/>
          <p14:tracePt t="316730" x="3084513" y="1571625"/>
          <p14:tracePt t="316738" x="3076575" y="1571625"/>
          <p14:tracePt t="317026" x="3067050" y="1581150"/>
          <p14:tracePt t="317033" x="3067050" y="1589088"/>
          <p14:tracePt t="317041" x="3076575" y="1614488"/>
          <p14:tracePt t="317050" x="3101975" y="1631950"/>
          <p14:tracePt t="317058" x="3135313" y="1657350"/>
          <p14:tracePt t="317065" x="3170238" y="1674813"/>
          <p14:tracePt t="317073" x="3203575" y="1700213"/>
          <p14:tracePt t="317081" x="3228975" y="1725613"/>
          <p14:tracePt t="317089" x="3271838" y="1751013"/>
          <p14:tracePt t="317098" x="3314700" y="1784350"/>
          <p14:tracePt t="317105" x="3355975" y="1819275"/>
          <p14:tracePt t="317113" x="3408363" y="1860550"/>
          <p14:tracePt t="317122" x="3484563" y="1920875"/>
          <p14:tracePt t="317130" x="3568700" y="1997075"/>
          <p14:tracePt t="317138" x="3687763" y="2082800"/>
          <p14:tracePt t="317145" x="3790950" y="2166938"/>
          <p14:tracePt t="317154" x="3951288" y="2286000"/>
          <p14:tracePt t="317162" x="4130675" y="2422525"/>
          <p14:tracePt t="317170" x="4368800" y="2592388"/>
          <p14:tracePt t="317177" x="4630738" y="2778125"/>
          <p14:tracePt t="317188" x="4903788" y="3000375"/>
          <p14:tracePt t="317193" x="5251450" y="3246438"/>
          <p14:tracePt t="317204" x="5591175" y="3475038"/>
          <p14:tracePt t="317210" x="5915025" y="3705225"/>
          <p14:tracePt t="317220" x="6211888" y="3943350"/>
          <p14:tracePt t="317225" x="6500813" y="4164013"/>
          <p14:tracePt t="317233" x="6799263" y="4410075"/>
          <p14:tracePt t="317241" x="7019925" y="4605338"/>
          <p14:tracePt t="317250" x="7240588" y="4827588"/>
          <p14:tracePt t="317257" x="7402513" y="4997450"/>
          <p14:tracePt t="317265" x="7494588" y="5141913"/>
          <p14:tracePt t="317273" x="7588250" y="5243513"/>
          <p14:tracePt t="317281" x="7673975" y="5353050"/>
          <p14:tracePt t="317289" x="7732713" y="5430838"/>
          <p14:tracePt t="317298" x="7758113" y="5489575"/>
          <p14:tracePt t="317306" x="7793038" y="5565775"/>
          <p14:tracePt t="317313" x="7826375" y="5616575"/>
          <p14:tracePt t="317321" x="7835900" y="5659438"/>
          <p14:tracePt t="317330" x="7851775" y="5702300"/>
          <p14:tracePt t="317338" x="7877175" y="5745163"/>
          <p14:tracePt t="317346" x="7902575" y="5795963"/>
          <p14:tracePt t="317354" x="7927975" y="5846763"/>
          <p14:tracePt t="317361" x="7980363" y="5915025"/>
          <p14:tracePt t="317371" x="8039100" y="5965825"/>
          <p14:tracePt t="317377" x="8099425" y="6034088"/>
          <p14:tracePt t="317387" x="8166100" y="6092825"/>
          <p14:tracePt t="317394" x="8243888" y="6153150"/>
          <p14:tracePt t="317404" x="8310563" y="6194425"/>
          <p14:tracePt t="317409" x="8362950" y="6221413"/>
          <p14:tracePt t="317420" x="8388350" y="6246813"/>
          <p14:tracePt t="317425" x="8404225" y="6262688"/>
          <p14:tracePt t="317433" x="8421688" y="6280150"/>
          <p14:tracePt t="317442" x="8439150" y="6297613"/>
          <p14:tracePt t="317450" x="8447088" y="6297613"/>
          <p14:tracePt t="317465" x="8447088" y="6305550"/>
          <p14:tracePt t="317473" x="8447088" y="6313488"/>
          <p14:tracePt t="317481" x="8447088" y="6323013"/>
          <p14:tracePt t="317489" x="8447088" y="6330950"/>
          <p14:tracePt t="317497" x="8447088" y="6338888"/>
          <p14:tracePt t="317514" x="8447088" y="6348413"/>
          <p14:tracePt t="317522" x="8447088" y="6365875"/>
          <p14:tracePt t="317530" x="8464550" y="6373813"/>
          <p14:tracePt t="317538" x="8472488" y="6381750"/>
          <p14:tracePt t="317546" x="8480425" y="6399213"/>
          <p14:tracePt t="317554" x="8497888" y="6424613"/>
          <p14:tracePt t="317562" x="8507413" y="6424613"/>
          <p14:tracePt t="317571" x="8515350" y="6442075"/>
          <p14:tracePt t="317588" x="8515350" y="6450013"/>
          <p14:tracePt t="317609" x="8515350" y="6475413"/>
          <p14:tracePt t="317626" x="8515350" y="6500813"/>
          <p14:tracePt t="317633" x="8515350" y="6510338"/>
          <p14:tracePt t="317641" x="8515350" y="6518275"/>
          <p14:tracePt t="317650" x="8515350" y="6543675"/>
          <p14:tracePt t="317658" x="8523288" y="6551613"/>
          <p14:tracePt t="317665" x="8523288" y="6569075"/>
          <p14:tracePt t="317674" x="8540750" y="6586538"/>
          <p14:tracePt t="317682" x="8540750" y="6611938"/>
          <p14:tracePt t="317698" x="8540750" y="6619875"/>
          <p14:tracePt t="317706" x="8548688" y="6637338"/>
          <p14:tracePt t="317713" x="8548688" y="6645275"/>
          <p14:tracePt t="317722" x="8558213" y="6662738"/>
          <p14:tracePt t="317730" x="8566150" y="6670675"/>
          <p14:tracePt t="317739" x="8574088" y="6680200"/>
          <p14:tracePt t="317801" x="8574088" y="6688138"/>
          <p14:tracePt t="317810" x="8566150" y="6688138"/>
          <p14:tracePt t="317818" x="8548688" y="6696075"/>
          <p14:tracePt t="317834" x="8540750" y="6705600"/>
          <p14:tracePt t="317841" x="8532813" y="6705600"/>
          <p14:tracePt t="317849" x="8523288" y="6713538"/>
          <p14:tracePt t="317865" x="8497888" y="6721475"/>
          <p14:tracePt t="317886" x="8480425" y="6731000"/>
          <p14:tracePt t="317891" x="8472488" y="6731000"/>
          <p14:tracePt t="317897" x="8464550" y="6738938"/>
          <p14:tracePt t="317905" x="8447088" y="6738938"/>
          <p14:tracePt t="317913" x="8429625" y="6738938"/>
          <p14:tracePt t="317922" x="8404225" y="6738938"/>
          <p14:tracePt t="317929" x="8396288" y="6738938"/>
          <p14:tracePt t="317939" x="8362950" y="6756400"/>
          <p14:tracePt t="317945" x="8335963" y="6756400"/>
          <p14:tracePt t="317954" x="8310563" y="6764338"/>
          <p14:tracePt t="317971" x="8302625" y="6764338"/>
          <p14:tracePt t="317978" x="8294688" y="6764338"/>
          <p14:tracePt t="317994" x="8285163" y="6764338"/>
          <p14:tracePt t="318018" x="8269288" y="6772275"/>
          <p14:tracePt t="318025" x="8259763" y="6772275"/>
          <p14:tracePt t="318041" x="8251825" y="6772275"/>
          <p14:tracePt t="318049" x="8234363" y="6772275"/>
          <p14:tracePt t="318058" x="8226425" y="6772275"/>
          <p14:tracePt t="318066" x="8201025" y="6756400"/>
          <p14:tracePt t="318074" x="8183563" y="6746875"/>
          <p14:tracePt t="318081" x="8140700" y="6731000"/>
          <p14:tracePt t="318090" x="8115300" y="6713538"/>
          <p14:tracePt t="318097" x="8089900" y="6705600"/>
          <p14:tracePt t="318106" x="8074025" y="6680200"/>
          <p14:tracePt t="318113" x="8064500" y="6680200"/>
          <p14:tracePt t="318122" x="8031163" y="6662738"/>
          <p14:tracePt t="318129" x="8013700" y="6645275"/>
          <p14:tracePt t="318138" x="7988300" y="6611938"/>
          <p14:tracePt t="318145" x="7970838" y="6594475"/>
          <p14:tracePt t="318154" x="7970838" y="6586538"/>
          <p14:tracePt t="318161" x="7962900" y="6569075"/>
          <p14:tracePt t="318171" x="7962900" y="6551613"/>
          <p14:tracePt t="318178" x="7962900" y="6535738"/>
          <p14:tracePt t="318187" x="7962900" y="6518275"/>
          <p14:tracePt t="318194" x="7945438" y="6492875"/>
          <p14:tracePt t="318204" x="7945438" y="6475413"/>
          <p14:tracePt t="318209" x="7945438" y="6442075"/>
          <p14:tracePt t="318221" x="7945438" y="6416675"/>
          <p14:tracePt t="318225" x="7945438" y="6399213"/>
          <p14:tracePt t="318234" x="7945438" y="6373813"/>
          <p14:tracePt t="318242" x="7945438" y="6356350"/>
          <p14:tracePt t="318250" x="7954963" y="6323013"/>
          <p14:tracePt t="318257" x="7962900" y="6313488"/>
          <p14:tracePt t="318265" x="7962900" y="6297613"/>
          <p14:tracePt t="318273" x="7980363" y="6272213"/>
          <p14:tracePt t="318281" x="7996238" y="6254750"/>
          <p14:tracePt t="318289" x="8005763" y="6254750"/>
          <p14:tracePt t="318297" x="8005763" y="6246813"/>
          <p14:tracePt t="318306" x="8013700" y="6246813"/>
          <p14:tracePt t="318314" x="8021638" y="6237288"/>
          <p14:tracePt t="318339" x="8031163" y="6237288"/>
          <p14:tracePt t="318345" x="8039100" y="6237288"/>
          <p14:tracePt t="318355" x="8064500" y="6246813"/>
          <p14:tracePt t="318362" x="8081963" y="6272213"/>
          <p14:tracePt t="318370" x="8107363" y="6313488"/>
          <p14:tracePt t="318377" x="8132763" y="6356350"/>
          <p14:tracePt t="318388" x="8150225" y="6399213"/>
          <p14:tracePt t="318393" x="8158163" y="6432550"/>
          <p14:tracePt t="318403" x="8191500" y="6483350"/>
          <p14:tracePt t="318409" x="8201025" y="6510338"/>
          <p14:tracePt t="318417" x="8201025" y="6526213"/>
          <p14:tracePt t="318425" x="8201025" y="6551613"/>
          <p14:tracePt t="318434" x="8201025" y="6561138"/>
          <p14:tracePt t="318441" x="8201025" y="6569075"/>
          <p14:tracePt t="318466" x="8201025" y="6577013"/>
          <p14:tracePt t="318482" x="8191500" y="6577013"/>
          <p14:tracePt t="318505" x="8183563" y="6569075"/>
          <p14:tracePt t="318514" x="8175625" y="6551613"/>
          <p14:tracePt t="318530" x="8175625" y="6526213"/>
          <p14:tracePt t="318546" x="8175625" y="6518275"/>
          <p14:tracePt t="318554" x="8175625" y="6500813"/>
          <p14:tracePt t="318978" x="8175625" y="6518275"/>
          <p14:tracePt t="318985" x="8158163" y="6543675"/>
          <p14:tracePt t="318994" x="8150225" y="6569075"/>
          <p14:tracePt t="319002" x="8150225" y="6602413"/>
          <p14:tracePt t="319009" x="8140700" y="6611938"/>
          <p14:tracePt t="319017" x="8140700" y="6645275"/>
          <p14:tracePt t="319026" x="8140700" y="6654800"/>
          <p14:tracePt t="319066" x="8140700" y="6645275"/>
          <p14:tracePt t="319089" x="8150225" y="6645275"/>
          <p14:tracePt t="319297" x="8150225" y="6637338"/>
          <p14:tracePt t="319306" x="8150225" y="6611938"/>
          <p14:tracePt t="319466" x="8150225" y="6602413"/>
          <p14:tracePt t="319474" x="8150225" y="6594475"/>
          <p14:tracePt t="319482" x="8150225" y="6586538"/>
          <p14:tracePt t="319513" x="8140700" y="6577013"/>
          <p14:tracePt t="319738" x="8140700" y="6569075"/>
          <p14:tracePt t="319746" x="8124825" y="6561138"/>
          <p14:tracePt t="319762" x="8124825" y="6551613"/>
          <p14:tracePt t="319769" x="8124825" y="6543675"/>
          <p14:tracePt t="319785" x="8124825" y="6535738"/>
          <p14:tracePt t="319793" x="8115300" y="6518275"/>
          <p14:tracePt t="319825" x="8107363" y="6510338"/>
          <p14:tracePt t="320338" x="8099425" y="6500813"/>
          <p14:tracePt t="320369" x="8089900" y="6492875"/>
          <p14:tracePt t="320690" x="8089900" y="6483350"/>
          <p14:tracePt t="320706" x="8099425" y="6475413"/>
          <p14:tracePt t="320713" x="8115300" y="6475413"/>
          <p14:tracePt t="320730" x="8124825" y="6475413"/>
          <p14:tracePt t="320753" x="8132763" y="6467475"/>
          <p14:tracePt t="320817" x="8132763" y="6457950"/>
          <p14:tracePt t="320857" x="8140700" y="6450013"/>
          <p14:tracePt t="320905" x="8150225" y="6450013"/>
          <p14:tracePt t="320937" x="8158163" y="6450013"/>
          <p14:tracePt t="320952" x="8183563" y="6450013"/>
          <p14:tracePt t="320969" x="8191500" y="6457950"/>
          <p14:tracePt t="321025" x="8191500" y="6467475"/>
          <p14:tracePt t="321034" x="8201025" y="6475413"/>
          <p14:tracePt t="321290" x="8201025" y="6492875"/>
          <p14:tracePt t="321298" x="8201025" y="6500813"/>
          <p14:tracePt t="321306" x="8218488" y="6510338"/>
          <p14:tracePt t="321313" x="8218488" y="6518275"/>
          <p14:tracePt t="321385" x="8226425" y="6526213"/>
          <p14:tracePt t="321433" x="8226425" y="6543675"/>
          <p14:tracePt t="321442" x="8226425" y="6551613"/>
          <p14:tracePt t="321457" x="8218488" y="6561138"/>
          <p14:tracePt t="321634" x="8208963" y="6561138"/>
          <p14:tracePt t="321642" x="8191500" y="6561138"/>
          <p14:tracePt t="321650" x="8166100" y="6551613"/>
          <p14:tracePt t="321658" x="8150225" y="6543675"/>
          <p14:tracePt t="321666" x="8132763" y="6543675"/>
          <p14:tracePt t="321674" x="8124825" y="6535738"/>
          <p14:tracePt t="321681" x="8107363" y="6518275"/>
          <p14:tracePt t="321690" x="8099425" y="6510338"/>
          <p14:tracePt t="321706" x="8089900" y="6500813"/>
          <p14:tracePt t="321714" x="8089900" y="6492875"/>
          <p14:tracePt t="321729" x="8089900" y="6483350"/>
          <p14:tracePt t="321753" x="8107363" y="6467475"/>
          <p14:tracePt t="321762" x="8140700" y="6467475"/>
          <p14:tracePt t="321772" x="8183563" y="6450013"/>
          <p14:tracePt t="321777" x="8208963" y="6442075"/>
          <p14:tracePt t="321785" x="8243888" y="6424613"/>
          <p14:tracePt t="321794" x="8259763" y="6424613"/>
          <p14:tracePt t="321801" x="8285163" y="6399213"/>
          <p14:tracePt t="321809" x="8310563" y="6391275"/>
          <p14:tracePt t="321818" x="8328025" y="6381750"/>
          <p14:tracePt t="321825" x="8362950" y="6365875"/>
          <p14:tracePt t="321843" x="8378825" y="6356350"/>
          <p14:tracePt t="321850" x="8388350" y="6348413"/>
          <p14:tracePt t="321866" x="8388350" y="6338888"/>
          <p14:tracePt t="321875" x="8396288" y="6338888"/>
          <p14:tracePt t="321881" x="8396288" y="6330950"/>
          <p14:tracePt t="321903" x="8396288" y="6323013"/>
          <p14:tracePt t="321908" x="8396288" y="6305550"/>
          <p14:tracePt t="321913" x="8396288" y="6288088"/>
          <p14:tracePt t="321924" x="8404225" y="6280150"/>
          <p14:tracePt t="321929" x="8404225" y="6262688"/>
          <p14:tracePt t="321939" x="8421688" y="6221413"/>
          <p14:tracePt t="321955" x="8429625" y="6194425"/>
          <p14:tracePt t="321961" x="8439150" y="6178550"/>
          <p14:tracePt t="321977" x="8439150" y="6161088"/>
          <p14:tracePt t="321990" x="8447088" y="6143625"/>
          <p14:tracePt t="321993" x="8447088" y="6127750"/>
          <p14:tracePt t="322001" x="8447088" y="6110288"/>
          <p14:tracePt t="322010" x="8447088" y="6102350"/>
          <p14:tracePt t="322018" x="8447088" y="6084888"/>
          <p14:tracePt t="322026" x="8447088" y="6076950"/>
          <p14:tracePt t="322034" x="8447088" y="6059488"/>
          <p14:tracePt t="322041" x="8439150" y="6049963"/>
          <p14:tracePt t="322049" x="8429625" y="6042025"/>
          <p14:tracePt t="322113" x="8421688" y="6042025"/>
          <p14:tracePt t="322161" x="8404225" y="6042025"/>
          <p14:tracePt t="322994" x="8404225" y="6067425"/>
          <p14:tracePt t="323002" x="8413750" y="6067425"/>
          <p14:tracePt t="323011" x="8439150" y="6076950"/>
          <p14:tracePt t="323017" x="8455025" y="6084888"/>
          <p14:tracePt t="323025" x="8480425" y="6102350"/>
          <p14:tracePt t="323033" x="8489950" y="6110288"/>
          <p14:tracePt t="323042" x="8497888" y="6110288"/>
          <p14:tracePt t="323050" x="8497888" y="6118225"/>
          <p14:tracePt t="323059" x="8507413" y="6127750"/>
          <p14:tracePt t="323138" x="8507413" y="6135688"/>
          <p14:tracePt t="323145" x="8507413" y="6143625"/>
          <p14:tracePt t="323153" x="8507413" y="6153150"/>
          <p14:tracePt t="323186" x="8497888" y="6161088"/>
          <p14:tracePt t="323202" x="8489950" y="6169025"/>
          <p14:tracePt t="323233" x="8480425" y="6178550"/>
          <p14:tracePt t="323258" x="8472488" y="6178550"/>
          <p14:tracePt t="323274" x="8464550" y="6178550"/>
          <p14:tracePt t="323321" x="8455025" y="6178550"/>
          <p14:tracePt t="323337" x="8447088" y="6178550"/>
          <p14:tracePt t="323354" x="8439150" y="6178550"/>
          <p14:tracePt t="323361" x="8421688" y="6178550"/>
          <p14:tracePt t="323377" x="8404225" y="6178550"/>
          <p14:tracePt t="323394" x="8378825" y="6178550"/>
          <p14:tracePt t="323402" x="8362950" y="6178550"/>
          <p14:tracePt t="323409" x="8345488" y="6178550"/>
          <p14:tracePt t="323418" x="8335963" y="6169025"/>
          <p14:tracePt t="323425" x="8320088" y="6169025"/>
          <p14:tracePt t="323433" x="8302625" y="6161088"/>
          <p14:tracePt t="323449" x="8285163" y="6143625"/>
          <p14:tracePt t="323466" x="8277225" y="6135688"/>
          <p14:tracePt t="323490" x="8269288" y="6118225"/>
          <p14:tracePt t="323497" x="8269288" y="6102350"/>
          <p14:tracePt t="323505" x="8259763" y="6102350"/>
          <p14:tracePt t="323524" x="8251825" y="6084888"/>
          <p14:tracePt t="323529" x="8251825" y="6076950"/>
          <p14:tracePt t="323540" x="8243888" y="6067425"/>
          <p14:tracePt t="323557" x="8234363" y="6059488"/>
          <p14:tracePt t="323561" x="8234363" y="6049963"/>
          <p14:tracePt t="323577" x="8226425" y="6034088"/>
          <p14:tracePt t="323586" x="8226425" y="6016625"/>
          <p14:tracePt t="323593" x="8226425" y="6008688"/>
          <p14:tracePt t="323601" x="8226425" y="5973763"/>
          <p14:tracePt t="323610" x="8226425" y="5957888"/>
          <p14:tracePt t="323617" x="8226425" y="5940425"/>
          <p14:tracePt t="323625" x="8226425" y="5905500"/>
          <p14:tracePt t="323633" x="8226425" y="5880100"/>
          <p14:tracePt t="323641" x="8234363" y="5846763"/>
          <p14:tracePt t="323650" x="8234363" y="5829300"/>
          <p14:tracePt t="323658" x="8243888" y="5803900"/>
          <p14:tracePt t="323666" x="8251825" y="5778500"/>
          <p14:tracePt t="323674" x="8259763" y="5770563"/>
          <p14:tracePt t="323682" x="8277225" y="5735638"/>
          <p14:tracePt t="323690" x="8277225" y="5727700"/>
          <p14:tracePt t="323697" x="8294688" y="5702300"/>
          <p14:tracePt t="323705" x="8302625" y="5702300"/>
          <p14:tracePt t="323713" x="8310563" y="5694363"/>
          <p14:tracePt t="323724" x="8310563" y="5684838"/>
          <p14:tracePt t="323730" x="8335963" y="5676900"/>
          <p14:tracePt t="323740" x="8362950" y="5659438"/>
          <p14:tracePt t="323745" x="8362950" y="5651500"/>
          <p14:tracePt t="323757" x="8378825" y="5651500"/>
          <p14:tracePt t="323761" x="8378825" y="5641975"/>
          <p14:tracePt t="323770" x="8388350" y="5641975"/>
          <p14:tracePt t="323778" x="8396288" y="5634038"/>
          <p14:tracePt t="323785" x="8404225" y="5634038"/>
          <p14:tracePt t="323793" x="8413750" y="5634038"/>
          <p14:tracePt t="323810" x="8421688" y="5634038"/>
          <p14:tracePt t="323817" x="8429625" y="5634038"/>
          <p14:tracePt t="323826" x="8439150" y="5634038"/>
          <p14:tracePt t="323833" x="8447088" y="5634038"/>
          <p14:tracePt t="323841" x="8455025" y="5634038"/>
          <p14:tracePt t="323849" x="8464550" y="5641975"/>
          <p14:tracePt t="323858" x="8480425" y="5641975"/>
          <p14:tracePt t="323866" x="8515350" y="5684838"/>
          <p14:tracePt t="323875" x="8540750" y="5702300"/>
          <p14:tracePt t="323881" x="8558213" y="5745163"/>
          <p14:tracePt t="323890" x="8583613" y="5761038"/>
          <p14:tracePt t="323898" x="8599488" y="5788025"/>
          <p14:tracePt t="323907" x="8616950" y="5813425"/>
          <p14:tracePt t="323913" x="8624888" y="5838825"/>
          <p14:tracePt t="323924" x="8634413" y="5872163"/>
          <p14:tracePt t="323930" x="8642350" y="5889625"/>
          <p14:tracePt t="323940" x="8642350" y="5905500"/>
          <p14:tracePt t="323945" x="8651875" y="5932488"/>
          <p14:tracePt t="323957" x="8651875" y="5957888"/>
          <p14:tracePt t="323962" x="8651875" y="5965825"/>
          <p14:tracePt t="323969" x="8651875" y="5983288"/>
          <p14:tracePt t="323978" x="8642350" y="6008688"/>
          <p14:tracePt t="323985" x="8624888" y="6016625"/>
          <p14:tracePt t="323993" x="8583613" y="6049963"/>
          <p14:tracePt t="324002" x="8566150" y="6049963"/>
          <p14:tracePt t="324009" x="8515350" y="6076950"/>
          <p14:tracePt t="324018" x="8507413" y="6076950"/>
          <p14:tracePt t="324025" x="8480425" y="6084888"/>
          <p14:tracePt t="324033" x="8472488" y="6084888"/>
          <p14:tracePt t="324041" x="8455025" y="6084888"/>
          <p14:tracePt t="324050" x="8439150" y="6067425"/>
          <p14:tracePt t="324065" x="8429625" y="6042025"/>
          <p14:tracePt t="324074" x="8429625" y="6034088"/>
          <p14:tracePt t="324081" x="8429625" y="6016625"/>
          <p14:tracePt t="324090" x="8429625" y="5999163"/>
          <p14:tracePt t="324108" x="8429625" y="5973763"/>
          <p14:tracePt t="324129" x="8429625" y="5965825"/>
          <p14:tracePt t="324362" x="8421688" y="5983288"/>
          <p14:tracePt t="324369" x="8396288" y="6008688"/>
          <p14:tracePt t="324378" x="8388350" y="6016625"/>
          <p14:tracePt t="324385" x="8370888" y="6024563"/>
          <p14:tracePt t="324393" x="8345488" y="6049963"/>
          <p14:tracePt t="324401" x="8310563" y="6067425"/>
          <p14:tracePt t="324409" x="8294688" y="6084888"/>
          <p14:tracePt t="324417" x="8277225" y="6092825"/>
          <p14:tracePt t="324427" x="8269288" y="6102350"/>
          <p14:tracePt t="324433" x="8251825" y="6110288"/>
          <p14:tracePt t="324442" x="8243888" y="6110288"/>
          <p14:tracePt t="324449" x="8234363" y="6110288"/>
          <p14:tracePt t="324458" x="8226425" y="6110288"/>
          <p14:tracePt t="324466" x="8218488" y="6110288"/>
          <p14:tracePt t="324475" x="8208963" y="6118225"/>
          <p14:tracePt t="324481" x="8191500" y="6118225"/>
          <p14:tracePt t="324491" x="8183563" y="6127750"/>
          <p14:tracePt t="324498" x="8175625" y="6127750"/>
          <p14:tracePt t="324507" x="8158163" y="6135688"/>
          <p14:tracePt t="324524" x="8150225" y="6135688"/>
          <p14:tracePt t="324553" x="8140700" y="6143625"/>
          <p14:tracePt t="324561" x="8140700" y="6153150"/>
          <p14:tracePt t="324577" x="8132763" y="6161088"/>
          <p14:tracePt t="324593" x="8124825" y="6161088"/>
          <p14:tracePt t="324601" x="8115300" y="6161088"/>
          <p14:tracePt t="324617" x="8089900" y="6161088"/>
          <p14:tracePt t="324625" x="8081963" y="6161088"/>
          <p14:tracePt t="324633" x="8047038" y="6161088"/>
          <p14:tracePt t="324642" x="8013700" y="6161088"/>
          <p14:tracePt t="324649" x="7970838" y="6161088"/>
          <p14:tracePt t="324658" x="7954963" y="6169025"/>
          <p14:tracePt t="324666" x="7937500" y="6169025"/>
          <p14:tracePt t="324675" x="7902575" y="6169025"/>
          <p14:tracePt t="324682" x="7886700" y="6169025"/>
          <p14:tracePt t="324698" x="7851775" y="6169025"/>
          <p14:tracePt t="324708" x="7835900" y="6169025"/>
          <p14:tracePt t="324714" x="7818438" y="6169025"/>
          <p14:tracePt t="324724" x="7800975" y="6169025"/>
          <p14:tracePt t="324729" x="7793038" y="6169025"/>
          <p14:tracePt t="324739" x="7783513" y="6153150"/>
          <p14:tracePt t="324746" x="7775575" y="6135688"/>
          <p14:tracePt t="324754" x="7767638" y="6110288"/>
          <p14:tracePt t="324770" x="7767638" y="6076950"/>
          <p14:tracePt t="324778" x="7750175" y="6042025"/>
          <p14:tracePt t="324786" x="7750175" y="5999163"/>
          <p14:tracePt t="324794" x="7750175" y="5965825"/>
          <p14:tracePt t="324802" x="7750175" y="5922963"/>
          <p14:tracePt t="324809" x="7750175" y="5880100"/>
          <p14:tracePt t="324817" x="7758113" y="5846763"/>
          <p14:tracePt t="324825" x="7793038" y="5795963"/>
          <p14:tracePt t="324834" x="7810500" y="5778500"/>
          <p14:tracePt t="324841" x="7835900" y="5735638"/>
          <p14:tracePt t="324849" x="7843838" y="5727700"/>
          <p14:tracePt t="324858" x="7877175" y="5710238"/>
          <p14:tracePt t="324866" x="7894638" y="5694363"/>
          <p14:tracePt t="324874" x="7927975" y="5694363"/>
          <p14:tracePt t="324881" x="7954963" y="5684838"/>
          <p14:tracePt t="324891" x="7996238" y="5684838"/>
          <p14:tracePt t="324897" x="8013700" y="5684838"/>
          <p14:tracePt t="324908" x="8047038" y="5684838"/>
          <p14:tracePt t="324914" x="8074025" y="5684838"/>
          <p14:tracePt t="324924" x="8081963" y="5684838"/>
          <p14:tracePt t="324929" x="8099425" y="5684838"/>
          <p14:tracePt t="324939" x="8115300" y="5694363"/>
          <p14:tracePt t="324946" x="8132763" y="5710238"/>
          <p14:tracePt t="324953" x="8132763" y="5727700"/>
          <p14:tracePt t="324961" x="8150225" y="5745163"/>
          <p14:tracePt t="324969" x="8166100" y="5788025"/>
          <p14:tracePt t="324977" x="8191500" y="5838825"/>
          <p14:tracePt t="324986" x="8201025" y="5864225"/>
          <p14:tracePt t="324993" x="8201025" y="5897563"/>
          <p14:tracePt t="325001" x="8201025" y="5905500"/>
          <p14:tracePt t="325009" x="8201025" y="5940425"/>
          <p14:tracePt t="325017" x="8201025" y="5948363"/>
          <p14:tracePt t="325025" x="8201025" y="5965825"/>
          <p14:tracePt t="325041" x="8201025" y="5983288"/>
          <p14:tracePt t="325058" x="8191500" y="5983288"/>
          <p14:tracePt t="325065" x="8183563" y="5983288"/>
          <p14:tracePt t="325081" x="8166100" y="5965825"/>
          <p14:tracePt t="325090" x="8158163" y="5965825"/>
          <p14:tracePt t="325097" x="8158163" y="5957888"/>
          <p14:tracePt t="325108" x="8158163" y="5948363"/>
          <p14:tracePt t="325123" x="8158163" y="5940425"/>
          <p14:tracePt t="325217" x="8150225" y="5932488"/>
          <p14:tracePt t="325226" x="8140700" y="5932488"/>
          <p14:tracePt t="325233" x="8107363" y="5932488"/>
          <p14:tracePt t="325242" x="8081963" y="5932488"/>
          <p14:tracePt t="325250" x="8039100" y="5948363"/>
          <p14:tracePt t="325258" x="7945438" y="5983288"/>
          <p14:tracePt t="325266" x="7861300" y="6034088"/>
          <p14:tracePt t="325274" x="7742238" y="6067425"/>
          <p14:tracePt t="325281" x="7639050" y="6076950"/>
          <p14:tracePt t="325291" x="7494588" y="6127750"/>
          <p14:tracePt t="325298" x="7350125" y="6153150"/>
          <p14:tracePt t="325308" x="7205663" y="6161088"/>
          <p14:tracePt t="325314" x="7070725" y="6194425"/>
          <p14:tracePt t="325324" x="6951663" y="6211888"/>
          <p14:tracePt t="325329" x="6850063" y="6211888"/>
          <p14:tracePt t="325339" x="6781800" y="6211888"/>
          <p14:tracePt t="325346" x="6738938" y="6211888"/>
          <p14:tracePt t="325353" x="6705600" y="6211888"/>
          <p14:tracePt t="325361" x="6670675" y="6211888"/>
          <p14:tracePt t="325369" x="6654800" y="6211888"/>
          <p14:tracePt t="325377" x="6602413" y="6203950"/>
          <p14:tracePt t="325385" x="6577013" y="6194425"/>
          <p14:tracePt t="325393" x="6518275" y="6178550"/>
          <p14:tracePt t="325402" x="6450013" y="6161088"/>
          <p14:tracePt t="325409" x="6381750" y="6135688"/>
          <p14:tracePt t="325417" x="6305550" y="6127750"/>
          <p14:tracePt t="325425" x="6221413" y="6118225"/>
          <p14:tracePt t="325434" x="6161088" y="6118225"/>
          <p14:tracePt t="325442" x="6102350" y="6102350"/>
          <p14:tracePt t="325449" x="6067425" y="6102350"/>
          <p14:tracePt t="325458" x="6034088" y="6092825"/>
          <p14:tracePt t="325465" x="5973763" y="6092825"/>
          <p14:tracePt t="325474" x="5965825" y="6084888"/>
          <p14:tracePt t="325481" x="5932488" y="6084888"/>
          <p14:tracePt t="325491" x="5897563" y="6076950"/>
          <p14:tracePt t="325497" x="5889625" y="6076950"/>
          <p14:tracePt t="325508" x="5864225" y="6076950"/>
          <p14:tracePt t="325513" x="5813425" y="6059488"/>
          <p14:tracePt t="325523" x="5788025" y="6059488"/>
          <p14:tracePt t="325529" x="5761038" y="6059488"/>
          <p14:tracePt t="325539" x="5745163" y="6049963"/>
          <p14:tracePt t="325545" x="5694363" y="6042025"/>
          <p14:tracePt t="325562" x="5659438" y="6034088"/>
          <p14:tracePt t="325578" x="5641975" y="6034088"/>
          <p14:tracePt t="325586" x="5634038" y="6034088"/>
          <p14:tracePt t="325601" x="5626100" y="6034088"/>
          <p14:tracePt t="325609" x="5608638" y="6034088"/>
          <p14:tracePt t="325617" x="5600700" y="6034088"/>
          <p14:tracePt t="325626" x="5591175" y="6034088"/>
          <p14:tracePt t="325633" x="5583238" y="6034088"/>
          <p14:tracePt t="325642" x="5575300" y="6034088"/>
          <p14:tracePt t="325649" x="5557838" y="6034088"/>
          <p14:tracePt t="325675" x="5557838" y="6042025"/>
          <p14:tracePt t="325690" x="5557838" y="6049963"/>
          <p14:tracePt t="325738" x="5557838" y="6067425"/>
          <p14:tracePt t="325810" x="5557838" y="6076950"/>
          <p14:tracePt t="326138" x="5557838" y="6084888"/>
          <p14:tracePt t="326649" x="5557838" y="6076950"/>
          <p14:tracePt t="326673" x="5565775" y="6076950"/>
          <p14:tracePt t="326834" x="5575300" y="6067425"/>
          <p14:tracePt t="326858" x="5575300" y="6059488"/>
          <p14:tracePt t="326889" x="5583238" y="6059488"/>
          <p14:tracePt t="326986" x="5591175" y="6049963"/>
          <p14:tracePt t="327225" x="5600700" y="6042025"/>
          <p14:tracePt t="327249" x="5600700" y="6024563"/>
          <p14:tracePt t="327259" x="5600700" y="6016625"/>
          <p14:tracePt t="327265" x="5600700" y="6008688"/>
          <p14:tracePt t="327275" x="5608638" y="5983288"/>
          <p14:tracePt t="327281" x="5608638" y="5973763"/>
          <p14:tracePt t="327292" x="5616575" y="5973763"/>
          <p14:tracePt t="327298" x="5634038" y="5957888"/>
          <p14:tracePt t="327309" x="5634038" y="5948363"/>
          <p14:tracePt t="327321" x="5641975" y="5922963"/>
          <p14:tracePt t="327329" x="5651500" y="5915025"/>
          <p14:tracePt t="327337" x="5668963" y="5905500"/>
          <p14:tracePt t="327345" x="5676900" y="5889625"/>
          <p14:tracePt t="327353" x="5702300" y="5864225"/>
          <p14:tracePt t="327361" x="5719763" y="5846763"/>
          <p14:tracePt t="327369" x="5735638" y="5838825"/>
          <p14:tracePt t="327377" x="5761038" y="5821363"/>
          <p14:tracePt t="327385" x="5770563" y="5795963"/>
          <p14:tracePt t="327393" x="5778500" y="5788025"/>
          <p14:tracePt t="327402" x="5803900" y="5770563"/>
          <p14:tracePt t="327410" x="5813425" y="5753100"/>
          <p14:tracePt t="327418" x="5829300" y="5727700"/>
          <p14:tracePt t="327426" x="5838825" y="5710238"/>
          <p14:tracePt t="327434" x="5846763" y="5710238"/>
          <p14:tracePt t="327442" x="5864225" y="5694363"/>
          <p14:tracePt t="327449" x="5880100" y="5676900"/>
          <p14:tracePt t="327459" x="5889625" y="5676900"/>
          <p14:tracePt t="327465" x="5897563" y="5659438"/>
          <p14:tracePt t="327482" x="5905500" y="5651500"/>
          <p14:tracePt t="327492" x="5915025" y="5651500"/>
          <p14:tracePt t="327508" x="5922963" y="5651500"/>
          <p14:tracePt t="327514" x="5932488" y="5641975"/>
          <p14:tracePt t="327538" x="5948363" y="5626100"/>
          <p14:tracePt t="327570" x="5957888" y="5616575"/>
          <p14:tracePt t="327586" x="5973763" y="5608638"/>
          <p14:tracePt t="327594" x="5991225" y="5600700"/>
          <p14:tracePt t="327602" x="5991225" y="5591175"/>
          <p14:tracePt t="327617" x="5999163" y="5583238"/>
          <p14:tracePt t="327642" x="6008688" y="5575300"/>
          <p14:tracePt t="327659" x="6016625" y="5575300"/>
          <p14:tracePt t="327778" x="5991225" y="5583238"/>
          <p14:tracePt t="327786" x="5973763" y="5600700"/>
          <p14:tracePt t="327794" x="5948363" y="5651500"/>
          <p14:tracePt t="327802" x="5932488" y="5684838"/>
          <p14:tracePt t="327810" x="5889625" y="5735638"/>
          <p14:tracePt t="327817" x="5846763" y="5795963"/>
          <p14:tracePt t="327827" x="5829300" y="5846763"/>
          <p14:tracePt t="327834" x="5788025" y="5915025"/>
          <p14:tracePt t="327842" x="5778500" y="5932488"/>
          <p14:tracePt t="327850" x="5761038" y="5991225"/>
          <p14:tracePt t="327860" x="5745163" y="6016625"/>
          <p14:tracePt t="327866" x="5727700" y="6034088"/>
          <p14:tracePt t="327875" x="5710238" y="6042025"/>
          <p14:tracePt t="327881" x="5710238" y="6049963"/>
          <p14:tracePt t="327897" x="5702300" y="6067425"/>
          <p14:tracePt t="327910" x="5702300" y="6076950"/>
          <p14:tracePt t="327921" x="5702300" y="6092825"/>
          <p14:tracePt t="327937" x="5694363" y="6102350"/>
          <p14:tracePt t="327946" x="5684838" y="6102350"/>
          <p14:tracePt t="327985" x="5676900" y="6118225"/>
          <p14:tracePt t="328018" x="5668963" y="6118225"/>
          <p14:tracePt t="328026" x="5651500" y="6118225"/>
          <p14:tracePt t="328033" x="5641975" y="6127750"/>
          <p14:tracePt t="328059" x="5634038" y="6135688"/>
          <p14:tracePt t="328065" x="5616575" y="6135688"/>
          <p14:tracePt t="328129" x="5608638" y="6135688"/>
          <p14:tracePt t="328274" x="5600700" y="6135688"/>
          <p14:tracePt t="328378" x="5600700" y="6127750"/>
          <p14:tracePt t="328386" x="5608638" y="6118225"/>
          <p14:tracePt t="328449" x="5616575" y="6110288"/>
          <p14:tracePt t="328465" x="5626100" y="6092825"/>
          <p14:tracePt t="328490" x="5634038" y="6092825"/>
          <p14:tracePt t="328497" x="5634038" y="6084888"/>
          <p14:tracePt t="328506" x="5641975" y="6076950"/>
          <p14:tracePt t="328522" x="5659438" y="6067425"/>
          <p14:tracePt t="328530" x="5659438" y="6059488"/>
          <p14:tracePt t="328537" x="5676900" y="6049963"/>
          <p14:tracePt t="328545" x="5684838" y="6042025"/>
          <p14:tracePt t="328554" x="5702300" y="6042025"/>
          <p14:tracePt t="328561" x="5710238" y="6034088"/>
          <p14:tracePt t="328569" x="5710238" y="6024563"/>
          <p14:tracePt t="328577" x="5719763" y="6024563"/>
          <p14:tracePt t="328586" x="5735638" y="6008688"/>
          <p14:tracePt t="328593" x="5745163" y="5999163"/>
          <p14:tracePt t="328602" x="5753100" y="5991225"/>
          <p14:tracePt t="328610" x="5761038" y="5983288"/>
          <p14:tracePt t="328627" x="5778500" y="5957888"/>
          <p14:tracePt t="328634" x="5788025" y="5957888"/>
          <p14:tracePt t="328643" x="5803900" y="5948363"/>
          <p14:tracePt t="328650" x="5813425" y="5932488"/>
          <p14:tracePt t="328659" x="5821363" y="5922963"/>
          <p14:tracePt t="328666" x="5838825" y="5915025"/>
          <p14:tracePt t="328675" x="5846763" y="5897563"/>
          <p14:tracePt t="328682" x="5854700" y="5889625"/>
          <p14:tracePt t="328692" x="5872163" y="5872163"/>
          <p14:tracePt t="328697" x="5880100" y="5864225"/>
          <p14:tracePt t="328708" x="5880100" y="5846763"/>
          <p14:tracePt t="328714" x="5889625" y="5838825"/>
          <p14:tracePt t="328722" x="5897563" y="5821363"/>
          <p14:tracePt t="328730" x="5915025" y="5813425"/>
          <p14:tracePt t="328738" x="5922963" y="5795963"/>
          <p14:tracePt t="328745" x="5940425" y="5788025"/>
          <p14:tracePt t="328754" x="5957888" y="5770563"/>
          <p14:tracePt t="328762" x="5991225" y="5761038"/>
          <p14:tracePt t="328770" x="6008688" y="5745163"/>
          <p14:tracePt t="328777" x="6016625" y="5735638"/>
          <p14:tracePt t="328786" x="6049963" y="5710238"/>
          <p14:tracePt t="328793" x="6067425" y="5694363"/>
          <p14:tracePt t="328802" x="6092825" y="5668963"/>
          <p14:tracePt t="328810" x="6110288" y="5651500"/>
          <p14:tracePt t="328818" x="6143625" y="5626100"/>
          <p14:tracePt t="328827" x="6153150" y="5616575"/>
          <p14:tracePt t="328834" x="6153150" y="5608638"/>
          <p14:tracePt t="328842" x="6161088" y="5600700"/>
          <p14:tracePt t="328849" x="6161088" y="5591175"/>
          <p14:tracePt t="328860" x="6178550" y="5575300"/>
          <p14:tracePt t="328865" x="6178550" y="5565775"/>
          <p14:tracePt t="328879" x="6186488" y="5557838"/>
          <p14:tracePt t="328906" x="6194425" y="5540375"/>
          <p14:tracePt t="329418" x="6194425" y="5565775"/>
          <p14:tracePt t="329427" x="6161088" y="5616575"/>
          <p14:tracePt t="329434" x="6127750" y="5694363"/>
          <p14:tracePt t="329443" x="6076950" y="5770563"/>
          <p14:tracePt t="329450" x="6034088" y="5838825"/>
          <p14:tracePt t="329461" x="5991225" y="5940425"/>
          <p14:tracePt t="329465" x="5922963" y="6016625"/>
          <p14:tracePt t="329476" x="5872163" y="6084888"/>
          <p14:tracePt t="329481" x="5821363" y="6135688"/>
          <p14:tracePt t="329492" x="5788025" y="6169025"/>
          <p14:tracePt t="329497" x="5770563" y="6194425"/>
          <p14:tracePt t="329505" x="5770563" y="6203950"/>
          <p14:tracePt t="329682" x="5761038" y="6203950"/>
          <p14:tracePt t="329689" x="5753100" y="6203950"/>
          <p14:tracePt t="329697" x="5735638" y="6203950"/>
          <p14:tracePt t="329705" x="5719763" y="6203950"/>
          <p14:tracePt t="329722" x="5702300" y="6203950"/>
          <p14:tracePt t="329729" x="5694363" y="6203950"/>
          <p14:tracePt t="329777" x="5684838" y="6194425"/>
          <p14:tracePt t="329785" x="5684838" y="6178550"/>
          <p14:tracePt t="329794" x="5684838" y="6169025"/>
          <p14:tracePt t="329802" x="5694363" y="6161088"/>
          <p14:tracePt t="329818" x="5694363" y="6143625"/>
          <p14:tracePt t="330202" x="5694363" y="6135688"/>
          <p14:tracePt t="330217" x="5694363" y="6127750"/>
          <p14:tracePt t="330226" x="5694363" y="6110288"/>
          <p14:tracePt t="330337" x="5694363" y="6102350"/>
          <p14:tracePt t="330354" x="5684838" y="6102350"/>
          <p14:tracePt t="330498" x="5676900" y="6102350"/>
          <p14:tracePt t="330505" x="5659438" y="6102350"/>
          <p14:tracePt t="330513" x="5651500" y="6102350"/>
          <p14:tracePt t="330522" x="5641975" y="6102350"/>
          <p14:tracePt t="330529" x="5626100" y="6102350"/>
          <p14:tracePt t="330546" x="5608638" y="6102350"/>
          <p14:tracePt t="330673" x="5600700" y="6102350"/>
          <p14:tracePt t="330714" x="5600700" y="6092825"/>
          <p14:tracePt t="330738" x="5600700" y="6076950"/>
          <p14:tracePt t="330769" x="5608638" y="6067425"/>
          <p14:tracePt t="330825" x="5616575" y="6059488"/>
          <p14:tracePt t="330850" x="5626100" y="6049963"/>
          <p14:tracePt t="330857" x="5634038" y="6034088"/>
          <p14:tracePt t="330866" x="5641975" y="6034088"/>
          <p14:tracePt t="330874" x="5641975" y="6024563"/>
          <p14:tracePt t="330891" x="5676900" y="5999163"/>
          <p14:tracePt t="330897" x="5684838" y="5991225"/>
          <p14:tracePt t="330906" x="5710238" y="5965825"/>
          <p14:tracePt t="330914" x="5719763" y="5957888"/>
          <p14:tracePt t="330921" x="5735638" y="5948363"/>
          <p14:tracePt t="330929" x="5745163" y="5932488"/>
          <p14:tracePt t="330938" x="5753100" y="5932488"/>
          <p14:tracePt t="330945" x="5761038" y="5922963"/>
          <p14:tracePt t="330954" x="5761038" y="5915025"/>
          <p14:tracePt t="330961" x="5788025" y="5897563"/>
          <p14:tracePt t="330969" x="5795963" y="5889625"/>
          <p14:tracePt t="330977" x="5795963" y="5880100"/>
          <p14:tracePt t="330985" x="5813425" y="5872163"/>
          <p14:tracePt t="330994" x="5821363" y="5864225"/>
          <p14:tracePt t="331001" x="5829300" y="5846763"/>
          <p14:tracePt t="331010" x="5838825" y="5838825"/>
          <p14:tracePt t="331017" x="5838825" y="5829300"/>
          <p14:tracePt t="331027" x="5846763" y="5821363"/>
          <p14:tracePt t="331033" x="5854700" y="5813425"/>
          <p14:tracePt t="331043" x="5864225" y="5795963"/>
          <p14:tracePt t="331073" x="5864225" y="5788025"/>
          <p14:tracePt t="331081" x="5864225" y="5778500"/>
          <p14:tracePt t="331089" x="5872163" y="5761038"/>
          <p14:tracePt t="331105" x="5872163" y="5753100"/>
          <p14:tracePt t="331121" x="5880100" y="5745163"/>
          <p14:tracePt t="331193" x="5872163" y="5753100"/>
          <p14:tracePt t="331201" x="5854700" y="5770563"/>
          <p14:tracePt t="331211" x="5821363" y="5821363"/>
          <p14:tracePt t="331218" x="5803900" y="5854700"/>
          <p14:tracePt t="331227" x="5753100" y="5897563"/>
          <p14:tracePt t="331233" x="5710238" y="5948363"/>
          <p14:tracePt t="331244" x="5668963" y="5999163"/>
          <p14:tracePt t="331249" x="5659438" y="6016625"/>
          <p14:tracePt t="331261" x="5641975" y="6034088"/>
          <p14:tracePt t="331266" x="5634038" y="6049963"/>
          <p14:tracePt t="331273" x="5626100" y="6059488"/>
          <p14:tracePt t="331425" x="5641975" y="6059488"/>
          <p14:tracePt t="331434" x="5659438" y="6034088"/>
          <p14:tracePt t="331441" x="5684838" y="6008688"/>
          <p14:tracePt t="331450" x="5710238" y="5983288"/>
          <p14:tracePt t="331461" x="5761038" y="5932488"/>
          <p14:tracePt t="331466" x="5788025" y="5905500"/>
          <p14:tracePt t="331475" x="5813425" y="5864225"/>
          <p14:tracePt t="331482" x="5821363" y="5829300"/>
          <p14:tracePt t="331490" x="5838825" y="5795963"/>
          <p14:tracePt t="331497" x="5854700" y="5761038"/>
          <p14:tracePt t="331505" x="5872163" y="5719763"/>
          <p14:tracePt t="331513" x="5897563" y="5659438"/>
          <p14:tracePt t="331521" x="5905500" y="5634038"/>
          <p14:tracePt t="331529" x="5922963" y="5600700"/>
          <p14:tracePt t="331537" x="5940425" y="5575300"/>
          <p14:tracePt t="331545" x="5957888" y="5557838"/>
          <p14:tracePt t="331554" x="5965825" y="5549900"/>
          <p14:tracePt t="331562" x="5965825" y="5532438"/>
          <p14:tracePt t="332562" x="5965825" y="5524500"/>
          <p14:tracePt t="332579" x="5957888" y="5524500"/>
          <p14:tracePt t="332601" x="5948363" y="5524500"/>
          <p14:tracePt t="332611" x="5940425" y="5524500"/>
          <p14:tracePt t="332618" x="5932488" y="5524500"/>
          <p14:tracePt t="332624" x="5922963" y="5524500"/>
          <p14:tracePt t="332633" x="5905500" y="5524500"/>
          <p14:tracePt t="332645" x="5897563" y="5524500"/>
          <p14:tracePt t="332649" x="5889625" y="5524500"/>
          <p14:tracePt t="332660" x="5880100" y="5524500"/>
          <p14:tracePt t="332681" x="5864225" y="5524500"/>
          <p14:tracePt t="332714" x="5854700" y="5524500"/>
          <p14:tracePt t="332770" x="5846763" y="5524500"/>
          <p14:tracePt t="332778" x="5829300" y="5524500"/>
          <p14:tracePt t="332850" x="5821363" y="5524500"/>
          <p14:tracePt t="332858" x="5813425" y="5524500"/>
          <p14:tracePt t="332873" x="5795963" y="5524500"/>
          <p14:tracePt t="332881" x="5778500" y="5524500"/>
          <p14:tracePt t="332890" x="5753100" y="5524500"/>
          <p14:tracePt t="332897" x="5702300" y="5514975"/>
          <p14:tracePt t="332906" x="5659438" y="5507038"/>
          <p14:tracePt t="332914" x="5616575" y="5507038"/>
          <p14:tracePt t="332922" x="5557838" y="5489575"/>
          <p14:tracePt t="332931" x="5497513" y="5472113"/>
          <p14:tracePt t="332937" x="5438775" y="5464175"/>
          <p14:tracePt t="332946" x="5380038" y="5456238"/>
          <p14:tracePt t="332954" x="5327650" y="5456238"/>
          <p14:tracePt t="332962" x="5286375" y="5438775"/>
          <p14:tracePt t="332969" x="5243513" y="5438775"/>
          <p14:tracePt t="332978" x="5218113" y="5430838"/>
          <p14:tracePt t="332985" x="5192713" y="5430838"/>
          <p14:tracePt t="333002" x="5167313" y="5430838"/>
          <p14:tracePt t="333011" x="5149850" y="5421313"/>
          <p14:tracePt t="333017" x="5124450" y="5421313"/>
          <p14:tracePt t="333027" x="5099050" y="5413375"/>
          <p14:tracePt t="333033" x="5081588" y="5413375"/>
          <p14:tracePt t="333045" x="5064125" y="5413375"/>
          <p14:tracePt t="333049" x="5038725" y="5395913"/>
          <p14:tracePt t="333059" x="5005388" y="5395913"/>
          <p14:tracePt t="333065" x="4997450" y="5395913"/>
          <p14:tracePt t="333073" x="4987925" y="5395913"/>
          <p14:tracePt t="333081" x="4979988" y="5387975"/>
          <p14:tracePt t="333097" x="4962525" y="5387975"/>
          <p14:tracePt t="333105" x="4954588" y="5387975"/>
          <p14:tracePt t="333121" x="4946650" y="5370513"/>
          <p14:tracePt t="333129" x="4937125" y="5362575"/>
          <p14:tracePt t="333153" x="4919663" y="5362575"/>
          <p14:tracePt t="333162" x="4911725" y="5353050"/>
          <p14:tracePt t="333169" x="4903788" y="5345113"/>
          <p14:tracePt t="333178" x="4903788" y="5337175"/>
          <p14:tracePt t="333185" x="4894263" y="5337175"/>
          <p14:tracePt t="333194" x="4894263" y="5327650"/>
          <p14:tracePt t="333201" x="4886325" y="5319713"/>
          <p14:tracePt t="333211" x="4878388" y="5319713"/>
          <p14:tracePt t="333218" x="4868863" y="5311775"/>
          <p14:tracePt t="333227" x="4843463" y="5311775"/>
          <p14:tracePt t="333233" x="4835525" y="5302250"/>
          <p14:tracePt t="333243" x="4827588" y="5302250"/>
          <p14:tracePt t="333249" x="4818063" y="5294313"/>
          <p14:tracePt t="333258" x="4802188" y="5286375"/>
          <p14:tracePt t="333266" x="4784725" y="5286375"/>
          <p14:tracePt t="333274" x="4767263" y="5286375"/>
          <p14:tracePt t="333289" x="4759325" y="5286375"/>
          <p14:tracePt t="333297" x="4741863" y="5286375"/>
          <p14:tracePt t="333306" x="4733925" y="5286375"/>
          <p14:tracePt t="333313" x="4716463" y="5286375"/>
          <p14:tracePt t="333321" x="4699000" y="5286375"/>
          <p14:tracePt t="333329" x="4673600" y="5286375"/>
          <p14:tracePt t="333337" x="4665663" y="5286375"/>
          <p14:tracePt t="333345" x="4640263" y="5286375"/>
          <p14:tracePt t="333353" x="4614863" y="5286375"/>
          <p14:tracePt t="333362" x="4589463" y="5276850"/>
          <p14:tracePt t="333370" x="4564063" y="5268913"/>
          <p14:tracePt t="333378" x="4521200" y="5260975"/>
          <p14:tracePt t="333385" x="4478338" y="5260975"/>
          <p14:tracePt t="333395" x="4435475" y="5251450"/>
          <p14:tracePt t="333401" x="4376738" y="5251450"/>
          <p14:tracePt t="333411" x="4316413" y="5235575"/>
          <p14:tracePt t="333418" x="4240213" y="5218113"/>
          <p14:tracePt t="333428" x="4214813" y="5218113"/>
          <p14:tracePt t="333434" x="4189413" y="5208588"/>
          <p14:tracePt t="333443" x="4164013" y="5208588"/>
          <p14:tracePt t="333458" x="4156075" y="5208588"/>
          <p14:tracePt t="333610" x="4171950" y="5208588"/>
          <p14:tracePt t="333618" x="4232275" y="5208588"/>
          <p14:tracePt t="333625" x="4291013" y="5218113"/>
          <p14:tracePt t="333633" x="4427538" y="5243513"/>
          <p14:tracePt t="333645" x="4554538" y="5276850"/>
          <p14:tracePt t="333650" x="4724400" y="5345113"/>
          <p14:tracePt t="333658" x="4937125" y="5421313"/>
          <p14:tracePt t="333666" x="5149850" y="5514975"/>
          <p14:tracePt t="333673" x="5327650" y="5583238"/>
          <p14:tracePt t="333681" x="5540375" y="5659438"/>
          <p14:tracePt t="333689" x="5694363" y="5719763"/>
          <p14:tracePt t="333697" x="5813425" y="5795963"/>
          <p14:tracePt t="333705" x="5922963" y="5854700"/>
          <p14:tracePt t="333714" x="5973763" y="5889625"/>
          <p14:tracePt t="333722" x="6024563" y="5932488"/>
          <p14:tracePt t="333729" x="6067425" y="5999163"/>
          <p14:tracePt t="333738" x="6110288" y="6049963"/>
          <p14:tracePt t="333747" x="6161088" y="6102350"/>
          <p14:tracePt t="333754" x="6237288" y="6153150"/>
          <p14:tracePt t="333762" x="6338888" y="6211888"/>
          <p14:tracePt t="333770" x="6475413" y="6262688"/>
          <p14:tracePt t="333778" x="6637338" y="6313488"/>
          <p14:tracePt t="333786" x="6781800" y="6348413"/>
          <p14:tracePt t="333794" x="6926263" y="6381750"/>
          <p14:tracePt t="333802" x="7035800" y="6399213"/>
          <p14:tracePt t="333811" x="7113588" y="6407150"/>
          <p14:tracePt t="333818" x="7172325" y="6424613"/>
          <p14:tracePt t="333828" x="7189788" y="6424613"/>
          <p14:tracePt t="333834" x="7197725" y="6424613"/>
          <p14:tracePt t="333843" x="7205663" y="6432550"/>
          <p14:tracePt t="333858" x="7205663" y="6442075"/>
          <p14:tracePt t="333866" x="7205663" y="6450013"/>
          <p14:tracePt t="333874" x="7205663" y="6457950"/>
          <p14:tracePt t="333882" x="7240588" y="6475413"/>
          <p14:tracePt t="333898" x="7410450" y="6510338"/>
          <p14:tracePt t="333905" x="7529513" y="6518275"/>
          <p14:tracePt t="333913" x="7639050" y="6543675"/>
          <p14:tracePt t="333921" x="7750175" y="6543675"/>
          <p14:tracePt t="333930" x="7826375" y="6543675"/>
          <p14:tracePt t="333938" x="7886700" y="6543675"/>
          <p14:tracePt t="333945" x="7912100" y="6543675"/>
          <p14:tracePt t="333954" x="7920038" y="6543675"/>
          <p14:tracePt t="333969" x="7927975" y="6543675"/>
          <p14:tracePt t="333995" x="7937500" y="6543675"/>
          <p14:tracePt t="334001" x="7962900" y="6535738"/>
          <p14:tracePt t="334010" x="7962900" y="6526213"/>
          <p14:tracePt t="334018" x="7988300" y="6526213"/>
          <p14:tracePt t="334028" x="7996238" y="6526213"/>
          <p14:tracePt t="334034" x="8021638" y="6526213"/>
          <p14:tracePt t="334043" x="8031163" y="6526213"/>
          <p14:tracePt t="334073" x="8047038" y="6526213"/>
          <p14:tracePt t="334082" x="8056563" y="6526213"/>
          <p14:tracePt t="334089" x="8064500" y="6526213"/>
          <p14:tracePt t="334098" x="8081963" y="6526213"/>
          <p14:tracePt t="334106" x="8089900" y="6526213"/>
          <p14:tracePt t="334113" x="8099425" y="6526213"/>
          <p14:tracePt t="334122" x="8115300" y="6526213"/>
          <p14:tracePt t="334153" x="8124825" y="6526213"/>
          <p14:tracePt t="334178" x="8132763" y="6526213"/>
          <p14:tracePt t="334186" x="8140700" y="6526213"/>
          <p14:tracePt t="334195" x="8150225" y="6526213"/>
          <p14:tracePt t="334202" x="8158163" y="6526213"/>
          <p14:tracePt t="334217" x="8183563" y="6526213"/>
          <p14:tracePt t="334229" x="8191500" y="6526213"/>
          <p14:tracePt t="334234" x="8218488" y="6526213"/>
          <p14:tracePt t="334243" x="8251825" y="6526213"/>
          <p14:tracePt t="334249" x="8269288" y="6526213"/>
          <p14:tracePt t="334257" x="8310563" y="6526213"/>
          <p14:tracePt t="334266" x="8388350" y="6526213"/>
          <p14:tracePt t="334274" x="8447088" y="6526213"/>
          <p14:tracePt t="334281" x="8507413" y="6535738"/>
          <p14:tracePt t="334290" x="8566150" y="6543675"/>
          <p14:tracePt t="334297" x="8599488" y="6543675"/>
          <p14:tracePt t="334306" x="8609013" y="6543675"/>
          <p14:tracePt t="334313" x="8616950" y="6543675"/>
          <p14:tracePt t="334434" x="8624888" y="6543675"/>
          <p14:tracePt t="334569" x="8634413" y="6551613"/>
          <p14:tracePt t="334650" x="8642350" y="6569075"/>
          <p14:tracePt t="334665" x="8659813" y="6577013"/>
          <p14:tracePt t="334673" x="8667750" y="6586538"/>
          <p14:tracePt t="334682" x="8693150" y="6586538"/>
          <p14:tracePt t="334689" x="8710613" y="6602413"/>
          <p14:tracePt t="334706" x="8728075" y="6602413"/>
          <p14:tracePt t="334714" x="8736013" y="6602413"/>
          <p14:tracePt t="334722" x="8761413" y="6611938"/>
          <p14:tracePt t="334730" x="8761413" y="6619875"/>
          <p14:tracePt t="334747" x="8769350" y="6619875"/>
          <p14:tracePt t="334874" x="8761413" y="6619875"/>
          <p14:tracePt t="334882" x="8743950" y="6619875"/>
          <p14:tracePt t="334897" x="8736013" y="6619875"/>
          <p14:tracePt t="334914" x="8728075" y="6619875"/>
          <p14:tracePt t="334922" x="8718550" y="6619875"/>
          <p14:tracePt t="334938" x="8710613" y="6627813"/>
          <p14:tracePt t="335009" x="8710613" y="6637338"/>
          <p14:tracePt t="335017" x="8710613" y="6645275"/>
          <p14:tracePt t="335033" x="8710613" y="6654800"/>
          <p14:tracePt t="335041" x="8718550" y="6670675"/>
          <p14:tracePt t="335049" x="8718550" y="6680200"/>
          <p14:tracePt t="335137" x="8728075" y="6680200"/>
          <p14:tracePt t="335313" x="8736013" y="6680200"/>
          <p14:tracePt t="335329" x="8743950" y="6670675"/>
          <p14:tracePt t="335338" x="8753475" y="6670675"/>
          <p14:tracePt t="335362" x="8761413" y="6662738"/>
          <p14:tracePt t="335402" x="8769350" y="6654800"/>
          <p14:tracePt t="335449" x="8769350" y="6645275"/>
          <p14:tracePt t="335481" x="8769350" y="6637338"/>
          <p14:tracePt t="335602" x="8769350" y="6627813"/>
          <p14:tracePt t="335625" x="8761413" y="6627813"/>
          <p14:tracePt t="335634" x="8743950" y="6627813"/>
          <p14:tracePt t="335642" x="8736013" y="6627813"/>
          <p14:tracePt t="335706" x="8728075" y="6627813"/>
          <p14:tracePt t="335730" x="8718550" y="6627813"/>
          <p14:tracePt t="335746" x="8710613" y="6627813"/>
          <p14:tracePt t="335778" x="8702675" y="6627813"/>
          <p14:tracePt t="335809" x="8693150" y="6627813"/>
          <p14:tracePt t="335817" x="8685213" y="6627813"/>
          <p14:tracePt t="335826" x="8677275" y="6627813"/>
          <p14:tracePt t="335833" x="8667750" y="6627813"/>
          <p14:tracePt t="335858" x="8642350" y="6627813"/>
          <p14:tracePt t="335922" x="8634413" y="6627813"/>
          <p14:tracePt t="335930" x="8616950" y="6627813"/>
          <p14:tracePt t="335954" x="8599488" y="6619875"/>
          <p14:tracePt t="335962" x="8591550" y="6611938"/>
          <p14:tracePt t="335970" x="8591550" y="6602413"/>
          <p14:tracePt t="335978" x="8566150" y="6602413"/>
          <p14:tracePt t="335993" x="8566150" y="6594475"/>
          <p14:tracePt t="336002" x="8566150" y="6586538"/>
          <p14:tracePt t="336012" x="8558213" y="6577013"/>
          <p14:tracePt t="336017" x="8548688" y="6577013"/>
          <p14:tracePt t="336033" x="8548688" y="6569075"/>
          <p14:tracePt t="336042" x="8540750" y="6551613"/>
          <p14:tracePt t="336050" x="8540750" y="6543675"/>
          <p14:tracePt t="336058" x="8540750" y="6518275"/>
          <p14:tracePt t="336074" x="8540750" y="6500813"/>
          <p14:tracePt t="336081" x="8540750" y="6483350"/>
          <p14:tracePt t="336089" x="8540750" y="6467475"/>
          <p14:tracePt t="336097" x="8540750" y="6450013"/>
          <p14:tracePt t="336105" x="8540750" y="6442075"/>
          <p14:tracePt t="336114" x="8540750" y="6416675"/>
          <p14:tracePt t="336121" x="8540750" y="6407150"/>
          <p14:tracePt t="336130" x="8540750" y="6399213"/>
          <p14:tracePt t="336137" x="8540750" y="6381750"/>
          <p14:tracePt t="336147" x="8540750" y="6373813"/>
          <p14:tracePt t="336154" x="8540750" y="6365875"/>
          <p14:tracePt t="336162" x="8540750" y="6348413"/>
          <p14:tracePt t="336180" x="8540750" y="6338888"/>
          <p14:tracePt t="336195" x="8540750" y="6323013"/>
          <p14:tracePt t="336211" x="8548688" y="6305550"/>
          <p14:tracePt t="336234" x="8558213" y="6297613"/>
          <p14:tracePt t="336242" x="8558213" y="6288088"/>
          <p14:tracePt t="336258" x="8558213" y="6280150"/>
          <p14:tracePt t="336266" x="8566150" y="6272213"/>
          <p14:tracePt t="336281" x="8583613" y="6262688"/>
          <p14:tracePt t="336297" x="8591550" y="6246813"/>
          <p14:tracePt t="336314" x="8599488" y="6246813"/>
          <p14:tracePt t="336321" x="8609013" y="6237288"/>
          <p14:tracePt t="336330" x="8616950" y="6237288"/>
          <p14:tracePt t="336363" x="8634413" y="6237288"/>
          <p14:tracePt t="336369" x="8642350" y="6237288"/>
          <p14:tracePt t="336386" x="8651875" y="6237288"/>
          <p14:tracePt t="336396" x="8659813" y="6237288"/>
          <p14:tracePt t="336402" x="8667750" y="6237288"/>
          <p14:tracePt t="336412" x="8677275" y="6237288"/>
          <p14:tracePt t="336418" x="8693150" y="6237288"/>
          <p14:tracePt t="336425" x="8702675" y="6237288"/>
          <p14:tracePt t="336434" x="8718550" y="6237288"/>
          <p14:tracePt t="336442" x="8728075" y="6237288"/>
          <p14:tracePt t="336449" x="8743950" y="6237288"/>
          <p14:tracePt t="336466" x="8769350" y="6246813"/>
          <p14:tracePt t="336474" x="8786813" y="6254750"/>
          <p14:tracePt t="336482" x="8804275" y="6262688"/>
          <p14:tracePt t="336489" x="8829675" y="6288088"/>
          <p14:tracePt t="336497" x="8837613" y="6288088"/>
          <p14:tracePt t="336505" x="8855075" y="6297613"/>
          <p14:tracePt t="336514" x="8863013" y="6297613"/>
          <p14:tracePt t="336521" x="8872538" y="6297613"/>
          <p14:tracePt t="336531" x="8888413" y="6323013"/>
          <p14:tracePt t="336537" x="8897938" y="6330950"/>
          <p14:tracePt t="336546" x="8913813" y="6338888"/>
          <p14:tracePt t="336553" x="8913813" y="6356350"/>
          <p14:tracePt t="336564" x="8923338" y="6391275"/>
          <p14:tracePt t="336569" x="8923338" y="6399213"/>
          <p14:tracePt t="336580" x="8923338" y="6424613"/>
          <p14:tracePt t="336585" x="8923338" y="6442075"/>
          <p14:tracePt t="336597" x="8923338" y="6457950"/>
          <p14:tracePt t="336601" x="8923338" y="6475413"/>
          <p14:tracePt t="336614" x="8923338" y="6483350"/>
          <p14:tracePt t="336625" x="8923338" y="6492875"/>
          <p14:tracePt t="336641" x="8923338" y="6500813"/>
          <p14:tracePt t="336657" x="8923338" y="6510338"/>
          <p14:tracePt t="336665" x="8913813" y="6510338"/>
          <p14:tracePt t="336681" x="8897938" y="6526213"/>
          <p14:tracePt t="336689" x="8888413" y="6535738"/>
          <p14:tracePt t="336698" x="8872538" y="6535738"/>
          <p14:tracePt t="336706" x="8855075" y="6535738"/>
          <p14:tracePt t="336714" x="8847138" y="6543675"/>
          <p14:tracePt t="336746" x="8837613" y="6551613"/>
          <p14:tracePt t="336786" x="8829675" y="6561138"/>
          <p14:tracePt t="336809" x="8821738" y="6561138"/>
          <p14:tracePt t="336857" x="8821738" y="6551613"/>
          <p14:tracePt t="336873" x="8821738" y="6543675"/>
          <p14:tracePt t="336881" x="8821738" y="6535738"/>
          <p14:tracePt t="337513" x="8821738" y="6551613"/>
          <p14:tracePt t="337531" x="8821738" y="6561138"/>
          <p14:tracePt t="337553" x="8821738" y="6569075"/>
          <p14:tracePt t="337563" x="8821738" y="6577013"/>
          <p14:tracePt t="337569" x="8821738" y="6586538"/>
          <p14:tracePt t="337593" x="8821738" y="6594475"/>
          <p14:tracePt t="337602" x="8812213" y="6602413"/>
          <p14:tracePt t="337617" x="8804275" y="6611938"/>
          <p14:tracePt t="337626" x="8804275" y="6619875"/>
          <p14:tracePt t="337633" x="8796338" y="6637338"/>
          <p14:tracePt t="337649" x="8786813" y="6654800"/>
          <p14:tracePt t="338217" x="8778875" y="6654800"/>
          <p14:tracePt t="338226" x="8753475" y="6654800"/>
          <p14:tracePt t="338234" x="8743950" y="6654800"/>
          <p14:tracePt t="338241" x="8718550" y="6654800"/>
          <p14:tracePt t="338257" x="8685213" y="6654800"/>
          <p14:tracePt t="338265" x="8677275" y="6654800"/>
          <p14:tracePt t="338274" x="8651875" y="6654800"/>
          <p14:tracePt t="338281" x="8634413" y="6662738"/>
          <p14:tracePt t="338290" x="8616950" y="6670675"/>
          <p14:tracePt t="338298" x="8583613" y="6680200"/>
          <p14:tracePt t="338306" x="8566150" y="6680200"/>
          <p14:tracePt t="338315" x="8540750" y="6680200"/>
          <p14:tracePt t="338321" x="8532813" y="6696075"/>
          <p14:tracePt t="338331" x="8523288" y="6696075"/>
          <p14:tracePt t="338337" x="8507413" y="6696075"/>
          <p14:tracePt t="338354" x="8497888" y="6696075"/>
          <p14:tracePt t="338377" x="8489950" y="6696075"/>
          <p14:tracePt t="338394" x="8480425" y="6696075"/>
          <p14:tracePt t="338402" x="8472488" y="6696075"/>
          <p14:tracePt t="338409" x="8464550" y="6696075"/>
          <p14:tracePt t="338426" x="8447088" y="6696075"/>
          <p14:tracePt t="338433" x="8439150" y="6696075"/>
          <p14:tracePt t="338442" x="8429625" y="6696075"/>
          <p14:tracePt t="338449" x="8413750" y="6696075"/>
          <p14:tracePt t="338465" x="8396288" y="6688138"/>
          <p14:tracePt t="338474" x="8388350" y="6688138"/>
          <p14:tracePt t="338482" x="8378825" y="6680200"/>
          <p14:tracePt t="338490" x="8362950" y="6662738"/>
          <p14:tracePt t="338498" x="8353425" y="6654800"/>
          <p14:tracePt t="338505" x="8345488" y="6654800"/>
          <p14:tracePt t="338515" x="8328025" y="6637338"/>
          <p14:tracePt t="338521" x="8320088" y="6619875"/>
          <p14:tracePt t="338530" x="8302625" y="6602413"/>
          <p14:tracePt t="338548" x="8294688" y="6586538"/>
          <p14:tracePt t="338554" x="8294688" y="6551613"/>
          <p14:tracePt t="338563" x="8294688" y="6535738"/>
          <p14:tracePt t="338570" x="8294688" y="6500813"/>
          <p14:tracePt t="338580" x="8320088" y="6450013"/>
          <p14:tracePt t="338587" x="8345488" y="6399213"/>
          <p14:tracePt t="338597" x="8353425" y="6391275"/>
          <p14:tracePt t="338602" x="8362950" y="6365875"/>
          <p14:tracePt t="338609" x="8362950" y="6356350"/>
          <p14:tracePt t="338618" x="8362950" y="6348413"/>
          <p14:tracePt t="338657" x="8370888" y="6338888"/>
          <p14:tracePt t="338665" x="8378825" y="6323013"/>
          <p14:tracePt t="338673" x="8388350" y="6313488"/>
          <p14:tracePt t="338682" x="8404225" y="6297613"/>
          <p14:tracePt t="338690" x="8413750" y="6280150"/>
          <p14:tracePt t="338698" x="8413750" y="6272213"/>
          <p14:tracePt t="338706" x="8421688" y="6272213"/>
          <p14:tracePt t="338714" x="8429625" y="6262688"/>
          <p14:tracePt t="338722" x="8439150" y="6262688"/>
          <p14:tracePt t="338731" x="8447088" y="6262688"/>
          <p14:tracePt t="338737" x="8464550" y="6246813"/>
          <p14:tracePt t="338748" x="8472488" y="6246813"/>
          <p14:tracePt t="338754" x="8489950" y="6246813"/>
          <p14:tracePt t="338764" x="8497888" y="6246813"/>
          <p14:tracePt t="338770" x="8515350" y="6246813"/>
          <p14:tracePt t="338780" x="8548688" y="6246813"/>
          <p14:tracePt t="338786" x="8574088" y="6237288"/>
          <p14:tracePt t="338796" x="8591550" y="6237288"/>
          <p14:tracePt t="338801" x="8609013" y="6237288"/>
          <p14:tracePt t="338809" x="8642350" y="6237288"/>
          <p14:tracePt t="338818" x="8667750" y="6237288"/>
          <p14:tracePt t="338825" x="8685213" y="6237288"/>
          <p14:tracePt t="338834" x="8718550" y="6246813"/>
          <p14:tracePt t="338842" x="8736013" y="6254750"/>
          <p14:tracePt t="338849" x="8753475" y="6262688"/>
          <p14:tracePt t="338858" x="8778875" y="6280150"/>
          <p14:tracePt t="338865" x="8796338" y="6288088"/>
          <p14:tracePt t="338874" x="8829675" y="6297613"/>
          <p14:tracePt t="338882" x="8837613" y="6305550"/>
          <p14:tracePt t="338901" x="8888413" y="6338888"/>
          <p14:tracePt t="338905" x="8923338" y="6365875"/>
          <p14:tracePt t="338917" x="8931275" y="6373813"/>
          <p14:tracePt t="338921" x="8940800" y="6373813"/>
          <p14:tracePt t="338931" x="8956675" y="6399213"/>
          <p14:tracePt t="338947" x="8966200" y="6399213"/>
          <p14:tracePt t="338954" x="8966200" y="6407150"/>
          <p14:tracePt t="338970" x="8966200" y="6424613"/>
          <p14:tracePt t="338993" x="8966200" y="6432550"/>
          <p14:tracePt t="339001" x="8966200" y="6450013"/>
          <p14:tracePt t="339009" x="8948738" y="6467475"/>
          <p14:tracePt t="339018" x="8940800" y="6483350"/>
          <p14:tracePt t="339025" x="8931275" y="6510338"/>
          <p14:tracePt t="339033" x="8913813" y="6526213"/>
          <p14:tracePt t="339049" x="8905875" y="6543675"/>
          <p14:tracePt t="339065" x="8905875" y="6551613"/>
          <p14:tracePt t="339073" x="8905875" y="6561138"/>
          <p14:tracePt t="339081" x="8897938" y="6569075"/>
          <p14:tracePt t="339098" x="8880475" y="6569075"/>
          <p14:tracePt t="339106" x="8863013" y="6577013"/>
          <p14:tracePt t="339114" x="8829675" y="6577013"/>
          <p14:tracePt t="339121" x="8804275" y="6586538"/>
          <p14:tracePt t="339131" x="8743950" y="6594475"/>
          <p14:tracePt t="339137" x="8710613" y="6594475"/>
          <p14:tracePt t="339146" x="8677275" y="6594475"/>
          <p14:tracePt t="339153" x="8667750" y="6594475"/>
          <p14:tracePt t="339169" x="8659813" y="6594475"/>
          <p14:tracePt t="339179" x="8651875" y="6594475"/>
          <p14:tracePt t="339185" x="8642350" y="6594475"/>
          <p14:tracePt t="339201" x="8634413" y="6594475"/>
          <p14:tracePt t="339209" x="8624888" y="6594475"/>
          <p14:tracePt t="339217" x="8616950" y="6586538"/>
          <p14:tracePt t="339225" x="8599488" y="6577013"/>
          <p14:tracePt t="339233" x="8583613" y="6569075"/>
          <p14:tracePt t="339241" x="8574088" y="6561138"/>
          <p14:tracePt t="339249" x="8558213" y="6561138"/>
          <p14:tracePt t="339257" x="8548688" y="6551613"/>
          <p14:tracePt t="339273" x="8540750" y="6551613"/>
          <p14:tracePt t="339289" x="8532813" y="6551613"/>
          <p14:tracePt t="339377" x="8523288" y="6543675"/>
          <p14:tracePt t="339482" x="8532813" y="6543675"/>
          <p14:tracePt t="339499" x="8540750" y="6543675"/>
          <p14:tracePt t="339506" x="8566150" y="6543675"/>
          <p14:tracePt t="339514" x="8574088" y="6543675"/>
          <p14:tracePt t="339521" x="8599488" y="6551613"/>
          <p14:tracePt t="339531" x="8634413" y="6561138"/>
          <p14:tracePt t="339538" x="8667750" y="6569075"/>
          <p14:tracePt t="339548" x="8718550" y="6586538"/>
          <p14:tracePt t="339554" x="8736013" y="6586538"/>
          <p14:tracePt t="339565" x="8769350" y="6586538"/>
          <p14:tracePt t="339570" x="8804275" y="6586538"/>
          <p14:tracePt t="339585" x="8821738" y="6586538"/>
          <p14:tracePt t="339610" x="8829675" y="6586538"/>
          <p14:tracePt t="339617" x="8829675" y="6569075"/>
          <p14:tracePt t="339625" x="8829675" y="6551613"/>
          <p14:tracePt t="339634" x="8829675" y="6526213"/>
          <p14:tracePt t="339642" x="8812213" y="6510338"/>
          <p14:tracePt t="339650" x="8804275" y="6475413"/>
          <p14:tracePt t="339657" x="8796338" y="6442075"/>
          <p14:tracePt t="339665" x="8796338" y="6424613"/>
          <p14:tracePt t="339673" x="8786813" y="6416675"/>
          <p14:tracePt t="339682" x="8786813" y="6407150"/>
          <p14:tracePt t="339913" x="8786813" y="6424613"/>
          <p14:tracePt t="339938" x="8786813" y="6432550"/>
          <p14:tracePt t="339985" x="8778875" y="6450013"/>
          <p14:tracePt t="339993" x="8761413" y="6467475"/>
          <p14:tracePt t="340003" x="8753475" y="6475413"/>
          <p14:tracePt t="340009" x="8718550" y="6510338"/>
          <p14:tracePt t="340017" x="8667750" y="6526213"/>
          <p14:tracePt t="340026" x="8599488" y="6569075"/>
          <p14:tracePt t="340034" x="8515350" y="6586538"/>
          <p14:tracePt t="340041" x="8396288" y="6619875"/>
          <p14:tracePt t="340049" x="8294688" y="6670675"/>
          <p14:tracePt t="340058" x="8234363" y="6680200"/>
          <p14:tracePt t="340066" x="8208963" y="6688138"/>
          <p14:tracePt t="340122" x="8208963" y="6670675"/>
          <p14:tracePt t="340129" x="8208963" y="6654800"/>
          <p14:tracePt t="340137" x="8218488" y="6645275"/>
          <p14:tracePt t="340145" x="8234363" y="6627813"/>
          <p14:tracePt t="340153" x="8243888" y="6611938"/>
          <p14:tracePt t="340169" x="8251825" y="6594475"/>
          <p14:tracePt t="340218" x="8259763" y="6594475"/>
          <p14:tracePt t="340225" x="8269288" y="6594475"/>
          <p14:tracePt t="340234" x="8277225" y="6594475"/>
          <p14:tracePt t="340289" x="8294688" y="6594475"/>
          <p14:tracePt t="340609" x="8302625" y="6594475"/>
          <p14:tracePt t="340833" x="8294688" y="6594475"/>
          <p14:tracePt t="340850" x="8269288" y="6594475"/>
          <p14:tracePt t="340858" x="8259763" y="6594475"/>
          <p14:tracePt t="340866" x="8243888" y="6594475"/>
          <p14:tracePt t="340875" x="8234363" y="6594475"/>
          <p14:tracePt t="340883" x="8226425" y="6594475"/>
          <p14:tracePt t="340890" x="8201025" y="6594475"/>
          <p14:tracePt t="340905" x="8191500" y="6594475"/>
          <p14:tracePt t="340914" x="8158163" y="6602413"/>
          <p14:tracePt t="340932" x="8140700" y="6602413"/>
          <p14:tracePt t="340937" x="8132763" y="6611938"/>
          <p14:tracePt t="340948" x="8124825" y="6611938"/>
          <p14:tracePt t="340954" x="8099425" y="6611938"/>
          <p14:tracePt t="340965" x="8064500" y="6619875"/>
          <p14:tracePt t="340970" x="8039100" y="6627813"/>
          <p14:tracePt t="340978" x="8031163" y="6627813"/>
          <p14:tracePt t="340985" x="8013700" y="6627813"/>
          <p14:tracePt t="340994" x="7988300" y="6627813"/>
          <p14:tracePt t="341009" x="7980363" y="6627813"/>
          <p14:tracePt t="341290" x="7970838" y="6627813"/>
          <p14:tracePt t="341306" x="7970838" y="6619875"/>
          <p14:tracePt t="341322" x="7970838" y="6611938"/>
          <p14:tracePt t="341457" x="7954963" y="6611938"/>
          <p14:tracePt t="341467" x="7945438" y="6619875"/>
          <p14:tracePt t="341474" x="7937500" y="6637338"/>
          <p14:tracePt t="341482" x="7927975" y="6654800"/>
          <p14:tracePt t="341489" x="7912100" y="6662738"/>
          <p14:tracePt t="341499" x="7902575" y="6680200"/>
          <p14:tracePt t="341506" x="7877175" y="6696075"/>
          <p14:tracePt t="341515" x="7869238" y="6705600"/>
          <p14:tracePt t="341531" x="7843838" y="6721475"/>
          <p14:tracePt t="341549" x="7835900" y="6721475"/>
          <p14:tracePt t="341564" x="7818438" y="6721475"/>
          <p14:tracePt t="341577" x="7800975" y="6721475"/>
          <p14:tracePt t="341593" x="7767638" y="6721475"/>
          <p14:tracePt t="341601" x="7758113" y="6713538"/>
          <p14:tracePt t="341617" x="7750175" y="6713538"/>
          <p14:tracePt t="341625" x="7732713" y="6705600"/>
          <p14:tracePt t="341673" x="7716838" y="6705600"/>
          <p14:tracePt t="341721" x="7707313" y="6705600"/>
          <p14:tracePt t="341754" x="7691438" y="6696075"/>
          <p14:tracePt t="341762" x="7681913" y="6688138"/>
          <p14:tracePt t="341777" x="7673975" y="6688138"/>
          <p14:tracePt t="341810" x="7666038" y="6680200"/>
          <p14:tracePt t="341834" x="7656513" y="6680200"/>
          <p14:tracePt t="341849" x="7656513" y="6670675"/>
          <p14:tracePt t="341857" x="7648575" y="6662738"/>
          <p14:tracePt t="341883" x="7648575" y="6654800"/>
          <p14:tracePt t="341890" x="7639050" y="6645275"/>
          <p14:tracePt t="341915" x="7639050" y="6637338"/>
          <p14:tracePt t="341938" x="7639050" y="6627813"/>
          <p14:tracePt t="341953" x="7639050" y="6619875"/>
          <p14:tracePt t="341978" x="7639050" y="6602413"/>
          <p14:tracePt t="342002" x="7639050" y="6586538"/>
          <p14:tracePt t="342018" x="7648575" y="6586538"/>
          <p14:tracePt t="342026" x="7656513" y="6569075"/>
          <p14:tracePt t="342034" x="7666038" y="6561138"/>
          <p14:tracePt t="342042" x="7673975" y="6551613"/>
          <p14:tracePt t="342049" x="7681913" y="6551613"/>
          <p14:tracePt t="342058" x="7699375" y="6543675"/>
          <p14:tracePt t="342066" x="7716838" y="6526213"/>
          <p14:tracePt t="342083" x="7724775" y="6518275"/>
          <p14:tracePt t="342089" x="7742238" y="6518275"/>
          <p14:tracePt t="342098" x="7758113" y="6510338"/>
          <p14:tracePt t="342116" x="7783513" y="6510338"/>
          <p14:tracePt t="342132" x="7793038" y="6510338"/>
          <p14:tracePt t="342137" x="7800975" y="6510338"/>
          <p14:tracePt t="342149" x="7810500" y="6510338"/>
          <p14:tracePt t="342154" x="7818438" y="6510338"/>
          <p14:tracePt t="342170" x="7826375" y="6510338"/>
          <p14:tracePt t="342186" x="7835900" y="6510338"/>
          <p14:tracePt t="342194" x="7843838" y="6510338"/>
          <p14:tracePt t="342201" x="7851775" y="6510338"/>
          <p14:tracePt t="342210" x="7869238" y="6510338"/>
          <p14:tracePt t="342218" x="7877175" y="6510338"/>
          <p14:tracePt t="342233" x="7886700" y="6510338"/>
          <p14:tracePt t="342250" x="7902575" y="6510338"/>
          <p14:tracePt t="342273" x="7912100" y="6510338"/>
          <p14:tracePt t="342299" x="7920038" y="6510338"/>
          <p14:tracePt t="342305" x="7920038" y="6518275"/>
          <p14:tracePt t="342321" x="7920038" y="6526213"/>
          <p14:tracePt t="342337" x="7937500" y="6551613"/>
          <p14:tracePt t="342347" x="7937500" y="6561138"/>
          <p14:tracePt t="342362" x="7937500" y="6586538"/>
          <p14:tracePt t="342394" x="7937500" y="6594475"/>
          <p14:tracePt t="342402" x="7937500" y="6602413"/>
          <p14:tracePt t="342450" x="7920038" y="6602413"/>
          <p14:tracePt t="342457" x="7902575" y="6611938"/>
          <p14:tracePt t="342483" x="7877175" y="6611938"/>
          <p14:tracePt t="342490" x="7869238" y="6619875"/>
          <p14:tracePt t="342506" x="7851775" y="6619875"/>
          <p14:tracePt t="342514" x="7835900" y="6627813"/>
          <p14:tracePt t="342529" x="7818438" y="6627813"/>
          <p14:tracePt t="342537" x="7810500" y="6627813"/>
          <p14:tracePt t="342553" x="7800975" y="6627813"/>
          <p14:tracePt t="342562" x="7783513" y="6627813"/>
          <p14:tracePt t="342586" x="7775575" y="6627813"/>
          <p14:tracePt t="342601" x="7767638" y="6627813"/>
          <p14:tracePt t="343090" x="7767638" y="6619875"/>
          <p14:tracePt t="343098" x="7767638" y="6602413"/>
          <p14:tracePt t="343106" x="7767638" y="6586538"/>
          <p14:tracePt t="343113" x="7767638" y="6561138"/>
          <p14:tracePt t="343122" x="7767638" y="6551613"/>
          <p14:tracePt t="343132" x="7767638" y="6526213"/>
          <p14:tracePt t="343138" x="7767638" y="6510338"/>
          <p14:tracePt t="343149" x="7767638" y="6483350"/>
          <p14:tracePt t="343154" x="7767638" y="6475413"/>
          <p14:tracePt t="343161" x="7767638" y="6442075"/>
          <p14:tracePt t="343169" x="7783513" y="6442075"/>
          <p14:tracePt t="343178" x="7810500" y="6432550"/>
          <p14:tracePt t="343185" x="7826375" y="6424613"/>
          <p14:tracePt t="343201" x="7843838" y="6424613"/>
          <p14:tracePt t="343241" x="7851775" y="6424613"/>
          <p14:tracePt t="343250" x="7861300" y="6424613"/>
          <p14:tracePt t="343257" x="7869238" y="6424613"/>
          <p14:tracePt t="343266" x="7877175" y="6424613"/>
          <p14:tracePt t="343298" x="7886700" y="6424613"/>
          <p14:tracePt t="343322" x="7894638" y="6424613"/>
          <p14:tracePt t="343337" x="7894638" y="6432550"/>
          <p14:tracePt t="343345" x="7894638" y="6442075"/>
          <p14:tracePt t="343362" x="7894638" y="6457950"/>
          <p14:tracePt t="343370" x="7886700" y="6475413"/>
          <p14:tracePt t="343378" x="7877175" y="6475413"/>
          <p14:tracePt t="343393" x="7869238" y="6483350"/>
          <p14:tracePt t="343409" x="7861300" y="6483350"/>
          <p14:tracePt t="343417" x="7851775" y="6483350"/>
          <p14:tracePt t="343425" x="7843838" y="6483350"/>
          <p14:tracePt t="343442" x="7826375" y="6483350"/>
          <p14:tracePt t="343450" x="7818438" y="6483350"/>
          <p14:tracePt t="343466" x="7793038" y="6483350"/>
          <p14:tracePt t="343482" x="7783513" y="6483350"/>
          <p14:tracePt t="343489" x="7775575" y="6483350"/>
          <p14:tracePt t="343499" x="7767638" y="6483350"/>
          <p14:tracePt t="343506" x="7758113" y="6483350"/>
          <p14:tracePt t="343517" x="7742238" y="6483350"/>
          <p14:tracePt t="343521" x="7742238" y="6475413"/>
          <p14:tracePt t="343531" x="7724775" y="6457950"/>
          <p14:tracePt t="343538" x="7716838" y="6457950"/>
          <p14:tracePt t="343545" x="7716838" y="6450013"/>
          <p14:tracePt t="343553" x="7707313" y="6432550"/>
          <p14:tracePt t="343561" x="7691438" y="6424613"/>
          <p14:tracePt t="343569" x="7691438" y="6407150"/>
          <p14:tracePt t="343577" x="7681913" y="6391275"/>
          <p14:tracePt t="343585" x="7681913" y="6373813"/>
          <p14:tracePt t="343593" x="7681913" y="6356350"/>
          <p14:tracePt t="343601" x="7681913" y="6330950"/>
          <p14:tracePt t="343610" x="7681913" y="6323013"/>
          <p14:tracePt t="343618" x="7681913" y="6297613"/>
          <p14:tracePt t="343625" x="7681913" y="6288088"/>
          <p14:tracePt t="343642" x="7681913" y="6262688"/>
          <p14:tracePt t="343650" x="7681913" y="6254750"/>
          <p14:tracePt t="343674" x="7691438" y="6237288"/>
          <p14:tracePt t="343690" x="7699375" y="6229350"/>
          <p14:tracePt t="343705" x="7707313" y="6221413"/>
          <p14:tracePt t="343716" x="7724775" y="6211888"/>
          <p14:tracePt t="343721" x="7742238" y="6194425"/>
          <p14:tracePt t="343732" x="7750175" y="6194425"/>
          <p14:tracePt t="343738" x="7767638" y="6194425"/>
          <p14:tracePt t="343750" x="7783513" y="6194425"/>
          <p14:tracePt t="343753" x="7793038" y="6194425"/>
          <p14:tracePt t="343762" x="7800975" y="6194425"/>
          <p14:tracePt t="343777" x="7818438" y="6194425"/>
          <p14:tracePt t="343785" x="7826375" y="6194425"/>
          <p14:tracePt t="343794" x="7851775" y="6194425"/>
          <p14:tracePt t="343801" x="7861300" y="6203950"/>
          <p14:tracePt t="343809" x="7869238" y="6221413"/>
          <p14:tracePt t="343818" x="7877175" y="6229350"/>
          <p14:tracePt t="343826" x="7886700" y="6254750"/>
          <p14:tracePt t="343833" x="7886700" y="6262688"/>
          <p14:tracePt t="343841" x="7886700" y="6272213"/>
          <p14:tracePt t="343850" x="7886700" y="6288088"/>
          <p14:tracePt t="343857" x="7886700" y="6313488"/>
          <p14:tracePt t="343866" x="7886700" y="6323013"/>
          <p14:tracePt t="343874" x="7886700" y="6338888"/>
          <p14:tracePt t="343886" x="7886700" y="6348413"/>
          <p14:tracePt t="343890" x="7886700" y="6365875"/>
          <p14:tracePt t="343900" x="7886700" y="6381750"/>
          <p14:tracePt t="343906" x="7877175" y="6407150"/>
          <p14:tracePt t="343916" x="7869238" y="6407150"/>
          <p14:tracePt t="343921" x="7851775" y="6407150"/>
          <p14:tracePt t="343945" x="7835900" y="6407150"/>
          <p14:tracePt t="343961" x="7826375" y="6407150"/>
          <p14:tracePt t="343994" x="7818438" y="6407150"/>
          <p14:tracePt t="344162" x="7810500" y="6407150"/>
          <p14:tracePt t="344409" x="7818438" y="6407150"/>
          <p14:tracePt t="344418" x="7826375" y="6407150"/>
          <p14:tracePt t="344426" x="7851775" y="6407150"/>
          <p14:tracePt t="344434" x="7869238" y="6407150"/>
          <p14:tracePt t="344442" x="7902575" y="6407150"/>
          <p14:tracePt t="344458" x="7912100" y="6407150"/>
          <p14:tracePt t="344466" x="7927975" y="6407150"/>
          <p14:tracePt t="344474" x="7937500" y="6407150"/>
          <p14:tracePt t="344484" x="7954963" y="6407150"/>
          <p14:tracePt t="344489" x="7962900" y="6407150"/>
          <p14:tracePt t="344498" x="7980363" y="6407150"/>
          <p14:tracePt t="344505" x="7996238" y="6407150"/>
          <p14:tracePt t="344517" x="8013700" y="6407150"/>
          <p14:tracePt t="344521" x="8031163" y="6407150"/>
          <p14:tracePt t="344538" x="8039100" y="6407150"/>
          <p14:tracePt t="344610" x="8047038" y="6416675"/>
          <p14:tracePt t="344634" x="8047038" y="6432550"/>
          <p14:tracePt t="344786" x="8047038" y="6442075"/>
          <p14:tracePt t="344810" x="8039100" y="6442075"/>
          <p14:tracePt t="344833" x="8031163" y="6442075"/>
          <p14:tracePt t="344929" x="8013700" y="6442075"/>
          <p14:tracePt t="346010" x="8005763" y="6442075"/>
          <p14:tracePt t="346042" x="7996238" y="6442075"/>
          <p14:tracePt t="346593" x="7980363" y="6432550"/>
          <p14:tracePt t="346602" x="7962900" y="6424613"/>
          <p14:tracePt t="346610" x="7927975" y="6407150"/>
          <p14:tracePt t="346618" x="7877175" y="6391275"/>
          <p14:tracePt t="346625" x="7835900" y="6381750"/>
          <p14:tracePt t="346634" x="7758113" y="6356350"/>
          <p14:tracePt t="346641" x="7681913" y="6330950"/>
          <p14:tracePt t="346650" x="7613650" y="6323013"/>
          <p14:tracePt t="346657" x="7494588" y="6280150"/>
          <p14:tracePt t="346668" x="7392988" y="6246813"/>
          <p14:tracePt t="346674" x="7265988" y="6221413"/>
          <p14:tracePt t="346684" x="7113588" y="6169025"/>
          <p14:tracePt t="346689" x="6969125" y="6118225"/>
          <p14:tracePt t="346699" x="6840538" y="6102350"/>
          <p14:tracePt t="346706" x="6688138" y="6049963"/>
          <p14:tracePt t="346714" x="6551613" y="6024563"/>
          <p14:tracePt t="346721" x="6365875" y="5999163"/>
          <p14:tracePt t="346730" x="6229350" y="5973763"/>
          <p14:tracePt t="346737" x="6049963" y="5965825"/>
          <p14:tracePt t="346746" x="5922963" y="5940425"/>
          <p14:tracePt t="346754" x="5821363" y="5932488"/>
          <p14:tracePt t="346762" x="5761038" y="5932488"/>
          <p14:tracePt t="346769" x="5735638" y="5932488"/>
          <p14:tracePt t="346897" x="5727700" y="5932488"/>
          <p14:tracePt t="346905" x="5702300" y="5932488"/>
          <p14:tracePt t="346913" x="5676900" y="5932488"/>
          <p14:tracePt t="346921" x="5651500" y="5932488"/>
          <p14:tracePt t="346930" x="5641975" y="5932488"/>
          <p14:tracePt t="346937" x="5626100" y="5940425"/>
          <p14:tracePt t="346945" x="5583238" y="5957888"/>
          <p14:tracePt t="346953" x="5565775" y="5973763"/>
          <p14:tracePt t="346962" x="5549900" y="5973763"/>
          <p14:tracePt t="346970" x="5540375" y="5973763"/>
          <p14:tracePt t="346977" x="5524500" y="5983288"/>
          <p14:tracePt t="346985" x="5514975" y="5983288"/>
          <p14:tracePt t="347002" x="5507038" y="5983288"/>
          <p14:tracePt t="347009" x="5481638" y="5983288"/>
          <p14:tracePt t="347019" x="5481638" y="5973763"/>
          <p14:tracePt t="347025" x="5472113" y="5973763"/>
          <p14:tracePt t="347034" x="5464175" y="5965825"/>
          <p14:tracePt t="347042" x="5456238" y="5957888"/>
          <p14:tracePt t="347051" x="5438775" y="5940425"/>
          <p14:tracePt t="347058" x="5421313" y="5932488"/>
          <p14:tracePt t="347066" x="5413375" y="5922963"/>
          <p14:tracePt t="347073" x="5395913" y="5905500"/>
          <p14:tracePt t="347083" x="5370513" y="5897563"/>
          <p14:tracePt t="347106" x="5353050" y="5897563"/>
          <p14:tracePt t="347281" x="5345113" y="5897563"/>
          <p14:tracePt t="347369" x="5337175" y="5905500"/>
          <p14:tracePt t="347377" x="5294313" y="5905500"/>
          <p14:tracePt t="347385" x="5200650" y="5889625"/>
          <p14:tracePt t="347394" x="5141913" y="5872163"/>
          <p14:tracePt t="347402" x="5081588" y="5846763"/>
          <p14:tracePt t="347410" x="5022850" y="5838825"/>
          <p14:tracePt t="347418" x="4962525" y="5829300"/>
          <p14:tracePt t="347425" x="4903788" y="5795963"/>
          <p14:tracePt t="347434" x="4852988" y="5788025"/>
          <p14:tracePt t="347441" x="4792663" y="5770563"/>
          <p14:tracePt t="347451" x="4741863" y="5753100"/>
          <p14:tracePt t="347457" x="4657725" y="5719763"/>
          <p14:tracePt t="347468" x="4538663" y="5668963"/>
          <p14:tracePt t="347473" x="4419600" y="5626100"/>
          <p14:tracePt t="347484" x="4257675" y="5600700"/>
          <p14:tracePt t="347489" x="4052888" y="5524500"/>
          <p14:tracePt t="347499" x="3806825" y="5413375"/>
          <p14:tracePt t="347505" x="3594100" y="5319713"/>
          <p14:tracePt t="347513" x="3348038" y="5218113"/>
          <p14:tracePt t="347522" x="3160713" y="5132388"/>
          <p14:tracePt t="347529" x="2974975" y="5048250"/>
          <p14:tracePt t="347537" x="2855913" y="4972050"/>
          <p14:tracePt t="347546" x="2813050" y="4946650"/>
          <p14:tracePt t="347553" x="2805113" y="4929188"/>
          <p14:tracePt t="347570" x="2805113" y="4903788"/>
          <p14:tracePt t="347578" x="2813050" y="4878388"/>
          <p14:tracePt t="347586" x="2820988" y="4868863"/>
          <p14:tracePt t="347593" x="2846388" y="4852988"/>
          <p14:tracePt t="347602" x="2863850" y="4843463"/>
          <p14:tracePt t="347610" x="2897188" y="4827588"/>
          <p14:tracePt t="347618" x="2897188" y="4818063"/>
          <p14:tracePt t="347625" x="2906713" y="4818063"/>
          <p14:tracePt t="347634" x="2914650" y="4810125"/>
          <p14:tracePt t="347642" x="2922588" y="4802188"/>
          <p14:tracePt t="347649" x="2922588" y="4792663"/>
          <p14:tracePt t="347658" x="2932113" y="4792663"/>
          <p14:tracePt t="347667" x="2932113" y="4775200"/>
          <p14:tracePt t="347673" x="2932113" y="4749800"/>
          <p14:tracePt t="347685" x="2932113" y="4724400"/>
          <p14:tracePt t="347689" x="2932113" y="4699000"/>
          <p14:tracePt t="347699" x="2932113" y="4665663"/>
          <p14:tracePt t="347705" x="2914650" y="4622800"/>
          <p14:tracePt t="347713" x="2871788" y="4554538"/>
          <p14:tracePt t="347722" x="2846388" y="4521200"/>
          <p14:tracePt t="347729" x="2787650" y="4452938"/>
          <p14:tracePt t="347737" x="2736850" y="4402138"/>
          <p14:tracePt t="347746" x="2701925" y="4368800"/>
          <p14:tracePt t="347753" x="2676525" y="4341813"/>
          <p14:tracePt t="347762" x="2668588" y="4316413"/>
          <p14:tracePt t="347769" x="2668588" y="4291013"/>
          <p14:tracePt t="347778" x="2668588" y="4283075"/>
          <p14:tracePt t="347785" x="2668588" y="4257675"/>
          <p14:tracePt t="347794" x="2668588" y="4224338"/>
          <p14:tracePt t="347803" x="2668588" y="4214813"/>
          <p14:tracePt t="347809" x="2676525" y="4181475"/>
          <p14:tracePt t="347819" x="2676525" y="4164013"/>
          <p14:tracePt t="347825" x="2676525" y="4138613"/>
          <p14:tracePt t="347835" x="2676525" y="4113213"/>
          <p14:tracePt t="347842" x="2676525" y="4095750"/>
          <p14:tracePt t="347857" x="2676525" y="4079875"/>
          <p14:tracePt t="347867" x="2668588" y="4052888"/>
          <p14:tracePt t="347888" x="2660650" y="4052888"/>
          <p14:tracePt t="347889" x="2643188" y="4037013"/>
          <p14:tracePt t="347922" x="2643188" y="4027488"/>
          <p14:tracePt t="347953" x="2643188" y="4011613"/>
          <p14:tracePt t="347961" x="2643188" y="4002088"/>
          <p14:tracePt t="347993" x="2643188" y="3986213"/>
          <p14:tracePt t="348002" x="2643188" y="3976688"/>
          <p14:tracePt t="348018" x="2643188" y="3968750"/>
          <p14:tracePt t="348035" x="2643188" y="3960813"/>
          <p14:tracePt t="348042" x="2651125" y="3943350"/>
          <p14:tracePt t="348049" x="2651125" y="3935413"/>
          <p14:tracePt t="348058" x="2660650" y="3917950"/>
          <p14:tracePt t="348068" x="2668588" y="3900488"/>
          <p14:tracePt t="348083" x="2668588" y="3883025"/>
          <p14:tracePt t="348090" x="2668588" y="3875088"/>
          <p14:tracePt t="348097" x="2668588" y="3857625"/>
          <p14:tracePt t="348106" x="2668588" y="3832225"/>
          <p14:tracePt t="348114" x="2668588" y="3824288"/>
          <p14:tracePt t="348122" x="2668588" y="3798888"/>
          <p14:tracePt t="348129" x="2668588" y="3781425"/>
          <p14:tracePt t="348138" x="2668588" y="3763963"/>
          <p14:tracePt t="348146" x="2668588" y="3730625"/>
          <p14:tracePt t="348154" x="2668588" y="3722688"/>
          <p14:tracePt t="348162" x="2668588" y="3713163"/>
          <p14:tracePt t="348169" x="2668588" y="3697288"/>
          <p14:tracePt t="348178" x="2668588" y="3687763"/>
          <p14:tracePt t="348186" x="2668588" y="3662363"/>
          <p14:tracePt t="348194" x="2668588" y="3646488"/>
          <p14:tracePt t="348203" x="2668588" y="3629025"/>
          <p14:tracePt t="348209" x="2668588" y="3603625"/>
          <p14:tracePt t="348218" x="2668588" y="3578225"/>
          <p14:tracePt t="348226" x="2668588" y="3568700"/>
          <p14:tracePt t="348234" x="2668588" y="3552825"/>
          <p14:tracePt t="348242" x="2676525" y="3535363"/>
          <p14:tracePt t="348258" x="2676525" y="3517900"/>
          <p14:tracePt t="348268" x="2676525" y="3509963"/>
          <p14:tracePt t="348273" x="2676525" y="3502025"/>
          <p14:tracePt t="348290" x="2686050" y="3492500"/>
          <p14:tracePt t="348297" x="2686050" y="3484563"/>
          <p14:tracePt t="348305" x="2686050" y="3475038"/>
          <p14:tracePt t="348313" x="2686050" y="3467100"/>
          <p14:tracePt t="348321" x="2686050" y="3449638"/>
          <p14:tracePt t="348329" x="2686050" y="3441700"/>
          <p14:tracePt t="348337" x="2686050" y="3433763"/>
          <p14:tracePt t="348354" x="2686050" y="3416300"/>
          <p14:tracePt t="348393" x="2686050" y="3408363"/>
          <p14:tracePt t="348402" x="2686050" y="3398838"/>
          <p14:tracePt t="348442" x="2686050" y="3390900"/>
          <p14:tracePt t="348465" x="2686050" y="3382963"/>
          <p14:tracePt t="348577" x="2686050" y="3408363"/>
          <p14:tracePt t="348586" x="2686050" y="3424238"/>
          <p14:tracePt t="348594" x="2668588" y="3459163"/>
          <p14:tracePt t="348602" x="2660650" y="3467100"/>
          <p14:tracePt t="348610" x="2651125" y="3484563"/>
          <p14:tracePt t="348619" x="2643188" y="3484563"/>
          <p14:tracePt t="348626" x="2625725" y="3492500"/>
          <p14:tracePt t="348649" x="2617788" y="3492500"/>
          <p14:tracePt t="348657" x="2600325" y="3484563"/>
          <p14:tracePt t="348668" x="2592388" y="3475038"/>
          <p14:tracePt t="348674" x="2582863" y="3459163"/>
          <p14:tracePt t="348683" x="2566988" y="3424238"/>
          <p14:tracePt t="348690" x="2549525" y="3398838"/>
          <p14:tracePt t="348697" x="2524125" y="3355975"/>
          <p14:tracePt t="348705" x="2516188" y="3330575"/>
          <p14:tracePt t="348713" x="2498725" y="3297238"/>
          <p14:tracePt t="348721" x="2481263" y="3271838"/>
          <p14:tracePt t="348729" x="2473325" y="3238500"/>
          <p14:tracePt t="348737" x="2463800" y="3195638"/>
          <p14:tracePt t="348746" x="2463800" y="3160713"/>
          <p14:tracePt t="348754" x="2463800" y="3119438"/>
          <p14:tracePt t="348762" x="2463800" y="3084513"/>
          <p14:tracePt t="348769" x="2463800" y="3067050"/>
          <p14:tracePt t="348778" x="2463800" y="3033713"/>
          <p14:tracePt t="348785" x="2489200" y="3000375"/>
          <p14:tracePt t="348793" x="2524125" y="2949575"/>
          <p14:tracePt t="348802" x="2549525" y="2914650"/>
          <p14:tracePt t="348810" x="2574925" y="2863850"/>
          <p14:tracePt t="348819" x="2617788" y="2820988"/>
          <p14:tracePt t="348826" x="2633663" y="2813050"/>
          <p14:tracePt t="348836" x="2651125" y="2787650"/>
          <p14:tracePt t="348841" x="2660650" y="2770188"/>
          <p14:tracePt t="348851" x="2676525" y="2752725"/>
          <p14:tracePt t="348868" x="2686050" y="2744788"/>
          <p14:tracePt t="348888" x="2693988" y="2744788"/>
          <p14:tracePt t="348889" x="2701925" y="2744788"/>
          <p14:tracePt t="348897" x="2736850" y="2744788"/>
          <p14:tracePt t="348905" x="2778125" y="2744788"/>
          <p14:tracePt t="348913" x="2805113" y="2762250"/>
          <p14:tracePt t="348921" x="2830513" y="2787650"/>
          <p14:tracePt t="348929" x="2838450" y="2820988"/>
          <p14:tracePt t="348937" x="2863850" y="2855913"/>
          <p14:tracePt t="348945" x="2871788" y="2914650"/>
          <p14:tracePt t="348954" x="2889250" y="2982913"/>
          <p14:tracePt t="348961" x="2906713" y="3016250"/>
          <p14:tracePt t="348970" x="2932113" y="3094038"/>
          <p14:tracePt t="348977" x="2940050" y="3119438"/>
          <p14:tracePt t="348987" x="2949575" y="3152775"/>
          <p14:tracePt t="348994" x="2949575" y="3178175"/>
          <p14:tracePt t="349003" x="2949575" y="3186113"/>
          <p14:tracePt t="349009" x="2949575" y="3203575"/>
          <p14:tracePt t="349019" x="2949575" y="3211513"/>
          <p14:tracePt t="349035" x="2940050" y="3221038"/>
          <p14:tracePt t="349041" x="2922588" y="3221038"/>
          <p14:tracePt t="349053" x="2906713" y="3228975"/>
          <p14:tracePt t="349057" x="2881313" y="3228975"/>
          <p14:tracePt t="349069" x="2871788" y="3228975"/>
          <p14:tracePt t="349073" x="2846388" y="3228975"/>
          <p14:tracePt t="349081" x="2838450" y="3228975"/>
          <p14:tracePt t="349097" x="2820988" y="3228975"/>
          <p14:tracePt t="349218" x="2813050" y="3246438"/>
          <p14:tracePt t="349226" x="2813050" y="3254375"/>
          <p14:tracePt t="349235" x="2813050" y="3271838"/>
          <p14:tracePt t="349241" x="2813050" y="3289300"/>
          <p14:tracePt t="349253" x="2813050" y="3314700"/>
          <p14:tracePt t="349258" x="2813050" y="3340100"/>
          <p14:tracePt t="349267" x="2813050" y="3390900"/>
          <p14:tracePt t="349273" x="2813050" y="3433763"/>
          <p14:tracePt t="349281" x="2813050" y="3492500"/>
          <p14:tracePt t="349291" x="2813050" y="3568700"/>
          <p14:tracePt t="349297" x="2813050" y="3611563"/>
          <p14:tracePt t="349306" x="2813050" y="3646488"/>
          <p14:tracePt t="349313" x="2813050" y="3671888"/>
          <p14:tracePt t="349321" x="2820988" y="3705225"/>
          <p14:tracePt t="349330" x="2820988" y="3722688"/>
          <p14:tracePt t="349337" x="2820988" y="3738563"/>
          <p14:tracePt t="349345" x="2820988" y="3756025"/>
          <p14:tracePt t="349353" x="2830513" y="3781425"/>
          <p14:tracePt t="349361" x="2830513" y="3790950"/>
          <p14:tracePt t="349370" x="2830513" y="3816350"/>
          <p14:tracePt t="349377" x="2830513" y="3832225"/>
          <p14:tracePt t="349386" x="2830513" y="3857625"/>
          <p14:tracePt t="349393" x="2830513" y="3892550"/>
          <p14:tracePt t="349403" x="2830513" y="3917950"/>
          <p14:tracePt t="349410" x="2830513" y="3960813"/>
          <p14:tracePt t="349419" x="2830513" y="3994150"/>
          <p14:tracePt t="349425" x="2830513" y="4019550"/>
          <p14:tracePt t="349435" x="2830513" y="4037013"/>
          <p14:tracePt t="349441" x="2830513" y="4062413"/>
          <p14:tracePt t="349451" x="2830513" y="4070350"/>
          <p14:tracePt t="349457" x="2830513" y="4087813"/>
          <p14:tracePt t="349468" x="2830513" y="4095750"/>
          <p14:tracePt t="349497" x="2830513" y="4105275"/>
          <p14:tracePt t="349514" x="2830513" y="4113213"/>
          <p14:tracePt t="349521" x="2830513" y="4121150"/>
          <p14:tracePt t="349578" x="2830513" y="4130675"/>
          <p14:tracePt t="349961" x="2830513" y="4138613"/>
          <p14:tracePt t="349977" x="2820988" y="4138613"/>
          <p14:tracePt t="349986" x="2813050" y="4138613"/>
          <p14:tracePt t="350002" x="2805113" y="4138613"/>
          <p14:tracePt t="350026" x="2795588" y="4138613"/>
          <p14:tracePt t="350201" x="2787650" y="4138613"/>
          <p14:tracePt t="350242" x="2778125" y="4138613"/>
          <p14:tracePt t="350249" x="2770188" y="4130675"/>
          <p14:tracePt t="350258" x="2752725" y="4113213"/>
          <p14:tracePt t="350273" x="2752725" y="4105275"/>
          <p14:tracePt t="350290" x="2752725" y="4095750"/>
          <p14:tracePt t="350394" x="2744788" y="4087813"/>
          <p14:tracePt t="350681" x="2744788" y="4095750"/>
          <p14:tracePt t="350809" x="2744788" y="4105275"/>
          <p14:tracePt t="350825" x="2744788" y="4113213"/>
          <p14:tracePt t="350881" x="2752725" y="4113213"/>
          <p14:tracePt t="350906" x="2762250" y="4095750"/>
          <p14:tracePt t="350922" x="2770188" y="4079875"/>
          <p14:tracePt t="350930" x="2770188" y="4052888"/>
          <p14:tracePt t="350937" x="2778125" y="4044950"/>
          <p14:tracePt t="350946" x="2778125" y="4019550"/>
          <p14:tracePt t="350954" x="2778125" y="3986213"/>
          <p14:tracePt t="350961" x="2778125" y="3976688"/>
          <p14:tracePt t="350971" x="2778125" y="3935413"/>
          <p14:tracePt t="350977" x="2778125" y="3900488"/>
          <p14:tracePt t="350987" x="2778125" y="3867150"/>
          <p14:tracePt t="350994" x="2778125" y="3841750"/>
          <p14:tracePt t="351003" x="2778125" y="3816350"/>
          <p14:tracePt t="351010" x="2778125" y="3773488"/>
          <p14:tracePt t="351019" x="2778125" y="3738563"/>
          <p14:tracePt t="351026" x="2778125" y="3705225"/>
          <p14:tracePt t="351036" x="2778125" y="3687763"/>
          <p14:tracePt t="351042" x="2778125" y="3646488"/>
          <p14:tracePt t="351053" x="2778125" y="3619500"/>
          <p14:tracePt t="351057" x="2778125" y="3586163"/>
          <p14:tracePt t="351070" x="2778125" y="3578225"/>
          <p14:tracePt t="351073" x="2778125" y="3543300"/>
          <p14:tracePt t="351081" x="2778125" y="3527425"/>
          <p14:tracePt t="351089" x="2778125" y="3509963"/>
          <p14:tracePt t="351097" x="2778125" y="3492500"/>
          <p14:tracePt t="351105" x="2778125" y="3467100"/>
          <p14:tracePt t="351113" x="2770188" y="3449638"/>
          <p14:tracePt t="351129" x="2752725" y="3424238"/>
          <p14:tracePt t="351145" x="2752725" y="3408363"/>
          <p14:tracePt t="351154" x="2752725" y="3398838"/>
          <p14:tracePt t="351161" x="2744788" y="3390900"/>
          <p14:tracePt t="351170" x="2744788" y="3382963"/>
          <p14:tracePt t="351178" x="2744788" y="3373438"/>
          <p14:tracePt t="351187" x="2744788" y="3365500"/>
          <p14:tracePt t="351194" x="2744788" y="3355975"/>
          <p14:tracePt t="351209" x="2744788" y="3340100"/>
          <p14:tracePt t="351225" x="2744788" y="3322638"/>
          <p14:tracePt t="351236" x="2744788" y="3305175"/>
          <p14:tracePt t="351241" x="2744788" y="3297238"/>
          <p14:tracePt t="351251" x="2744788" y="3289300"/>
          <p14:tracePt t="351257" x="2744788" y="3271838"/>
          <p14:tracePt t="351265" x="2744788" y="3263900"/>
          <p14:tracePt t="351274" x="2744788" y="3254375"/>
          <p14:tracePt t="351281" x="2744788" y="3238500"/>
          <p14:tracePt t="351290" x="2744788" y="3228975"/>
          <p14:tracePt t="351297" x="2744788" y="3221038"/>
          <p14:tracePt t="351313" x="2744788" y="3211513"/>
          <p14:tracePt t="351321" x="2744788" y="3203575"/>
          <p14:tracePt t="351417" x="2744788" y="3195638"/>
          <p14:tracePt t="351474" x="2744788" y="3203575"/>
          <p14:tracePt t="351482" x="2744788" y="3221038"/>
          <p14:tracePt t="351489" x="2744788" y="3238500"/>
          <p14:tracePt t="351497" x="2744788" y="3263900"/>
          <p14:tracePt t="351505" x="2744788" y="3271838"/>
          <p14:tracePt t="351513" x="2744788" y="3305175"/>
          <p14:tracePt t="351521" x="2744788" y="3314700"/>
          <p14:tracePt t="351530" x="2744788" y="3330575"/>
          <p14:tracePt t="351537" x="2744788" y="3348038"/>
          <p14:tracePt t="351545" x="2744788" y="3365500"/>
          <p14:tracePt t="351554" x="2744788" y="3373438"/>
          <p14:tracePt t="351561" x="2744788" y="3390900"/>
          <p14:tracePt t="351571" x="2744788" y="3398838"/>
          <p14:tracePt t="351578" x="2744788" y="3416300"/>
          <p14:tracePt t="351587" x="2744788" y="3441700"/>
          <p14:tracePt t="351603" x="2744788" y="3449638"/>
          <p14:tracePt t="351610" x="2744788" y="3459163"/>
          <p14:tracePt t="351619" x="2744788" y="3475038"/>
          <p14:tracePt t="351625" x="2744788" y="3492500"/>
          <p14:tracePt t="351636" x="2744788" y="3502025"/>
          <p14:tracePt t="351642" x="2744788" y="3517900"/>
          <p14:tracePt t="351653" x="2744788" y="3552825"/>
          <p14:tracePt t="351665" x="2744788" y="3578225"/>
          <p14:tracePt t="351673" x="2744788" y="3586163"/>
          <p14:tracePt t="351681" x="2744788" y="3611563"/>
          <p14:tracePt t="351690" x="2744788" y="3629025"/>
          <p14:tracePt t="351705" x="2744788" y="3654425"/>
          <p14:tracePt t="351713" x="2744788" y="3662363"/>
          <p14:tracePt t="351722" x="2744788" y="3687763"/>
          <p14:tracePt t="351729" x="2744788" y="3697288"/>
          <p14:tracePt t="351738" x="2744788" y="3713163"/>
          <p14:tracePt t="351746" x="2744788" y="3730625"/>
          <p14:tracePt t="351754" x="2752725" y="3756025"/>
          <p14:tracePt t="351762" x="2752725" y="3763963"/>
          <p14:tracePt t="351770" x="2762250" y="3798888"/>
          <p14:tracePt t="351777" x="2770188" y="3832225"/>
          <p14:tracePt t="351787" x="2770188" y="3857625"/>
          <p14:tracePt t="351794" x="2787650" y="3875088"/>
          <p14:tracePt t="351803" x="2787650" y="3908425"/>
          <p14:tracePt t="351810" x="2787650" y="3935413"/>
          <p14:tracePt t="351819" x="2787650" y="3968750"/>
          <p14:tracePt t="351826" x="2787650" y="3994150"/>
          <p14:tracePt t="351836" x="2787650" y="4027488"/>
          <p14:tracePt t="351841" x="2787650" y="4070350"/>
          <p14:tracePt t="351852" x="2787650" y="4113213"/>
          <p14:tracePt t="351858" x="2795588" y="4146550"/>
          <p14:tracePt t="351865" x="2795588" y="4181475"/>
          <p14:tracePt t="351873" x="2805113" y="4224338"/>
          <p14:tracePt t="351882" x="2813050" y="4257675"/>
          <p14:tracePt t="351891" x="2813050" y="4275138"/>
          <p14:tracePt t="351897" x="2813050" y="4300538"/>
          <p14:tracePt t="351905" x="2830513" y="4325938"/>
          <p14:tracePt t="351914" x="2830513" y="4333875"/>
          <p14:tracePt t="351921" x="2838450" y="4368800"/>
          <p14:tracePt t="351930" x="2838450" y="4376738"/>
          <p14:tracePt t="351937" x="2838450" y="4394200"/>
          <p14:tracePt t="351945" x="2846388" y="4402138"/>
          <p14:tracePt t="351954" x="2846388" y="4410075"/>
          <p14:tracePt t="351961" x="2846388" y="4419600"/>
          <p14:tracePt t="351970" x="2846388" y="4427538"/>
          <p14:tracePt t="351978" x="2846388" y="4435475"/>
          <p14:tracePt t="351993" x="2846388" y="4452938"/>
          <p14:tracePt t="352003" x="2846388" y="4470400"/>
          <p14:tracePt t="352020" x="2846388" y="4495800"/>
          <p14:tracePt t="352025" x="2846388" y="4503738"/>
          <p14:tracePt t="352037" x="2846388" y="4538663"/>
          <p14:tracePt t="352041" x="2846388" y="4564063"/>
          <p14:tracePt t="352049" x="2846388" y="4572000"/>
          <p14:tracePt t="352057" x="2846388" y="4579938"/>
          <p14:tracePt t="352065" x="2846388" y="4597400"/>
          <p14:tracePt t="352074" x="2846388" y="4605338"/>
          <p14:tracePt t="352082" x="2855913" y="4614863"/>
          <p14:tracePt t="352210" x="2855913" y="4622800"/>
          <p14:tracePt t="352217" x="2855913" y="4630738"/>
          <p14:tracePt t="352233" x="2855913" y="4648200"/>
          <p14:tracePt t="352242" x="2855913" y="4657725"/>
          <p14:tracePt t="352250" x="2830513" y="4683125"/>
          <p14:tracePt t="352258" x="2813050" y="4708525"/>
          <p14:tracePt t="352265" x="2795588" y="4733925"/>
          <p14:tracePt t="352274" x="2778125" y="4749800"/>
          <p14:tracePt t="352282" x="2752725" y="4767263"/>
          <p14:tracePt t="352290" x="2752725" y="4784725"/>
          <p14:tracePt t="352298" x="2744788" y="4802188"/>
          <p14:tracePt t="352305" x="2744788" y="4810125"/>
          <p14:tracePt t="352314" x="2736850" y="4827588"/>
          <p14:tracePt t="352321" x="2736850" y="4835525"/>
          <p14:tracePt t="352330" x="2736850" y="4843463"/>
          <p14:tracePt t="352338" x="2736850" y="4852988"/>
          <p14:tracePt t="352354" x="2736850" y="4860925"/>
          <p14:tracePt t="352362" x="2736850" y="4868863"/>
          <p14:tracePt t="352370" x="2719388" y="4878388"/>
          <p14:tracePt t="352386" x="2711450" y="4894263"/>
          <p14:tracePt t="352537" x="2711450" y="4886325"/>
          <p14:tracePt t="352554" x="2719388" y="4868863"/>
          <p14:tracePt t="352570" x="2727325" y="4860925"/>
          <p14:tracePt t="352577" x="2727325" y="4852988"/>
          <p14:tracePt t="352587" x="2744788" y="4843463"/>
          <p14:tracePt t="352593" x="2744788" y="4835525"/>
          <p14:tracePt t="352609" x="2752725" y="4827588"/>
          <p14:tracePt t="352619" x="2762250" y="4818063"/>
          <p14:tracePt t="352635" x="2762250" y="4802188"/>
          <p14:tracePt t="352641" x="2770188" y="4792663"/>
          <p14:tracePt t="352658" x="2778125" y="4784725"/>
          <p14:tracePt t="352681" x="2787650" y="4775200"/>
          <p14:tracePt t="352721" x="2787650" y="4767263"/>
          <p14:tracePt t="352945" x="2787650" y="4759325"/>
          <p14:tracePt t="352955" x="2787650" y="4749800"/>
          <p14:tracePt t="352961" x="2787650" y="4724400"/>
          <p14:tracePt t="352970" x="2787650" y="4699000"/>
          <p14:tracePt t="352978" x="2787650" y="4691063"/>
          <p14:tracePt t="352987" x="2787650" y="4657725"/>
          <p14:tracePt t="352993" x="2787650" y="4622800"/>
          <p14:tracePt t="353004" x="2787650" y="4605338"/>
          <p14:tracePt t="353010" x="2787650" y="4564063"/>
          <p14:tracePt t="353021" x="2778125" y="4513263"/>
          <p14:tracePt t="353025" x="2778125" y="4470400"/>
          <p14:tracePt t="353037" x="2770188" y="4427538"/>
          <p14:tracePt t="353041" x="2770188" y="4394200"/>
          <p14:tracePt t="353049" x="2762250" y="4351338"/>
          <p14:tracePt t="353058" x="2762250" y="4316413"/>
          <p14:tracePt t="353065" x="2762250" y="4283075"/>
          <p14:tracePt t="353074" x="2752725" y="4249738"/>
          <p14:tracePt t="353082" x="2744788" y="4214813"/>
          <p14:tracePt t="353090" x="2736850" y="4171950"/>
          <p14:tracePt t="353097" x="2736850" y="4130675"/>
          <p14:tracePt t="353106" x="2727325" y="4079875"/>
          <p14:tracePt t="353113" x="2727325" y="4052888"/>
          <p14:tracePt t="353122" x="2727325" y="4019550"/>
          <p14:tracePt t="353130" x="2727325" y="4011613"/>
          <p14:tracePt t="353138" x="2727325" y="3994150"/>
          <p14:tracePt t="353145" x="2727325" y="3976688"/>
          <p14:tracePt t="353226" x="2727325" y="3968750"/>
          <p14:tracePt t="353298" x="2736850" y="3976688"/>
          <p14:tracePt t="353305" x="2736850" y="3986213"/>
          <p14:tracePt t="353313" x="2736850" y="4002088"/>
          <p14:tracePt t="353322" x="2736850" y="4019550"/>
          <p14:tracePt t="353329" x="2736850" y="4027488"/>
          <p14:tracePt t="353339" x="2736850" y="4044950"/>
          <p14:tracePt t="353345" x="2736850" y="4062413"/>
          <p14:tracePt t="353355" x="2736850" y="4070350"/>
          <p14:tracePt t="353361" x="2736850" y="4079875"/>
          <p14:tracePt t="353371" x="2736850" y="4087813"/>
          <p14:tracePt t="353474" x="2744788" y="4095750"/>
          <p14:tracePt t="353482" x="2744788" y="4105275"/>
          <p14:tracePt t="353513" x="2752725" y="4113213"/>
          <p14:tracePt t="353545" x="2762250" y="4113213"/>
          <p14:tracePt t="353562" x="2770188" y="4113213"/>
          <p14:tracePt t="356073" x="2770188" y="4105275"/>
          <p14:tracePt t="356082" x="2770188" y="4095750"/>
          <p14:tracePt t="356097" x="2778125" y="4087813"/>
          <p14:tracePt t="356202" x="2778125" y="4079875"/>
          <p14:tracePt t="356289" x="2778125" y="4070350"/>
          <p14:tracePt t="356298" x="2778125" y="4062413"/>
          <p14:tracePt t="356321" x="2778125" y="4052888"/>
          <p14:tracePt t="356378" x="2778125" y="4044950"/>
          <p14:tracePt t="356393" x="2778125" y="4027488"/>
          <p14:tracePt t="356433" x="2778125" y="4019550"/>
          <p14:tracePt t="356465" x="2778125" y="4011613"/>
          <p14:tracePt t="356505" x="2778125" y="4002088"/>
          <p14:tracePt t="356522" x="2778125" y="3994150"/>
          <p14:tracePt t="356529" x="2778125" y="3986213"/>
          <p14:tracePt t="356555" x="2778125" y="3976688"/>
          <p14:tracePt t="356562" x="2778125" y="3968750"/>
          <p14:tracePt t="356569" x="2778125" y="3960813"/>
          <p14:tracePt t="356625" x="2778125" y="3951288"/>
          <p14:tracePt t="356633" x="2770188" y="3935413"/>
          <p14:tracePt t="356665" x="2762250" y="3917950"/>
          <p14:tracePt t="356690" x="2762250" y="3908425"/>
          <p14:tracePt t="356713" x="2762250" y="3900488"/>
          <p14:tracePt t="356730" x="2762250" y="3892550"/>
          <p14:tracePt t="356739" x="2752725" y="3883025"/>
          <p14:tracePt t="356754" x="2752725" y="3875088"/>
          <p14:tracePt t="356761" x="2744788" y="3867150"/>
          <p14:tracePt t="356769" x="2744788" y="3857625"/>
          <p14:tracePt t="356785" x="2744788" y="3841750"/>
          <p14:tracePt t="356801" x="2736850" y="3824288"/>
          <p14:tracePt t="356809" x="2727325" y="3806825"/>
          <p14:tracePt t="356818" x="2727325" y="3798888"/>
          <p14:tracePt t="356833" x="2719388" y="3790950"/>
          <p14:tracePt t="356841" x="2719388" y="3773488"/>
          <p14:tracePt t="356857" x="2719388" y="3763963"/>
          <p14:tracePt t="356865" x="2719388" y="3756025"/>
          <p14:tracePt t="356873" x="2719388" y="3748088"/>
          <p14:tracePt t="356882" x="2719388" y="3738563"/>
          <p14:tracePt t="356892" x="2719388" y="3730625"/>
          <p14:tracePt t="356898" x="2719388" y="3713163"/>
          <p14:tracePt t="356906" x="2711450" y="3697288"/>
          <p14:tracePt t="356913" x="2711450" y="3687763"/>
          <p14:tracePt t="356922" x="2711450" y="3671888"/>
          <p14:tracePt t="356930" x="2701925" y="3654425"/>
          <p14:tracePt t="356938" x="2701925" y="3646488"/>
          <p14:tracePt t="356945" x="2701925" y="3629025"/>
          <p14:tracePt t="356955" x="2693988" y="3619500"/>
          <p14:tracePt t="356961" x="2693988" y="3611563"/>
          <p14:tracePt t="356972" x="2693988" y="3603625"/>
          <p14:tracePt t="356977" x="2693988" y="3594100"/>
          <p14:tracePt t="356987" x="2693988" y="3578225"/>
          <p14:tracePt t="356994" x="2693988" y="3568700"/>
          <p14:tracePt t="357009" x="2693988" y="3560763"/>
          <p14:tracePt t="357017" x="2693988" y="3543300"/>
          <p14:tracePt t="357026" x="2693988" y="3535363"/>
          <p14:tracePt t="357034" x="2693988" y="3509963"/>
          <p14:tracePt t="357041" x="2686050" y="3502025"/>
          <p14:tracePt t="357057" x="2686050" y="3492500"/>
          <p14:tracePt t="357065" x="2686050" y="3475038"/>
          <p14:tracePt t="357073" x="2686050" y="3467100"/>
          <p14:tracePt t="357081" x="2686050" y="3459163"/>
          <p14:tracePt t="357089" x="2686050" y="3449638"/>
          <p14:tracePt t="357097" x="2686050" y="3433763"/>
          <p14:tracePt t="357114" x="2686050" y="3408363"/>
          <p14:tracePt t="357123" x="2686050" y="3398838"/>
          <p14:tracePt t="357129" x="2686050" y="3373438"/>
          <p14:tracePt t="357139" x="2686050" y="3365500"/>
          <p14:tracePt t="357145" x="2686050" y="3355975"/>
          <p14:tracePt t="357155" x="2686050" y="3330575"/>
          <p14:tracePt t="357161" x="2686050" y="3322638"/>
          <p14:tracePt t="357171" x="2686050" y="3305175"/>
          <p14:tracePt t="357178" x="2686050" y="3289300"/>
          <p14:tracePt t="357188" x="2686050" y="3271838"/>
          <p14:tracePt t="357193" x="2686050" y="3254375"/>
          <p14:tracePt t="357201" x="2693988" y="3246438"/>
          <p14:tracePt t="357209" x="2693988" y="3238500"/>
          <p14:tracePt t="357217" x="2693988" y="3211513"/>
          <p14:tracePt t="357225" x="2693988" y="3195638"/>
          <p14:tracePt t="357241" x="2693988" y="3170238"/>
          <p14:tracePt t="357258" x="2693988" y="3152775"/>
          <p14:tracePt t="357265" x="2693988" y="3144838"/>
          <p14:tracePt t="357273" x="2701925" y="3127375"/>
          <p14:tracePt t="357281" x="2701925" y="3119438"/>
          <p14:tracePt t="357290" x="2701925" y="3101975"/>
          <p14:tracePt t="357297" x="2701925" y="3084513"/>
          <p14:tracePt t="357307" x="2701925" y="3067050"/>
          <p14:tracePt t="357313" x="2701925" y="3059113"/>
          <p14:tracePt t="357322" x="2711450" y="3041650"/>
          <p14:tracePt t="357330" x="2711450" y="3033713"/>
          <p14:tracePt t="357346" x="2711450" y="3025775"/>
          <p14:tracePt t="357362" x="2711450" y="3016250"/>
          <p14:tracePt t="357393" x="2711450" y="3000375"/>
          <p14:tracePt t="357401" x="2711450" y="2990850"/>
          <p14:tracePt t="357417" x="2711450" y="2982913"/>
          <p14:tracePt t="357434" x="2711450" y="2965450"/>
          <p14:tracePt t="357650" x="2701925" y="3000375"/>
          <p14:tracePt t="357666" x="2693988" y="3016250"/>
          <p14:tracePt t="357674" x="2686050" y="3033713"/>
          <p14:tracePt t="357681" x="2686050" y="3041650"/>
          <p14:tracePt t="357690" x="2686050" y="3059113"/>
          <p14:tracePt t="357698" x="2686050" y="3076575"/>
          <p14:tracePt t="357707" x="2686050" y="3094038"/>
          <p14:tracePt t="357714" x="2686050" y="3127375"/>
          <p14:tracePt t="357722" x="2686050" y="3152775"/>
          <p14:tracePt t="357729" x="2686050" y="3186113"/>
          <p14:tracePt t="357739" x="2686050" y="3228975"/>
          <p14:tracePt t="357745" x="2686050" y="3254375"/>
          <p14:tracePt t="357755" x="2686050" y="3297238"/>
          <p14:tracePt t="357762" x="2686050" y="3330575"/>
          <p14:tracePt t="357772" x="2676525" y="3355975"/>
          <p14:tracePt t="357778" x="2676525" y="3390900"/>
          <p14:tracePt t="357787" x="2676525" y="3408363"/>
          <p14:tracePt t="357793" x="2676525" y="3433763"/>
          <p14:tracePt t="357801" x="2676525" y="3459163"/>
          <p14:tracePt t="357809" x="2676525" y="3467100"/>
          <p14:tracePt t="357817" x="2676525" y="3492500"/>
          <p14:tracePt t="357825" x="2676525" y="3502025"/>
          <p14:tracePt t="357833" x="2676525" y="3535363"/>
          <p14:tracePt t="357841" x="2676525" y="3568700"/>
          <p14:tracePt t="357849" x="2676525" y="3603625"/>
          <p14:tracePt t="357857" x="2676525" y="3611563"/>
          <p14:tracePt t="357865" x="2676525" y="3646488"/>
          <p14:tracePt t="357887" x="2676525" y="3687763"/>
          <p14:tracePt t="357892" x="2676525" y="3722688"/>
          <p14:tracePt t="357897" x="2676525" y="3738563"/>
          <p14:tracePt t="357906" x="2676525" y="3756025"/>
          <p14:tracePt t="357913" x="2676525" y="3773488"/>
          <p14:tracePt t="357923" x="2676525" y="3798888"/>
          <p14:tracePt t="357929" x="2676525" y="3806825"/>
          <p14:tracePt t="357939" x="2676525" y="3841750"/>
          <p14:tracePt t="357946" x="2693988" y="3867150"/>
          <p14:tracePt t="357955" x="2711450" y="3900488"/>
          <p14:tracePt t="357962" x="2711450" y="3908425"/>
          <p14:tracePt t="357973" x="2711450" y="3925888"/>
          <p14:tracePt t="357978" x="2711450" y="3951288"/>
          <p14:tracePt t="357985" x="2711450" y="3960813"/>
          <p14:tracePt t="357993" x="2711450" y="3986213"/>
          <p14:tracePt t="358001" x="2719388" y="4019550"/>
          <p14:tracePt t="358009" x="2727325" y="4037013"/>
          <p14:tracePt t="358018" x="2736850" y="4079875"/>
          <p14:tracePt t="358033" x="2736850" y="4105275"/>
          <p14:tracePt t="358041" x="2744788" y="4121150"/>
          <p14:tracePt t="358050" x="2744788" y="4130675"/>
          <p14:tracePt t="358057" x="2744788" y="4146550"/>
          <p14:tracePt t="358122" x="2752725" y="4156075"/>
          <p14:tracePt t="358138" x="2752725" y="4164013"/>
          <p14:tracePt t="358153" x="2752725" y="4171950"/>
          <p14:tracePt t="358169" x="2752725" y="4181475"/>
          <p14:tracePt t="358177" x="2752725" y="4197350"/>
          <p14:tracePt t="358193" x="2752725" y="4206875"/>
          <p14:tracePt t="358201" x="2752725" y="4214813"/>
          <p14:tracePt t="358209" x="2752725" y="4224338"/>
          <p14:tracePt t="358225" x="2752725" y="4232275"/>
          <p14:tracePt t="358242" x="2752725" y="4240213"/>
          <p14:tracePt t="358257" x="2752725" y="4257675"/>
          <p14:tracePt t="358274" x="2752725" y="4265613"/>
          <p14:tracePt t="358394" x="2752725" y="4257675"/>
          <p14:tracePt t="358402" x="2770188" y="4214813"/>
          <p14:tracePt t="358410" x="2778125" y="4181475"/>
          <p14:tracePt t="358417" x="2787650" y="4146550"/>
          <p14:tracePt t="358426" x="2787650" y="4113213"/>
          <p14:tracePt t="358434" x="2813050" y="4070350"/>
          <p14:tracePt t="358441" x="2820988" y="4027488"/>
          <p14:tracePt t="358450" x="2830513" y="3976688"/>
          <p14:tracePt t="358457" x="2846388" y="3917950"/>
          <p14:tracePt t="358466" x="2846388" y="3857625"/>
          <p14:tracePt t="358474" x="2863850" y="3816350"/>
          <p14:tracePt t="358481" x="2863850" y="3756025"/>
          <p14:tracePt t="358490" x="2863850" y="3671888"/>
          <p14:tracePt t="358497" x="2863850" y="3629025"/>
          <p14:tracePt t="358506" x="2863850" y="3568700"/>
          <p14:tracePt t="358514" x="2863850" y="3527425"/>
          <p14:tracePt t="358523" x="2863850" y="3492500"/>
          <p14:tracePt t="358530" x="2863850" y="3449638"/>
          <p14:tracePt t="358540" x="2855913" y="3416300"/>
          <p14:tracePt t="358545" x="2855913" y="3398838"/>
          <p14:tracePt t="358556" x="2855913" y="3373438"/>
          <p14:tracePt t="358562" x="2846388" y="3355975"/>
          <p14:tracePt t="358571" x="2830513" y="3314700"/>
          <p14:tracePt t="358578" x="2830513" y="3297238"/>
          <p14:tracePt t="358585" x="2820988" y="3271838"/>
          <p14:tracePt t="358594" x="2820988" y="3263900"/>
          <p14:tracePt t="358602" x="2820988" y="3246438"/>
          <p14:tracePt t="358609" x="2820988" y="3228975"/>
          <p14:tracePt t="358618" x="2820988" y="3221038"/>
          <p14:tracePt t="358641" x="2820988" y="3211513"/>
          <p14:tracePt t="358906" x="2820988" y="3221038"/>
          <p14:tracePt t="358986" x="2820988" y="3238500"/>
          <p14:tracePt t="358993" x="2813050" y="3238500"/>
          <p14:tracePt t="359002" x="2813050" y="3246438"/>
          <p14:tracePt t="359009" x="2813050" y="3254375"/>
          <p14:tracePt t="359017" x="2813050" y="3271838"/>
          <p14:tracePt t="359026" x="2813050" y="3279775"/>
          <p14:tracePt t="359034" x="2813050" y="3289300"/>
          <p14:tracePt t="359042" x="2813050" y="3314700"/>
          <p14:tracePt t="359049" x="2813050" y="3322638"/>
          <p14:tracePt t="359058" x="2795588" y="3348038"/>
          <p14:tracePt t="359065" x="2795588" y="3355975"/>
          <p14:tracePt t="359074" x="2787650" y="3382963"/>
          <p14:tracePt t="359081" x="2787650" y="3408363"/>
          <p14:tracePt t="359091" x="2770188" y="3433763"/>
          <p14:tracePt t="359098" x="2752725" y="3467100"/>
          <p14:tracePt t="359106" x="2744788" y="3509963"/>
          <p14:tracePt t="359113" x="2727325" y="3560763"/>
          <p14:tracePt t="359123" x="2701925" y="3636963"/>
          <p14:tracePt t="359130" x="2693988" y="3697288"/>
          <p14:tracePt t="359139" x="2686050" y="3763963"/>
          <p14:tracePt t="359145" x="2676525" y="3849688"/>
          <p14:tracePt t="359156" x="2651125" y="3925888"/>
          <p14:tracePt t="359161" x="2651125" y="3986213"/>
          <p14:tracePt t="359171" x="2643188" y="4044950"/>
          <p14:tracePt t="359177" x="2633663" y="4105275"/>
          <p14:tracePt t="359185" x="2633663" y="4171950"/>
          <p14:tracePt t="359194" x="2633663" y="4224338"/>
          <p14:tracePt t="359201" x="2633663" y="4265613"/>
          <p14:tracePt t="359210" x="2625725" y="4283075"/>
          <p14:tracePt t="359218" x="2625725" y="4291013"/>
          <p14:tracePt t="359225" x="2625725" y="4300538"/>
          <p14:tracePt t="359249" x="2625725" y="4308475"/>
          <p14:tracePt t="359281" x="2625725" y="4300538"/>
          <p14:tracePt t="359290" x="2625725" y="4291013"/>
          <p14:tracePt t="359323" x="2625725" y="4275138"/>
          <p14:tracePt t="359394" x="2625725" y="4265613"/>
          <p14:tracePt t="359401" x="2625725" y="4257675"/>
          <p14:tracePt t="359409" x="2625725" y="4240213"/>
          <p14:tracePt t="359417" x="2625725" y="4232275"/>
          <p14:tracePt t="359425" x="2625725" y="4206875"/>
          <p14:tracePt t="359433" x="2625725" y="4197350"/>
          <p14:tracePt t="359441" x="2625725" y="4171950"/>
          <p14:tracePt t="359450" x="2633663" y="4138613"/>
          <p14:tracePt t="359457" x="2633663" y="4130675"/>
          <p14:tracePt t="359465" x="2643188" y="4113213"/>
          <p14:tracePt t="359475" x="2660650" y="4087813"/>
          <p14:tracePt t="359490" x="2676525" y="4070350"/>
          <p14:tracePt t="359666" x="2686050" y="4079875"/>
          <p14:tracePt t="359754" x="2693988" y="4095750"/>
          <p14:tracePt t="359850" x="2701925" y="4095750"/>
          <p14:tracePt t="359866" x="2711450" y="4095750"/>
          <p14:tracePt t="359873" x="2719388" y="4095750"/>
          <p14:tracePt t="359897" x="2727325" y="4095750"/>
          <p14:tracePt t="359907" x="2736850" y="4087813"/>
          <p14:tracePt t="359914" x="2744788" y="4079875"/>
          <p14:tracePt t="359923" x="2752725" y="4079875"/>
          <p14:tracePt t="359929" x="2762250" y="4070350"/>
          <p14:tracePt t="359940" x="2770188" y="4052888"/>
          <p14:tracePt t="359946" x="2778125" y="4044950"/>
          <p14:tracePt t="359961" x="2787650" y="4027488"/>
          <p14:tracePt t="359969" x="2795588" y="4019550"/>
          <p14:tracePt t="360249" x="2795588" y="4011613"/>
          <p14:tracePt t="360257" x="2795588" y="3994150"/>
          <p14:tracePt t="360266" x="2795588" y="3986213"/>
          <p14:tracePt t="360274" x="2795588" y="3976688"/>
          <p14:tracePt t="360281" x="2795588" y="3951288"/>
          <p14:tracePt t="360291" x="2778125" y="3943350"/>
          <p14:tracePt t="360298" x="2778125" y="3925888"/>
          <p14:tracePt t="360307" x="2778125" y="3917950"/>
          <p14:tracePt t="360323" x="2778125" y="3908425"/>
          <p14:tracePt t="360340" x="2770188" y="3900488"/>
          <p14:tracePt t="360553" x="2752725" y="3900488"/>
          <p14:tracePt t="360569" x="2744788" y="3900488"/>
          <p14:tracePt t="360577" x="2736850" y="3900488"/>
          <p14:tracePt t="360594" x="2727325" y="3900488"/>
          <p14:tracePt t="360602" x="2719388" y="3900488"/>
          <p14:tracePt t="360610" x="2701925" y="3892550"/>
          <p14:tracePt t="360626" x="2693988" y="3892550"/>
          <p14:tracePt t="360633" x="2686050" y="3892550"/>
          <p14:tracePt t="360642" x="2676525" y="3892550"/>
          <p14:tracePt t="360658" x="2660650" y="3892550"/>
          <p14:tracePt t="360674" x="2651125" y="3892550"/>
          <p14:tracePt t="360714" x="2643188" y="3892550"/>
          <p14:tracePt t="360721" x="2633663" y="3892550"/>
          <p14:tracePt t="360737" x="2625725" y="3892550"/>
          <p14:tracePt t="360762" x="2617788" y="3892550"/>
          <p14:tracePt t="360778" x="2608263" y="3892550"/>
          <p14:tracePt t="360802" x="2592388" y="3892550"/>
          <p14:tracePt t="360810" x="2582863" y="3892550"/>
          <p14:tracePt t="360834" x="2582863" y="3900488"/>
          <p14:tracePt t="360841" x="2574925" y="3908425"/>
          <p14:tracePt t="360849" x="2566988" y="3908425"/>
          <p14:tracePt t="360857" x="2557463" y="3917950"/>
          <p14:tracePt t="360921" x="2557463" y="3925888"/>
          <p14:tracePt t="360929" x="2557463" y="3935413"/>
          <p14:tracePt t="360954" x="2557463" y="3943350"/>
          <p14:tracePt t="360986" x="2557463" y="3951288"/>
          <p14:tracePt t="360994" x="2566988" y="3951288"/>
          <p14:tracePt t="361001" x="2574925" y="3951288"/>
          <p14:tracePt t="361010" x="2592388" y="3951288"/>
          <p14:tracePt t="361017" x="2617788" y="3951288"/>
          <p14:tracePt t="361025" x="2633663" y="3951288"/>
          <p14:tracePt t="361034" x="2660650" y="3951288"/>
          <p14:tracePt t="361042" x="2676525" y="3951288"/>
          <p14:tracePt t="361049" x="2693988" y="3951288"/>
          <p14:tracePt t="361058" x="2701925" y="3951288"/>
          <p14:tracePt t="361065" x="2711450" y="3951288"/>
          <p14:tracePt t="361091" x="2727325" y="3951288"/>
          <p14:tracePt t="361107" x="2736850" y="3943350"/>
          <p14:tracePt t="361120" x="2744788" y="3935413"/>
          <p14:tracePt t="361137" x="2752725" y="3935413"/>
          <p14:tracePt t="361146" x="2762250" y="3935413"/>
          <p14:tracePt t="361169" x="2770188" y="3925888"/>
          <p14:tracePt t="361178" x="2770188" y="3917950"/>
          <p14:tracePt t="361193" x="2778125" y="3908425"/>
          <p14:tracePt t="361201" x="2787650" y="3908425"/>
          <p14:tracePt t="361233" x="2795588" y="3900488"/>
          <p14:tracePt t="361257" x="2805113" y="3892550"/>
          <p14:tracePt t="361370" x="2795588" y="3892550"/>
          <p14:tracePt t="361394" x="2787650" y="3892550"/>
          <p14:tracePt t="361577" x="2778125" y="3892550"/>
          <p14:tracePt t="361593" x="2778125" y="3908425"/>
          <p14:tracePt t="361609" x="2770188" y="3917950"/>
          <p14:tracePt t="361658" x="2762250" y="3925888"/>
          <p14:tracePt t="361665" x="2762250" y="3935413"/>
          <p14:tracePt t="361675" x="2762250" y="3943350"/>
          <p14:tracePt t="361682" x="2752725" y="3960813"/>
          <p14:tracePt t="361689" x="2752725" y="3976688"/>
          <p14:tracePt t="361698" x="2752725" y="3994150"/>
          <p14:tracePt t="361708" x="2752725" y="4002088"/>
          <p14:tracePt t="361713" x="2752725" y="4011613"/>
          <p14:tracePt t="361724" x="2752725" y="4019550"/>
          <p14:tracePt t="362457" x="2744788" y="4019550"/>
          <p14:tracePt t="362514" x="2736850" y="4019550"/>
          <p14:tracePt t="362785" x="2770188" y="4027488"/>
          <p14:tracePt t="362794" x="2805113" y="4044950"/>
          <p14:tracePt t="362801" x="2863850" y="4052888"/>
          <p14:tracePt t="362810" x="2922588" y="4087813"/>
          <p14:tracePt t="362818" x="2974975" y="4121150"/>
          <p14:tracePt t="362826" x="3041650" y="4164013"/>
          <p14:tracePt t="362834" x="3101975" y="4214813"/>
          <p14:tracePt t="362842" x="3144838" y="4257675"/>
          <p14:tracePt t="362849" x="3170238" y="4291013"/>
          <p14:tracePt t="362858" x="3203575" y="4351338"/>
          <p14:tracePt t="362865" x="3246438" y="4427538"/>
          <p14:tracePt t="362875" x="3297238" y="4503738"/>
          <p14:tracePt t="362894" x="3484563" y="4683125"/>
          <p14:tracePt t="362897" x="3603625" y="4767263"/>
          <p14:tracePt t="362908" x="3713163" y="4835525"/>
          <p14:tracePt t="362914" x="3832225" y="4911725"/>
          <p14:tracePt t="362924" x="3935413" y="4954588"/>
          <p14:tracePt t="362930" x="4027488" y="5022850"/>
          <p14:tracePt t="362937" x="4121150" y="5106988"/>
          <p14:tracePt t="362945" x="4181475" y="5167313"/>
          <p14:tracePt t="362953" x="4265613" y="5251450"/>
          <p14:tracePt t="362962" x="4341813" y="5345113"/>
          <p14:tracePt t="362970" x="4445000" y="5464175"/>
          <p14:tracePt t="362978" x="4513263" y="5540375"/>
          <p14:tracePt t="362985" x="4529138" y="5616575"/>
          <p14:tracePt t="362993" x="4564063" y="5684838"/>
          <p14:tracePt t="363001" x="4589463" y="5770563"/>
          <p14:tracePt t="363010" x="4622800" y="5846763"/>
          <p14:tracePt t="363018" x="4665663" y="5922963"/>
          <p14:tracePt t="363025" x="4716463" y="5999163"/>
          <p14:tracePt t="363033" x="4749800" y="6042025"/>
          <p14:tracePt t="363042" x="4802188" y="6076950"/>
          <p14:tracePt t="363049" x="4835525" y="6092825"/>
          <p14:tracePt t="363058" x="4903788" y="6118225"/>
          <p14:tracePt t="363066" x="4972050" y="6153150"/>
          <p14:tracePt t="363074" x="5048250" y="6169025"/>
          <p14:tracePt t="363081" x="5149850" y="6203950"/>
          <p14:tracePt t="363091" x="5251450" y="6229350"/>
          <p14:tracePt t="363097" x="5327650" y="6262688"/>
          <p14:tracePt t="363107" x="5413375" y="6280150"/>
          <p14:tracePt t="363114" x="5489575" y="6288088"/>
          <p14:tracePt t="363123" x="5557838" y="6323013"/>
          <p14:tracePt t="363129" x="5626100" y="6348413"/>
          <p14:tracePt t="363137" x="5659438" y="6365875"/>
          <p14:tracePt t="363145" x="5684838" y="6373813"/>
          <p14:tracePt t="363153" x="5710238" y="6381750"/>
          <p14:tracePt t="363161" x="5745163" y="6381750"/>
          <p14:tracePt t="363170" x="5761038" y="6381750"/>
          <p14:tracePt t="363177" x="5770563" y="6381750"/>
          <p14:tracePt t="363185" x="5778500" y="6381750"/>
          <p14:tracePt t="363201" x="5795963" y="6373813"/>
          <p14:tracePt t="363209" x="5795963" y="6356350"/>
          <p14:tracePt t="363218" x="5795963" y="6330950"/>
          <p14:tracePt t="363225" x="5795963" y="6297613"/>
          <p14:tracePt t="363233" x="5795963" y="6280150"/>
          <p14:tracePt t="363242" x="5803900" y="6237288"/>
          <p14:tracePt t="363249" x="5829300" y="6186488"/>
          <p14:tracePt t="363259" x="5846763" y="6153150"/>
          <p14:tracePt t="363265" x="5864225" y="6135688"/>
          <p14:tracePt t="363274" x="5889625" y="6118225"/>
          <p14:tracePt t="363281" x="5889625" y="6110288"/>
          <p14:tracePt t="363292" x="5905500" y="6084888"/>
          <p14:tracePt t="363308" x="5905500" y="6076950"/>
          <p14:tracePt t="363325" x="5905500" y="6059488"/>
          <p14:tracePt t="363337" x="5880100" y="6042025"/>
          <p14:tracePt t="363345" x="5838825" y="6042025"/>
          <p14:tracePt t="363353" x="5788025" y="6034088"/>
          <p14:tracePt t="363362" x="5745163" y="6034088"/>
          <p14:tracePt t="363369" x="5702300" y="6016625"/>
          <p14:tracePt t="363377" x="5668963" y="6016625"/>
          <p14:tracePt t="363385" x="5641975" y="6016625"/>
          <p14:tracePt t="363393" x="5626100" y="6016625"/>
          <p14:tracePt t="363401" x="5616575" y="6016625"/>
          <p14:tracePt t="363449" x="5608638" y="6008688"/>
          <p14:tracePt t="363473" x="5616575" y="5999163"/>
          <p14:tracePt t="363529" x="5616575" y="5991225"/>
          <p14:tracePt t="363610" x="5616575" y="5983288"/>
          <p14:tracePt t="363625" x="5616575" y="5973763"/>
          <p14:tracePt t="363690" x="5616575" y="5983288"/>
          <p14:tracePt t="363698" x="5616575" y="6008688"/>
          <p14:tracePt t="363705" x="5616575" y="6016625"/>
          <p14:tracePt t="363713" x="5616575" y="6024563"/>
          <p14:tracePt t="363724" x="5616575" y="6049963"/>
          <p14:tracePt t="363729" x="5616575" y="6059488"/>
          <p14:tracePt t="363746" x="5616575" y="6067425"/>
          <p14:tracePt t="363817" x="5608638" y="6067425"/>
          <p14:tracePt t="363946" x="5600700" y="6067425"/>
          <p14:tracePt t="363954" x="5591175" y="6067425"/>
          <p14:tracePt t="363962" x="5575300" y="6067425"/>
          <p14:tracePt t="363970" x="5549900" y="6067425"/>
          <p14:tracePt t="363986" x="5540375" y="6067425"/>
          <p14:tracePt t="363994" x="5532438" y="6067425"/>
          <p14:tracePt t="364002" x="5524500" y="6067425"/>
          <p14:tracePt t="364089" x="5514975" y="6067425"/>
          <p14:tracePt t="364177" x="5514975" y="6049963"/>
          <p14:tracePt t="364185" x="5524500" y="6034088"/>
          <p14:tracePt t="364194" x="5540375" y="6034088"/>
          <p14:tracePt t="364202" x="5575300" y="5999163"/>
          <p14:tracePt t="364210" x="5626100" y="5983288"/>
          <p14:tracePt t="364217" x="5702300" y="5948363"/>
          <p14:tracePt t="364226" x="5778500" y="5922963"/>
          <p14:tracePt t="364234" x="5854700" y="5889625"/>
          <p14:tracePt t="364242" x="5932488" y="5829300"/>
          <p14:tracePt t="364249" x="6024563" y="5770563"/>
          <p14:tracePt t="364259" x="6102350" y="5702300"/>
          <p14:tracePt t="364266" x="6169025" y="5641975"/>
          <p14:tracePt t="364275" x="6221413" y="5557838"/>
          <p14:tracePt t="364282" x="6305550" y="5438775"/>
          <p14:tracePt t="364291" x="6338888" y="5353050"/>
          <p14:tracePt t="364297" x="6399213" y="5251450"/>
          <p14:tracePt t="364308" x="6442075" y="5141913"/>
          <p14:tracePt t="364313" x="6500813" y="5038725"/>
          <p14:tracePt t="364321" x="6569075" y="4962525"/>
          <p14:tracePt t="364329" x="6611938" y="4911725"/>
          <p14:tracePt t="364337" x="6637338" y="4860925"/>
          <p14:tracePt t="364345" x="6645275" y="4852988"/>
          <p14:tracePt t="364570" x="6611938" y="4860925"/>
          <p14:tracePt t="364577" x="6551613" y="4878388"/>
          <p14:tracePt t="364586" x="6500813" y="4903788"/>
          <p14:tracePt t="364594" x="6424613" y="4937125"/>
          <p14:tracePt t="364601" x="6356350" y="4954588"/>
          <p14:tracePt t="364610" x="6280150" y="4987925"/>
          <p14:tracePt t="364618" x="6161088" y="5013325"/>
          <p14:tracePt t="364626" x="6059488" y="5048250"/>
          <p14:tracePt t="364634" x="5932488" y="5048250"/>
          <p14:tracePt t="364642" x="5770563" y="5064125"/>
          <p14:tracePt t="364649" x="5600700" y="5064125"/>
          <p14:tracePt t="364659" x="5337175" y="5064125"/>
          <p14:tracePt t="364666" x="4962525" y="5064125"/>
          <p14:tracePt t="364676" x="4673600" y="5064125"/>
          <p14:tracePt t="364682" x="4445000" y="5064125"/>
          <p14:tracePt t="364692" x="4214813" y="5030788"/>
          <p14:tracePt t="364697" x="4105275" y="5005388"/>
          <p14:tracePt t="364709" x="3994150" y="4962525"/>
          <p14:tracePt t="364714" x="3917950" y="4919663"/>
          <p14:tracePt t="364721" x="3857625" y="4868863"/>
          <p14:tracePt t="364729" x="3816350" y="4818063"/>
          <p14:tracePt t="364737" x="3748088" y="4749800"/>
          <p14:tracePt t="364745" x="3697288" y="4683125"/>
          <p14:tracePt t="364754" x="3619500" y="4630738"/>
          <p14:tracePt t="364761" x="3552825" y="4572000"/>
          <p14:tracePt t="364769" x="3475038" y="4521200"/>
          <p14:tracePt t="364777" x="3382963" y="4460875"/>
          <p14:tracePt t="364786" x="3279775" y="4410075"/>
          <p14:tracePt t="364793" x="3186113" y="4368800"/>
          <p14:tracePt t="364801" x="3084513" y="4341813"/>
          <p14:tracePt t="364810" x="2982913" y="4300538"/>
          <p14:tracePt t="364818" x="2881313" y="4291013"/>
          <p14:tracePt t="364826" x="2820988" y="4257675"/>
          <p14:tracePt t="364833" x="2770188" y="4249738"/>
          <p14:tracePt t="364842" x="2727325" y="4232275"/>
          <p14:tracePt t="364849" x="2711450" y="4214813"/>
          <p14:tracePt t="364859" x="2693988" y="4206875"/>
          <p14:tracePt t="364875" x="2693988" y="4181475"/>
          <p14:tracePt t="364891" x="2693988" y="4171950"/>
          <p14:tracePt t="364897" x="2693988" y="4156075"/>
          <p14:tracePt t="364913" x="2693988" y="4146550"/>
          <p14:tracePt t="364929" x="2693988" y="4138613"/>
          <p14:tracePt t="364938" x="2693988" y="4130675"/>
          <p14:tracePt t="364953" x="2693988" y="4121150"/>
          <p14:tracePt t="365121" x="2701925" y="4130675"/>
          <p14:tracePt t="365137" x="2701925" y="4138613"/>
          <p14:tracePt t="365153" x="2719388" y="4156075"/>
          <p14:tracePt t="365250" x="2719388" y="4146550"/>
          <p14:tracePt t="365259" x="2719388" y="4130675"/>
          <p14:tracePt t="365266" x="2719388" y="4105275"/>
          <p14:tracePt t="365273" x="2719388" y="4079875"/>
          <p14:tracePt t="365281" x="2719388" y="4044950"/>
          <p14:tracePt t="365292" x="2719388" y="3994150"/>
          <p14:tracePt t="365297" x="2719388" y="3935413"/>
          <p14:tracePt t="365305" x="2719388" y="3857625"/>
          <p14:tracePt t="365313" x="2711450" y="3773488"/>
          <p14:tracePt t="365321" x="2693988" y="3687763"/>
          <p14:tracePt t="365330" x="2676525" y="3586163"/>
          <p14:tracePt t="365338" x="2660650" y="3502025"/>
          <p14:tracePt t="365345" x="2651125" y="3408363"/>
          <p14:tracePt t="365353" x="2643188" y="3340100"/>
          <p14:tracePt t="365362" x="2608263" y="3263900"/>
          <p14:tracePt t="365369" x="2608263" y="3203575"/>
          <p14:tracePt t="365377" x="2600325" y="3160713"/>
          <p14:tracePt t="365385" x="2592388" y="3109913"/>
          <p14:tracePt t="365394" x="2574925" y="3067050"/>
          <p14:tracePt t="365402" x="2574925" y="3051175"/>
          <p14:tracePt t="365410" x="2566988" y="3016250"/>
          <p14:tracePt t="365418" x="2566988" y="3000375"/>
          <p14:tracePt t="365426" x="2566988" y="2982913"/>
          <p14:tracePt t="365434" x="2566988" y="2974975"/>
          <p14:tracePt t="365530" x="2557463" y="2965450"/>
          <p14:tracePt t="365553" x="2549525" y="2965450"/>
          <p14:tracePt t="365570" x="2541588" y="2965450"/>
          <p14:tracePt t="365578" x="2532063" y="2965450"/>
          <p14:tracePt t="365586" x="2524125" y="2974975"/>
          <p14:tracePt t="365593" x="2524125" y="2982913"/>
          <p14:tracePt t="365601" x="2524125" y="2990850"/>
          <p14:tracePt t="365617" x="2516188" y="3000375"/>
          <p14:tracePt t="365626" x="2506663" y="3008313"/>
          <p14:tracePt t="365643" x="2498725" y="3016250"/>
          <p14:tracePt t="365649" x="2498725" y="3025775"/>
          <p14:tracePt t="365665" x="2498725" y="3033713"/>
          <p14:tracePt t="365689" x="2498725" y="3041650"/>
          <p14:tracePt t="365857" x="2498725" y="3051175"/>
          <p14:tracePt t="365866" x="2506663" y="3059113"/>
          <p14:tracePt t="365945" x="2516188" y="3059113"/>
          <p14:tracePt t="365970" x="2516188" y="3076575"/>
          <p14:tracePt t="365978" x="2524125" y="3076575"/>
          <p14:tracePt t="365986" x="2532063" y="3084513"/>
          <p14:tracePt t="366018" x="2541588" y="3101975"/>
          <p14:tracePt t="366026" x="2566988" y="3127375"/>
          <p14:tracePt t="366043" x="2582863" y="3135313"/>
          <p14:tracePt t="366050" x="2582863" y="3144838"/>
          <p14:tracePt t="366065" x="2582863" y="3152775"/>
          <p14:tracePt t="366081" x="2592388" y="3170238"/>
          <p14:tracePt t="366098" x="2592388" y="3186113"/>
          <p14:tracePt t="366105" x="2592388" y="3211513"/>
          <p14:tracePt t="366113" x="2592388" y="3221038"/>
          <p14:tracePt t="366121" x="2608263" y="3246438"/>
          <p14:tracePt t="366130" x="2617788" y="3271838"/>
          <p14:tracePt t="366138" x="2617788" y="3305175"/>
          <p14:tracePt t="366145" x="2651125" y="3348038"/>
          <p14:tracePt t="366153" x="2668588" y="3373438"/>
          <p14:tracePt t="366162" x="2676525" y="3408363"/>
          <p14:tracePt t="366169" x="2693988" y="3433763"/>
          <p14:tracePt t="366177" x="2701925" y="3459163"/>
          <p14:tracePt t="366195" x="2711450" y="3484563"/>
          <p14:tracePt t="366210" x="2711450" y="3492500"/>
          <p14:tracePt t="366217" x="2727325" y="3509963"/>
          <p14:tracePt t="366226" x="2744788" y="3527425"/>
          <p14:tracePt t="366243" x="2762250" y="3552825"/>
          <p14:tracePt t="366249" x="2770188" y="3560763"/>
          <p14:tracePt t="366259" x="2778125" y="3578225"/>
          <p14:tracePt t="366265" x="2778125" y="3611563"/>
          <p14:tracePt t="366275" x="2778125" y="3636963"/>
          <p14:tracePt t="366281" x="2778125" y="3646488"/>
          <p14:tracePt t="366292" x="2778125" y="3679825"/>
          <p14:tracePt t="366297" x="2778125" y="3713163"/>
          <p14:tracePt t="366305" x="2778125" y="3738563"/>
          <p14:tracePt t="366313" x="2778125" y="3773488"/>
          <p14:tracePt t="366321" x="2778125" y="3816350"/>
          <p14:tracePt t="366329" x="2805113" y="3875088"/>
          <p14:tracePt t="366338" x="2820988" y="3917950"/>
          <p14:tracePt t="366345" x="2855913" y="3960813"/>
          <p14:tracePt t="366353" x="2881313" y="4011613"/>
          <p14:tracePt t="366361" x="2922588" y="4079875"/>
          <p14:tracePt t="366370" x="2957513" y="4113213"/>
          <p14:tracePt t="366377" x="3008313" y="4156075"/>
          <p14:tracePt t="366385" x="3016250" y="4164013"/>
          <p14:tracePt t="366394" x="3067050" y="4181475"/>
          <p14:tracePt t="366401" x="3084513" y="4189413"/>
          <p14:tracePt t="366410" x="3094038" y="4197350"/>
          <p14:tracePt t="366417" x="3101975" y="4197350"/>
          <p14:tracePt t="366497" x="3084513" y="4181475"/>
          <p14:tracePt t="366505" x="3067050" y="4171950"/>
          <p14:tracePt t="366513" x="3041650" y="4156075"/>
          <p14:tracePt t="366521" x="3025775" y="4146550"/>
          <p14:tracePt t="366529" x="3008313" y="4146550"/>
          <p14:tracePt t="366545" x="2990850" y="4146550"/>
          <p14:tracePt t="366554" x="2982913" y="4138613"/>
          <p14:tracePt t="366594" x="2974975" y="4130675"/>
          <p14:tracePt t="366611" x="2974975" y="4121150"/>
          <p14:tracePt t="366617" x="2957513" y="4121150"/>
          <p14:tracePt t="366627" x="2957513" y="4113213"/>
          <p14:tracePt t="366762" x="2982913" y="4121150"/>
          <p14:tracePt t="366769" x="3008313" y="4130675"/>
          <p14:tracePt t="366777" x="3025775" y="4138613"/>
          <p14:tracePt t="366786" x="3059113" y="4146550"/>
          <p14:tracePt t="366794" x="3084513" y="4164013"/>
          <p14:tracePt t="366802" x="3101975" y="4164013"/>
          <p14:tracePt t="366810" x="3101975" y="4171950"/>
          <p14:tracePt t="366817" x="3127375" y="4181475"/>
          <p14:tracePt t="366827" x="3152775" y="4197350"/>
          <p14:tracePt t="366834" x="3152775" y="4206875"/>
          <p14:tracePt t="366843" x="3178175" y="4232275"/>
          <p14:tracePt t="366850" x="3195638" y="4240213"/>
          <p14:tracePt t="366860" x="3221038" y="4265613"/>
          <p14:tracePt t="366865" x="3228975" y="4283075"/>
          <p14:tracePt t="366875" x="3271838" y="4333875"/>
          <p14:tracePt t="366881" x="3330575" y="4376738"/>
          <p14:tracePt t="366892" x="3382963" y="4394200"/>
          <p14:tracePt t="366898" x="3441700" y="4435475"/>
          <p14:tracePt t="366906" x="3492500" y="4478338"/>
          <p14:tracePt t="366913" x="3560763" y="4521200"/>
          <p14:tracePt t="366922" x="3629025" y="4564063"/>
          <p14:tracePt t="366931" x="3662363" y="4597400"/>
          <p14:tracePt t="366937" x="3713163" y="4648200"/>
          <p14:tracePt t="366945" x="3756025" y="4691063"/>
          <p14:tracePt t="366953" x="3832225" y="4759325"/>
          <p14:tracePt t="366962" x="3900488" y="4810125"/>
          <p14:tracePt t="366969" x="3986213" y="4868863"/>
          <p14:tracePt t="366977" x="4095750" y="4954588"/>
          <p14:tracePt t="366986" x="4189413" y="5022850"/>
          <p14:tracePt t="366994" x="4291013" y="5081588"/>
          <p14:tracePt t="367001" x="4341813" y="5116513"/>
          <p14:tracePt t="367010" x="4368800" y="5132388"/>
          <p14:tracePt t="367017" x="4394200" y="5149850"/>
          <p14:tracePt t="367026" x="4394200" y="5157788"/>
          <p14:tracePt t="367033" x="4402138" y="5167313"/>
          <p14:tracePt t="367081" x="4402138" y="5157788"/>
          <p14:tracePt t="367089" x="4394200" y="5132388"/>
          <p14:tracePt t="367097" x="4376738" y="5106988"/>
          <p14:tracePt t="367105" x="4359275" y="5091113"/>
          <p14:tracePt t="367114" x="4359275" y="5073650"/>
          <p14:tracePt t="367121" x="4341813" y="5056188"/>
          <p14:tracePt t="367129" x="4333875" y="5030788"/>
          <p14:tracePt t="367185" x="4341813" y="5030788"/>
          <p14:tracePt t="367193" x="4359275" y="5030788"/>
          <p14:tracePt t="367202" x="4368800" y="5030788"/>
          <p14:tracePt t="367210" x="4376738" y="5056188"/>
          <p14:tracePt t="367217" x="4410075" y="5081588"/>
          <p14:tracePt t="367226" x="4452938" y="5124450"/>
          <p14:tracePt t="367234" x="4486275" y="5149850"/>
          <p14:tracePt t="367243" x="4513263" y="5175250"/>
          <p14:tracePt t="367249" x="4538663" y="5200650"/>
          <p14:tracePt t="367260" x="4605338" y="5251450"/>
          <p14:tracePt t="367265" x="4648200" y="5286375"/>
          <p14:tracePt t="367275" x="4716463" y="5302250"/>
          <p14:tracePt t="367281" x="4792663" y="5345113"/>
          <p14:tracePt t="367289" x="4843463" y="5387975"/>
          <p14:tracePt t="367297" x="4886325" y="5405438"/>
          <p14:tracePt t="367305" x="4929188" y="5438775"/>
          <p14:tracePt t="367313" x="4954588" y="5456238"/>
          <p14:tracePt t="367322" x="4972050" y="5472113"/>
          <p14:tracePt t="367329" x="4987925" y="5481638"/>
          <p14:tracePt t="367338" x="5013325" y="5507038"/>
          <p14:tracePt t="367345" x="5038725" y="5532438"/>
          <p14:tracePt t="367354" x="5038725" y="5557838"/>
          <p14:tracePt t="367361" x="5064125" y="5600700"/>
          <p14:tracePt t="367369" x="5106988" y="5668963"/>
          <p14:tracePt t="367378" x="5149850" y="5745163"/>
          <p14:tracePt t="367385" x="5260975" y="5813425"/>
          <p14:tracePt t="367394" x="5362575" y="5872163"/>
          <p14:tracePt t="367401" x="5421313" y="5897563"/>
          <p14:tracePt t="367410" x="5540375" y="5948363"/>
          <p14:tracePt t="367417" x="5634038" y="5983288"/>
          <p14:tracePt t="367425" x="5694363" y="5991225"/>
          <p14:tracePt t="367433" x="5735638" y="5991225"/>
          <p14:tracePt t="367443" x="5745163" y="5991225"/>
          <p14:tracePt t="367449" x="5753100" y="5991225"/>
          <p14:tracePt t="367489" x="5702300" y="5973763"/>
          <p14:tracePt t="367497" x="5600700" y="5922963"/>
          <p14:tracePt t="367506" x="5524500" y="5905500"/>
          <p14:tracePt t="367514" x="5446713" y="5864225"/>
          <p14:tracePt t="367522" x="5387975" y="5829300"/>
          <p14:tracePt t="367529" x="5337175" y="5813425"/>
          <p14:tracePt t="367537" x="5286375" y="5770563"/>
          <p14:tracePt t="367545" x="5251450" y="5753100"/>
          <p14:tracePt t="367553" x="5200650" y="5719763"/>
          <p14:tracePt t="367569" x="5192713" y="5694363"/>
          <p14:tracePt t="367578" x="5192713" y="5684838"/>
          <p14:tracePt t="367585" x="5183188" y="5668963"/>
          <p14:tracePt t="367594" x="5183188" y="5659438"/>
          <p14:tracePt t="367610" x="5183188" y="5651500"/>
          <p14:tracePt t="367634" x="5183188" y="5634038"/>
          <p14:tracePt t="367649" x="5183188" y="5626100"/>
          <p14:tracePt t="367675" x="5167313" y="5608638"/>
          <p14:tracePt t="367681" x="5157788" y="5591175"/>
          <p14:tracePt t="367689" x="5149850" y="5591175"/>
          <p14:tracePt t="367697" x="5116513" y="5575300"/>
          <p14:tracePt t="367706" x="5091113" y="5565775"/>
          <p14:tracePt t="367713" x="5073650" y="5549900"/>
          <p14:tracePt t="367722" x="5064125" y="5549900"/>
          <p14:tracePt t="367729" x="5056188" y="5549900"/>
          <p14:tracePt t="367777" x="5099050" y="5575300"/>
          <p14:tracePt t="367785" x="5149850" y="5600700"/>
          <p14:tracePt t="367794" x="5208588" y="5659438"/>
          <p14:tracePt t="367801" x="5276850" y="5710238"/>
          <p14:tracePt t="367811" x="5327650" y="5745163"/>
          <p14:tracePt t="367817" x="5362575" y="5778500"/>
          <p14:tracePt t="367828" x="5413375" y="5821363"/>
          <p14:tracePt t="367833" x="5456238" y="5846763"/>
          <p14:tracePt t="367844" x="5456238" y="5854700"/>
          <p14:tracePt t="367849" x="5456238" y="5864225"/>
          <p14:tracePt t="367861" x="5464175" y="5864225"/>
          <p14:tracePt t="367865" x="5472113" y="5864225"/>
          <p14:tracePt t="367873" x="5481638" y="5864225"/>
          <p14:tracePt t="367898" x="5489575" y="5864225"/>
          <p14:tracePt t="367905" x="5497513" y="5872163"/>
          <p14:tracePt t="367914" x="5507038" y="5889625"/>
          <p14:tracePt t="367921" x="5524500" y="5889625"/>
          <p14:tracePt t="367929" x="5549900" y="5897563"/>
          <p14:tracePt t="367937" x="5591175" y="5897563"/>
          <p14:tracePt t="367945" x="5626100" y="5915025"/>
          <p14:tracePt t="367953" x="5668963" y="5915025"/>
          <p14:tracePt t="367962" x="5676900" y="5915025"/>
          <p14:tracePt t="367969" x="5702300" y="5922963"/>
          <p14:tracePt t="367977" x="5710238" y="5922963"/>
          <p14:tracePt t="367994" x="5727700" y="5922963"/>
          <p14:tracePt t="368001" x="5735638" y="5922963"/>
          <p14:tracePt t="368026" x="5735638" y="5932488"/>
          <p14:tracePt t="368049" x="5735638" y="5940425"/>
          <p14:tracePt t="368057" x="5735638" y="5957888"/>
          <p14:tracePt t="368065" x="5735638" y="5965825"/>
          <p14:tracePt t="368076" x="5735638" y="5983288"/>
          <p14:tracePt t="368081" x="5735638" y="5991225"/>
          <p14:tracePt t="368105" x="5735638" y="5999163"/>
          <p14:tracePt t="368137" x="5727700" y="6008688"/>
          <p14:tracePt t="368154" x="5719763" y="6024563"/>
          <p14:tracePt t="368169" x="5719763" y="6049963"/>
          <p14:tracePt t="368178" x="5710238" y="6059488"/>
          <p14:tracePt t="368282" x="5702300" y="6059488"/>
          <p14:tracePt t="368298" x="5694363" y="6059488"/>
          <p14:tracePt t="368314" x="5676900" y="6059488"/>
          <p14:tracePt t="368322" x="5659438" y="6059488"/>
          <p14:tracePt t="368329" x="5651500" y="6059488"/>
          <p14:tracePt t="368346" x="5641975" y="6059488"/>
          <p14:tracePt t="368354" x="5634038" y="6059488"/>
          <p14:tracePt t="368370" x="5634038" y="6076950"/>
          <p14:tracePt t="368386" x="5634038" y="6084888"/>
          <p14:tracePt t="368490" x="5616575" y="6084888"/>
          <p14:tracePt t="368514" x="5608638" y="6092825"/>
          <p14:tracePt t="368553" x="5608638" y="6084888"/>
          <p14:tracePt t="368562" x="5626100" y="6049963"/>
          <p14:tracePt t="368570" x="5634038" y="6049963"/>
          <p14:tracePt t="368578" x="5651500" y="6034088"/>
          <p14:tracePt t="368586" x="5668963" y="6016625"/>
          <p14:tracePt t="368594" x="5684838" y="5999163"/>
          <p14:tracePt t="368602" x="5710238" y="5983288"/>
          <p14:tracePt t="368612" x="5710238" y="5973763"/>
          <p14:tracePt t="368618" x="5735638" y="5957888"/>
          <p14:tracePt t="368627" x="5745163" y="5932488"/>
          <p14:tracePt t="368634" x="5753100" y="5922963"/>
          <p14:tracePt t="368644" x="5761038" y="5897563"/>
          <p14:tracePt t="368650" x="5778500" y="5880100"/>
          <p14:tracePt t="368659" x="5795963" y="5864225"/>
          <p14:tracePt t="368666" x="5813425" y="5854700"/>
          <p14:tracePt t="368673" x="5846763" y="5846763"/>
          <p14:tracePt t="368681" x="5889625" y="5821363"/>
          <p14:tracePt t="368690" x="5922963" y="5803900"/>
          <p14:tracePt t="368697" x="5940425" y="5795963"/>
          <p14:tracePt t="368705" x="5983288" y="5770563"/>
          <p14:tracePt t="368713" x="6008688" y="5753100"/>
          <p14:tracePt t="368721" x="6016625" y="5745163"/>
          <p14:tracePt t="368730" x="6024563" y="5710238"/>
          <p14:tracePt t="368737" x="6034088" y="5684838"/>
          <p14:tracePt t="368745" x="6034088" y="5659438"/>
          <p14:tracePt t="368753" x="6049963" y="5626100"/>
          <p14:tracePt t="368762" x="6059488" y="5616575"/>
          <p14:tracePt t="368769" x="6059488" y="5591175"/>
          <p14:tracePt t="368778" x="6059488" y="5565775"/>
          <p14:tracePt t="368785" x="6059488" y="5557838"/>
          <p14:tracePt t="368794" x="6059488" y="5549900"/>
          <p14:tracePt t="368801" x="6059488" y="5540375"/>
          <p14:tracePt t="368875" x="6049963" y="5540375"/>
          <p14:tracePt t="368889" x="6042025" y="5549900"/>
          <p14:tracePt t="368898" x="6024563" y="5565775"/>
          <p14:tracePt t="368914" x="6008688" y="5583238"/>
          <p14:tracePt t="368921" x="5991225" y="5600700"/>
          <p14:tracePt t="368946" x="5983288" y="5608638"/>
          <p14:tracePt t="368985" x="5973763" y="5616575"/>
          <p14:tracePt t="369002" x="5965825" y="5616575"/>
          <p14:tracePt t="369018" x="5957888" y="5616575"/>
          <p14:tracePt t="369026" x="5948363" y="5616575"/>
          <p14:tracePt t="369034" x="5932488" y="5626100"/>
          <p14:tracePt t="369050" x="5915025" y="5634038"/>
          <p14:tracePt t="369058" x="5905500" y="5634038"/>
          <p14:tracePt t="369066" x="5897563" y="5634038"/>
          <p14:tracePt t="369082" x="5880100" y="5634038"/>
          <p14:tracePt t="369089" x="5880100" y="5641975"/>
          <p14:tracePt t="369209" x="5880100" y="5634038"/>
          <p14:tracePt t="369218" x="5872163" y="5616575"/>
          <p14:tracePt t="369225" x="5864225" y="5616575"/>
          <p14:tracePt t="369234" x="5854700" y="5608638"/>
          <p14:tracePt t="369249" x="5829300" y="5591175"/>
          <p14:tracePt t="369260" x="5821363" y="5591175"/>
          <p14:tracePt t="369265" x="5821363" y="5583238"/>
          <p14:tracePt t="369273" x="5813425" y="5575300"/>
          <p14:tracePt t="369281" x="5803900" y="5565775"/>
          <p14:tracePt t="369289" x="5788025" y="5549900"/>
          <p14:tracePt t="369297" x="5770563" y="5540375"/>
          <p14:tracePt t="369305" x="5753100" y="5524500"/>
          <p14:tracePt t="369313" x="5745163" y="5514975"/>
          <p14:tracePt t="369322" x="5727700" y="5507038"/>
          <p14:tracePt t="369329" x="5710238" y="5481638"/>
          <p14:tracePt t="369337" x="5702300" y="5472113"/>
          <p14:tracePt t="369345" x="5684838" y="5464175"/>
          <p14:tracePt t="369354" x="5676900" y="5456238"/>
          <p14:tracePt t="369362" x="5659438" y="5438775"/>
          <p14:tracePt t="369369" x="5651500" y="5430838"/>
          <p14:tracePt t="369378" x="5651500" y="5421313"/>
          <p14:tracePt t="369385" x="5626100" y="5405438"/>
          <p14:tracePt t="369394" x="5616575" y="5395913"/>
          <p14:tracePt t="369401" x="5616575" y="5387975"/>
          <p14:tracePt t="369411" x="5608638" y="5387975"/>
          <p14:tracePt t="369417" x="5600700" y="5370513"/>
          <p14:tracePt t="369441" x="5583238" y="5353050"/>
          <p14:tracePt t="369458" x="5583238" y="5345113"/>
          <p14:tracePt t="369466" x="5575300" y="5327650"/>
          <p14:tracePt t="369473" x="5575300" y="5319713"/>
          <p14:tracePt t="369482" x="5565775" y="5311775"/>
          <p14:tracePt t="369489" x="5549900" y="5302250"/>
          <p14:tracePt t="369498" x="5540375" y="5294313"/>
          <p14:tracePt t="369513" x="5524500" y="5294313"/>
          <p14:tracePt t="369522" x="5524500" y="5286375"/>
          <p14:tracePt t="369529" x="5514975" y="5268913"/>
          <p14:tracePt t="369537" x="5507038" y="5268913"/>
          <p14:tracePt t="369545" x="5497513" y="5260975"/>
          <p14:tracePt t="369554" x="5497513" y="5251450"/>
          <p14:tracePt t="369563" x="5489575" y="5243513"/>
          <p14:tracePt t="369569" x="5481638" y="5235575"/>
          <p14:tracePt t="369578" x="5472113" y="5226050"/>
          <p14:tracePt t="369586" x="5472113" y="5218113"/>
          <p14:tracePt t="369594" x="5464175" y="5218113"/>
          <p14:tracePt t="369601" x="5446713" y="5208588"/>
          <p14:tracePt t="369612" x="5446713" y="5200650"/>
          <p14:tracePt t="369634" x="5430838" y="5192713"/>
          <p14:tracePt t="369644" x="5421313" y="5192713"/>
          <p14:tracePt t="369662" x="5421313" y="5175250"/>
          <p14:tracePt t="369673" x="5413375" y="5149850"/>
          <p14:tracePt t="369681" x="5405438" y="5149850"/>
          <p14:tracePt t="369689" x="5387975" y="5132388"/>
          <p14:tracePt t="369697" x="5380038" y="5124450"/>
          <p14:tracePt t="369705" x="5362575" y="5124450"/>
          <p14:tracePt t="369714" x="5337175" y="5106988"/>
          <p14:tracePt t="369721" x="5327650" y="5106988"/>
          <p14:tracePt t="369729" x="5302250" y="5099050"/>
          <p14:tracePt t="369737" x="5294313" y="5099050"/>
          <p14:tracePt t="369745" x="5286375" y="5091113"/>
          <p14:tracePt t="369753" x="5268913" y="5081588"/>
          <p14:tracePt t="369762" x="5268913" y="5073650"/>
          <p14:tracePt t="369769" x="5260975" y="5073650"/>
          <p14:tracePt t="369778" x="5251450" y="5064125"/>
          <p14:tracePt t="369786" x="5243513" y="5056188"/>
          <p14:tracePt t="369795" x="5235575" y="5038725"/>
          <p14:tracePt t="369801" x="5218113" y="5030788"/>
          <p14:tracePt t="369811" x="5218113" y="5022850"/>
          <p14:tracePt t="369817" x="5183188" y="4997450"/>
          <p14:tracePt t="369827" x="5175250" y="4997450"/>
          <p14:tracePt t="369833" x="5167313" y="4987925"/>
          <p14:tracePt t="369844" x="5149850" y="4972050"/>
          <p14:tracePt t="369849" x="5132388" y="4962525"/>
          <p14:tracePt t="369859" x="5124450" y="4954588"/>
          <p14:tracePt t="369865" x="5116513" y="4954588"/>
          <p14:tracePt t="369873" x="5099050" y="4937125"/>
          <p14:tracePt t="369881" x="5091113" y="4919663"/>
          <p14:tracePt t="369898" x="5081588" y="4894263"/>
          <p14:tracePt t="369905" x="5073650" y="4878388"/>
          <p14:tracePt t="369913" x="5056188" y="4860925"/>
          <p14:tracePt t="369921" x="5030788" y="4843463"/>
          <p14:tracePt t="369929" x="5013325" y="4843463"/>
          <p14:tracePt t="369938" x="5005388" y="4827588"/>
          <p14:tracePt t="369946" x="4987925" y="4818063"/>
          <p14:tracePt t="369953" x="4962525" y="4810125"/>
          <p14:tracePt t="369962" x="4946650" y="4802188"/>
          <p14:tracePt t="369969" x="4937125" y="4784725"/>
          <p14:tracePt t="369978" x="4919663" y="4784725"/>
          <p14:tracePt t="369994" x="4911725" y="4775200"/>
          <p14:tracePt t="370002" x="4894263" y="4775200"/>
          <p14:tracePt t="370013" x="4886325" y="4767263"/>
          <p14:tracePt t="370017" x="4878388" y="4767263"/>
          <p14:tracePt t="370027" x="4868863" y="4759325"/>
          <p14:tracePt t="370043" x="4860925" y="4759325"/>
          <p14:tracePt t="370049" x="4852988" y="4759325"/>
          <p14:tracePt t="370057" x="4843463" y="4749800"/>
          <p14:tracePt t="370074" x="4827588" y="4749800"/>
          <p14:tracePt t="370081" x="4827588" y="4741863"/>
          <p14:tracePt t="370089" x="4810125" y="4733925"/>
          <p14:tracePt t="370106" x="4784725" y="4733925"/>
          <p14:tracePt t="370121" x="4767263" y="4716463"/>
          <p14:tracePt t="370137" x="4759325" y="4708525"/>
          <p14:tracePt t="370153" x="4741863" y="4708525"/>
          <p14:tracePt t="370162" x="4708525" y="4691063"/>
          <p14:tracePt t="370170" x="4691063" y="4683125"/>
          <p14:tracePt t="370178" x="4673600" y="4673600"/>
          <p14:tracePt t="370186" x="4640263" y="4665663"/>
          <p14:tracePt t="370195" x="4614863" y="4657725"/>
          <p14:tracePt t="370201" x="4589463" y="4648200"/>
          <p14:tracePt t="370211" x="4564063" y="4640263"/>
          <p14:tracePt t="370217" x="4554538" y="4630738"/>
          <p14:tracePt t="370228" x="4538663" y="4622800"/>
          <p14:tracePt t="370233" x="4503738" y="4605338"/>
          <p14:tracePt t="370244" x="4486275" y="4605338"/>
          <p14:tracePt t="370257" x="4460875" y="4597400"/>
          <p14:tracePt t="370265" x="4452938" y="4589463"/>
          <p14:tracePt t="370274" x="4419600" y="4572000"/>
          <p14:tracePt t="370281" x="4394200" y="4564063"/>
          <p14:tracePt t="370289" x="4359275" y="4554538"/>
          <p14:tracePt t="370297" x="4308475" y="4529138"/>
          <p14:tracePt t="370305" x="4283075" y="4521200"/>
          <p14:tracePt t="370313" x="4257675" y="4513263"/>
          <p14:tracePt t="370321" x="4224338" y="4503738"/>
          <p14:tracePt t="370329" x="4189413" y="4495800"/>
          <p14:tracePt t="370337" x="4156075" y="4486275"/>
          <p14:tracePt t="370346" x="4146550" y="4478338"/>
          <p14:tracePt t="370354" x="4130675" y="4470400"/>
          <p14:tracePt t="370362" x="4105275" y="4470400"/>
          <p14:tracePt t="370370" x="4079875" y="4460875"/>
          <p14:tracePt t="370378" x="4070350" y="4460875"/>
          <p14:tracePt t="370385" x="4044950" y="4445000"/>
          <p14:tracePt t="370394" x="4019550" y="4445000"/>
          <p14:tracePt t="370401" x="3994150" y="4435475"/>
          <p14:tracePt t="370417" x="3976688" y="4427538"/>
          <p14:tracePt t="370428" x="3951288" y="4410075"/>
          <p14:tracePt t="370434" x="3943350" y="4402138"/>
          <p14:tracePt t="370443" x="3935413" y="4402138"/>
          <p14:tracePt t="370449" x="3917950" y="4394200"/>
          <p14:tracePt t="370457" x="3883025" y="4384675"/>
          <p14:tracePt t="370466" x="3857625" y="4368800"/>
          <p14:tracePt t="370473" x="3816350" y="4368800"/>
          <p14:tracePt t="370481" x="3781425" y="4351338"/>
          <p14:tracePt t="370490" x="3748088" y="4341813"/>
          <p14:tracePt t="370497" x="3705225" y="4333875"/>
          <p14:tracePt t="370505" x="3654425" y="4316413"/>
          <p14:tracePt t="370513" x="3636963" y="4308475"/>
          <p14:tracePt t="370521" x="3611563" y="4300538"/>
          <p14:tracePt t="370529" x="3586163" y="4283075"/>
          <p14:tracePt t="370537" x="3568700" y="4275138"/>
          <p14:tracePt t="370546" x="3560763" y="4265613"/>
          <p14:tracePt t="370553" x="3535363" y="4257675"/>
          <p14:tracePt t="370562" x="3517900" y="4240213"/>
          <p14:tracePt t="370569" x="3502025" y="4232275"/>
          <p14:tracePt t="370579" x="3467100" y="4206875"/>
          <p14:tracePt t="370585" x="3459163" y="4197350"/>
          <p14:tracePt t="370595" x="3433763" y="4189413"/>
          <p14:tracePt t="370601" x="3398838" y="4171950"/>
          <p14:tracePt t="370611" x="3373438" y="4156075"/>
          <p14:tracePt t="370618" x="3348038" y="4146550"/>
          <p14:tracePt t="370628" x="3305175" y="4130675"/>
          <p14:tracePt t="370633" x="3279775" y="4113213"/>
          <p14:tracePt t="370645" x="3246438" y="4095750"/>
          <p14:tracePt t="370650" x="3228975" y="4079875"/>
          <p14:tracePt t="370657" x="3195638" y="4062413"/>
          <p14:tracePt t="370665" x="3178175" y="4037013"/>
          <p14:tracePt t="370674" x="3152775" y="4019550"/>
          <p14:tracePt t="370681" x="3135313" y="4002088"/>
          <p14:tracePt t="370689" x="3109913" y="3994150"/>
          <p14:tracePt t="370697" x="3094038" y="3976688"/>
          <p14:tracePt t="370705" x="3084513" y="3960813"/>
          <p14:tracePt t="370713" x="3059113" y="3943350"/>
          <p14:tracePt t="370722" x="3033713" y="3935413"/>
          <p14:tracePt t="370729" x="3025775" y="3935413"/>
          <p14:tracePt t="370737" x="3025775" y="3925888"/>
          <p14:tracePt t="370745" x="3008313" y="3908425"/>
          <p14:tracePt t="370753" x="2990850" y="3892550"/>
          <p14:tracePt t="370763" x="2974975" y="3883025"/>
          <p14:tracePt t="370770" x="2965450" y="3875088"/>
          <p14:tracePt t="370778" x="2957513" y="3867150"/>
          <p14:tracePt t="370785" x="2949575" y="3857625"/>
          <p14:tracePt t="370802" x="2932113" y="3832225"/>
          <p14:tracePt t="370810" x="2922588" y="3824288"/>
          <p14:tracePt t="370818" x="2914650" y="3816350"/>
          <p14:tracePt t="370827" x="2906713" y="3781425"/>
          <p14:tracePt t="370834" x="2897188" y="3763963"/>
          <p14:tracePt t="370844" x="2881313" y="3748088"/>
          <p14:tracePt t="370849" x="2863850" y="3713163"/>
          <p14:tracePt t="370857" x="2838450" y="3697288"/>
          <p14:tracePt t="370865" x="2813050" y="3679825"/>
          <p14:tracePt t="370873" x="2805113" y="3662363"/>
          <p14:tracePt t="370880" x="2787650" y="3629025"/>
          <p14:tracePt t="370889" x="2770188" y="3619500"/>
          <p14:tracePt t="370899" x="2762250" y="3611563"/>
          <p14:tracePt t="370905" x="2752725" y="3594100"/>
          <p14:tracePt t="370913" x="2744788" y="3578225"/>
          <p14:tracePt t="370922" x="2736850" y="3578225"/>
          <p14:tracePt t="370930" x="2727325" y="3560763"/>
          <p14:tracePt t="370937" x="2727325" y="3552825"/>
          <p14:tracePt t="370946" x="2719388" y="3527425"/>
          <p14:tracePt t="370954" x="2719388" y="3517900"/>
          <p14:tracePt t="370962" x="2719388" y="3502025"/>
          <p14:tracePt t="370970" x="2701925" y="3484563"/>
          <p14:tracePt t="370979" x="2693988" y="3459163"/>
          <p14:tracePt t="370996" x="2693988" y="3433763"/>
          <p14:tracePt t="371001" x="2686050" y="3416300"/>
          <p14:tracePt t="371011" x="2676525" y="3408363"/>
          <p14:tracePt t="371018" x="2668588" y="3398838"/>
          <p14:tracePt t="371028" x="2668588" y="3390900"/>
          <p14:tracePt t="371034" x="2660650" y="3390900"/>
          <p14:tracePt t="371049" x="2651125" y="3373438"/>
          <p14:tracePt t="371178" x="2668588" y="3373438"/>
          <p14:tracePt t="371185" x="2676525" y="3390900"/>
          <p14:tracePt t="371195" x="2686050" y="3408363"/>
          <p14:tracePt t="371201" x="2711450" y="3441700"/>
          <p14:tracePt t="371212" x="2727325" y="3484563"/>
          <p14:tracePt t="371218" x="2736850" y="3509963"/>
          <p14:tracePt t="371227" x="2762250" y="3560763"/>
          <p14:tracePt t="371233" x="2762250" y="3603625"/>
          <p14:tracePt t="371241" x="2770188" y="3629025"/>
          <p14:tracePt t="371249" x="2778125" y="3636963"/>
          <p14:tracePt t="371257" x="2805113" y="3679825"/>
          <p14:tracePt t="371281" x="2805113" y="3687763"/>
          <p14:tracePt t="371306" x="2805113" y="3705225"/>
          <p14:tracePt t="371370" x="2805113" y="3713163"/>
          <p14:tracePt t="371450" x="2805113" y="3705225"/>
          <p14:tracePt t="371457" x="2805113" y="3687763"/>
          <p14:tracePt t="371465" x="2805113" y="3662363"/>
          <p14:tracePt t="371473" x="2805113" y="3629025"/>
          <p14:tracePt t="371482" x="2805113" y="3586163"/>
          <p14:tracePt t="371490" x="2805113" y="3543300"/>
          <p14:tracePt t="371497" x="2805113" y="3502025"/>
          <p14:tracePt t="371505" x="2805113" y="3459163"/>
          <p14:tracePt t="371513" x="2805113" y="3416300"/>
          <p14:tracePt t="371522" x="2805113" y="3373438"/>
          <p14:tracePt t="371529" x="2805113" y="3322638"/>
          <p14:tracePt t="371537" x="2805113" y="3297238"/>
          <p14:tracePt t="371546" x="2805113" y="3263900"/>
          <p14:tracePt t="371553" x="2805113" y="3221038"/>
          <p14:tracePt t="371563" x="2805113" y="3203575"/>
          <p14:tracePt t="371570" x="2805113" y="3186113"/>
          <p14:tracePt t="371580" x="2805113" y="3160713"/>
          <p14:tracePt t="371585" x="2795588" y="3135313"/>
          <p14:tracePt t="371596" x="2787650" y="3119438"/>
          <p14:tracePt t="371602" x="2787650" y="3109913"/>
          <p14:tracePt t="371618" x="2778125" y="3094038"/>
          <p14:tracePt t="371633" x="2770188" y="3084513"/>
          <p14:tracePt t="371649" x="2762250" y="3084513"/>
          <p14:tracePt t="371666" x="2752725" y="3084513"/>
          <p14:tracePt t="371681" x="2736850" y="3084513"/>
          <p14:tracePt t="371690" x="2727325" y="3084513"/>
          <p14:tracePt t="371697" x="2711450" y="3101975"/>
          <p14:tracePt t="371706" x="2686050" y="3135313"/>
          <p14:tracePt t="371713" x="2676525" y="3170238"/>
          <p14:tracePt t="371721" x="2676525" y="3211513"/>
          <p14:tracePt t="371730" x="2676525" y="3254375"/>
          <p14:tracePt t="371737" x="2676525" y="3314700"/>
          <p14:tracePt t="371746" x="2676525" y="3355975"/>
          <p14:tracePt t="371753" x="2676525" y="3416300"/>
          <p14:tracePt t="371763" x="2676525" y="3475038"/>
          <p14:tracePt t="371769" x="2676525" y="3527425"/>
          <p14:tracePt t="371779" x="2676525" y="3603625"/>
          <p14:tracePt t="371785" x="2676525" y="3662363"/>
          <p14:tracePt t="371794" x="2676525" y="3713163"/>
          <p14:tracePt t="371801" x="2676525" y="3763963"/>
          <p14:tracePt t="371811" x="2676525" y="3832225"/>
          <p14:tracePt t="371817" x="2676525" y="3875088"/>
          <p14:tracePt t="371828" x="2676525" y="3900488"/>
          <p14:tracePt t="371833" x="2668588" y="3935413"/>
          <p14:tracePt t="371841" x="2668588" y="3960813"/>
          <p14:tracePt t="371849" x="2668588" y="3976688"/>
          <p14:tracePt t="371857" x="2668588" y="4002088"/>
          <p14:tracePt t="371865" x="2668588" y="4011613"/>
          <p14:tracePt t="371873" x="2668588" y="4037013"/>
          <p14:tracePt t="371893" x="2676525" y="4052888"/>
          <p14:tracePt t="371897" x="2693988" y="4070350"/>
          <p14:tracePt t="371905" x="2711450" y="4070350"/>
          <p14:tracePt t="371913" x="2719388" y="4070350"/>
          <p14:tracePt t="371921" x="2727325" y="4070350"/>
          <p14:tracePt t="371930" x="2744788" y="4070350"/>
          <p14:tracePt t="371946" x="2752725" y="4070350"/>
          <p14:tracePt t="371953" x="2762250" y="4062413"/>
          <p14:tracePt t="371963" x="2762250" y="4052888"/>
          <p14:tracePt t="371970" x="2762250" y="4044950"/>
          <p14:tracePt t="371978" x="2770188" y="4037013"/>
          <p14:tracePt t="372001" x="2770188" y="4019550"/>
          <p14:tracePt t="372073" x="2778125" y="4019550"/>
          <p14:tracePt t="372081" x="2787650" y="4019550"/>
          <p14:tracePt t="372089" x="2805113" y="4044950"/>
          <p14:tracePt t="372098" x="2846388" y="4079875"/>
          <p14:tracePt t="372106" x="2881313" y="4130675"/>
          <p14:tracePt t="372114" x="2922588" y="4171950"/>
          <p14:tracePt t="372122" x="2974975" y="4206875"/>
          <p14:tracePt t="372130" x="3041650" y="4265613"/>
          <p14:tracePt t="372138" x="3094038" y="4308475"/>
          <p14:tracePt t="372146" x="3109913" y="4325938"/>
          <p14:tracePt t="372154" x="3152775" y="4368800"/>
          <p14:tracePt t="372164" x="3178175" y="4402138"/>
          <p14:tracePt t="372170" x="3186113" y="4410075"/>
          <p14:tracePt t="372178" x="3195638" y="4452938"/>
          <p14:tracePt t="372186" x="3221038" y="4470400"/>
          <p14:tracePt t="372195" x="3221038" y="4478338"/>
          <p14:tracePt t="372201" x="3238500" y="4513263"/>
          <p14:tracePt t="372212" x="3263900" y="4538663"/>
          <p14:tracePt t="372217" x="3289300" y="4554538"/>
          <p14:tracePt t="372225" x="3314700" y="4579938"/>
          <p14:tracePt t="372234" x="3348038" y="4614863"/>
          <p14:tracePt t="372241" x="3390900" y="4640263"/>
          <p14:tracePt t="372249" x="3390900" y="4648200"/>
          <p14:tracePt t="372257" x="3408363" y="4648200"/>
          <p14:tracePt t="372298" x="3382963" y="4648200"/>
          <p14:tracePt t="372305" x="3330575" y="4622800"/>
          <p14:tracePt t="372313" x="3271838" y="4614863"/>
          <p14:tracePt t="372321" x="3195638" y="4579938"/>
          <p14:tracePt t="372329" x="3178175" y="4572000"/>
          <p14:tracePt t="372338" x="3127375" y="4554538"/>
          <p14:tracePt t="372346" x="3119438" y="4546600"/>
          <p14:tracePt t="372354" x="3094038" y="4529138"/>
          <p14:tracePt t="372363" x="3084513" y="4513263"/>
          <p14:tracePt t="372369" x="3076575" y="4486275"/>
          <p14:tracePt t="372379" x="3059113" y="4460875"/>
          <p14:tracePt t="372385" x="3051175" y="4445000"/>
          <p14:tracePt t="372396" x="3041650" y="4419600"/>
          <p14:tracePt t="372401" x="3025775" y="4384675"/>
          <p14:tracePt t="372413" x="3025775" y="4376738"/>
          <p14:tracePt t="372417" x="3016250" y="4351338"/>
          <p14:tracePt t="372427" x="3008313" y="4325938"/>
          <p14:tracePt t="372433" x="2982913" y="4300538"/>
          <p14:tracePt t="372441" x="2957513" y="4275138"/>
          <p14:tracePt t="372449" x="2940050" y="4257675"/>
          <p14:tracePt t="372457" x="2914650" y="4240213"/>
          <p14:tracePt t="372466" x="2897188" y="4232275"/>
          <p14:tracePt t="372473" x="2871788" y="4224338"/>
          <p14:tracePt t="372481" x="2846388" y="4214813"/>
          <p14:tracePt t="372490" x="2830513" y="4214813"/>
          <p14:tracePt t="372497" x="2820988" y="4214813"/>
          <p14:tracePt t="372594" x="2838450" y="4232275"/>
          <p14:tracePt t="372602" x="2889250" y="4249738"/>
          <p14:tracePt t="372610" x="2940050" y="4283075"/>
          <p14:tracePt t="372617" x="2982913" y="4300538"/>
          <p14:tracePt t="372627" x="3025775" y="4325938"/>
          <p14:tracePt t="372633" x="3067050" y="4359275"/>
          <p14:tracePt t="372641" x="3109913" y="4394200"/>
          <p14:tracePt t="372649" x="3135313" y="4419600"/>
          <p14:tracePt t="372658" x="3160713" y="4445000"/>
          <p14:tracePt t="372666" x="3170238" y="4470400"/>
          <p14:tracePt t="372673" x="3195638" y="4503738"/>
          <p14:tracePt t="372683" x="3228975" y="4521200"/>
          <p14:tracePt t="372689" x="3279775" y="4564063"/>
          <p14:tracePt t="372697" x="3340100" y="4605338"/>
          <p14:tracePt t="372706" x="3408363" y="4648200"/>
          <p14:tracePt t="372714" x="3467100" y="4683125"/>
          <p14:tracePt t="372721" x="3543300" y="4724400"/>
          <p14:tracePt t="372730" x="3594100" y="4767263"/>
          <p14:tracePt t="372737" x="3662363" y="4818063"/>
          <p14:tracePt t="372746" x="3722688" y="4860925"/>
          <p14:tracePt t="372753" x="3790950" y="4911725"/>
          <p14:tracePt t="372762" x="3841750" y="4962525"/>
          <p14:tracePt t="372770" x="3892550" y="5022850"/>
          <p14:tracePt t="372779" x="3951288" y="5081588"/>
          <p14:tracePt t="372785" x="4011613" y="5124450"/>
          <p14:tracePt t="372795" x="4105275" y="5192713"/>
          <p14:tracePt t="372801" x="4181475" y="5251450"/>
          <p14:tracePt t="372812" x="4249738" y="5294313"/>
          <p14:tracePt t="372818" x="4341813" y="5362575"/>
          <p14:tracePt t="372827" x="4419600" y="5405438"/>
          <p14:tracePt t="372833" x="4513263" y="5464175"/>
          <p14:tracePt t="372841" x="4614863" y="5507038"/>
          <p14:tracePt t="372850" x="4708525" y="5583238"/>
          <p14:tracePt t="372857" x="4818063" y="5634038"/>
          <p14:tracePt t="372865" x="4911725" y="5684838"/>
          <p14:tracePt t="372874" x="4987925" y="5719763"/>
          <p14:tracePt t="372881" x="5056188" y="5761038"/>
          <p14:tracePt t="372899" x="5167313" y="5854700"/>
          <p14:tracePt t="372906" x="5208588" y="5889625"/>
          <p14:tracePt t="372913" x="5235575" y="5957888"/>
          <p14:tracePt t="372922" x="5276850" y="6008688"/>
          <p14:tracePt t="372930" x="5337175" y="6067425"/>
          <p14:tracePt t="372938" x="5395913" y="6135688"/>
          <p14:tracePt t="372947" x="5464175" y="6194425"/>
          <p14:tracePt t="372954" x="5565775" y="6246813"/>
          <p14:tracePt t="372963" x="5659438" y="6280150"/>
          <p14:tracePt t="372970" x="5761038" y="6305550"/>
          <p14:tracePt t="372979" x="5864225" y="6338888"/>
          <p14:tracePt t="372986" x="5932488" y="6348413"/>
          <p14:tracePt t="372996" x="5991225" y="6356350"/>
          <p14:tracePt t="373001" x="6084888" y="6391275"/>
          <p14:tracePt t="373013" x="6127750" y="6399213"/>
          <p14:tracePt t="373017" x="6169025" y="6416675"/>
          <p14:tracePt t="373029" x="6186488" y="6442075"/>
          <p14:tracePt t="373033" x="6229350" y="6457950"/>
          <p14:tracePt t="373041" x="6229350" y="6475413"/>
          <p14:tracePt t="373049" x="6229350" y="6483350"/>
          <p14:tracePt t="373057" x="6237288" y="6492875"/>
          <p14:tracePt t="373066" x="6237288" y="6510338"/>
          <p14:tracePt t="373073" x="6254750" y="6526213"/>
          <p14:tracePt t="373130" x="6254750" y="6518275"/>
          <p14:tracePt t="373138" x="6246813" y="6467475"/>
          <p14:tracePt t="373146" x="6221413" y="6432550"/>
          <p14:tracePt t="373153" x="6178550" y="6381750"/>
          <p14:tracePt t="373163" x="6110288" y="6313488"/>
          <p14:tracePt t="373169" x="6059488" y="6262688"/>
          <p14:tracePt t="373180" x="5965825" y="6194425"/>
          <p14:tracePt t="373185" x="5864225" y="6135688"/>
          <p14:tracePt t="373196" x="5745163" y="6067425"/>
          <p14:tracePt t="373202" x="5532438" y="5983288"/>
          <p14:tracePt t="373213" x="5337175" y="5889625"/>
          <p14:tracePt t="373217" x="5149850" y="5803900"/>
          <p14:tracePt t="373225" x="4972050" y="5735638"/>
          <p14:tracePt t="373234" x="4802188" y="5651500"/>
          <p14:tracePt t="373241" x="4648200" y="5591175"/>
          <p14:tracePt t="373250" x="4495800" y="5481638"/>
          <p14:tracePt t="373257" x="4376738" y="5395913"/>
          <p14:tracePt t="373265" x="4240213" y="5294313"/>
          <p14:tracePt t="373273" x="4079875" y="5149850"/>
          <p14:tracePt t="373281" x="3935413" y="5056188"/>
          <p14:tracePt t="373289" x="3756025" y="4919663"/>
          <p14:tracePt t="373297" x="3552825" y="4775200"/>
          <p14:tracePt t="373306" x="3365500" y="4691063"/>
          <p14:tracePt t="373313" x="3170238" y="4589463"/>
          <p14:tracePt t="373321" x="2982913" y="4521200"/>
          <p14:tracePt t="373330" x="2770188" y="4427538"/>
          <p14:tracePt t="373337" x="2633663" y="4368800"/>
          <p14:tracePt t="373346" x="2524125" y="4316413"/>
          <p14:tracePt t="373354" x="2413000" y="4275138"/>
          <p14:tracePt t="373361" x="2328863" y="4224338"/>
          <p14:tracePt t="373369" x="2252663" y="4206875"/>
          <p14:tracePt t="373379" x="2200275" y="4171950"/>
          <p14:tracePt t="373385" x="2159000" y="4156075"/>
          <p14:tracePt t="373396" x="2149475" y="4156075"/>
          <p14:tracePt t="373412" x="2149475" y="4146550"/>
          <p14:tracePt t="373433" x="2149475" y="4138613"/>
          <p14:tracePt t="373489" x="2149475" y="4130675"/>
          <p14:tracePt t="373538" x="2159000" y="4130675"/>
          <p14:tracePt t="373547" x="2159000" y="4146550"/>
          <p14:tracePt t="374857" x="2184400" y="4156075"/>
          <p14:tracePt t="374865" x="2209800" y="4156075"/>
          <p14:tracePt t="374873" x="2235200" y="4156075"/>
          <p14:tracePt t="374882" x="2252663" y="4156075"/>
          <p14:tracePt t="374900" x="2354263" y="4156075"/>
          <p14:tracePt t="374905" x="2447925" y="4206875"/>
          <p14:tracePt t="374915" x="2557463" y="4249738"/>
          <p14:tracePt t="374922" x="2693988" y="4308475"/>
          <p14:tracePt t="374931" x="2863850" y="4376738"/>
          <p14:tracePt t="374938" x="2982913" y="4427538"/>
          <p14:tracePt t="374947" x="3152775" y="4486275"/>
          <p14:tracePt t="374954" x="3263900" y="4513263"/>
          <p14:tracePt t="374964" x="3355975" y="4554538"/>
          <p14:tracePt t="374970" x="3433763" y="4579938"/>
          <p14:tracePt t="374980" x="3484563" y="4605338"/>
          <p14:tracePt t="374986" x="3502025" y="4622800"/>
          <p14:tracePt t="374996" x="3517900" y="4622800"/>
          <p14:tracePt t="375002" x="3527425" y="4622800"/>
          <p14:tracePt t="375041" x="3527425" y="4605338"/>
          <p14:tracePt t="375049" x="3527425" y="4589463"/>
          <p14:tracePt t="375058" x="3517900" y="4572000"/>
          <p14:tracePt t="375065" x="3509963" y="4546600"/>
          <p14:tracePt t="375073" x="3492500" y="4521200"/>
          <p14:tracePt t="375081" x="3492500" y="4513263"/>
          <p14:tracePt t="375089" x="3475038" y="4486275"/>
          <p14:tracePt t="375098" x="3449638" y="4452938"/>
          <p14:tracePt t="375105" x="3433763" y="4427538"/>
          <p14:tracePt t="375114" x="3398838" y="4402138"/>
          <p14:tracePt t="375121" x="3340100" y="4368800"/>
          <p14:tracePt t="375130" x="3263900" y="4351338"/>
          <p14:tracePt t="375137" x="3228975" y="4325938"/>
          <p14:tracePt t="375146" x="3203575" y="4308475"/>
          <p14:tracePt t="375153" x="3152775" y="4275138"/>
          <p14:tracePt t="375163" x="3135313" y="4257675"/>
          <p14:tracePt t="375169" x="3109913" y="4232275"/>
          <p14:tracePt t="375179" x="3094038" y="4214813"/>
          <p14:tracePt t="375185" x="3084513" y="4189413"/>
          <p14:tracePt t="375195" x="3076575" y="4181475"/>
          <p14:tracePt t="375201" x="3067050" y="4171950"/>
          <p14:tracePt t="375233" x="3059113" y="4171950"/>
          <p14:tracePt t="375249" x="3059113" y="4189413"/>
          <p14:tracePt t="375257" x="3059113" y="4224338"/>
          <p14:tracePt t="375266" x="3084513" y="4257675"/>
          <p14:tracePt t="375273" x="3101975" y="4291013"/>
          <p14:tracePt t="375282" x="3109913" y="4316413"/>
          <p14:tracePt t="375289" x="3135313" y="4333875"/>
          <p14:tracePt t="375297" x="3195638" y="4359275"/>
          <p14:tracePt t="375305" x="3228975" y="4368800"/>
          <p14:tracePt t="375314" x="3271838" y="4384675"/>
          <p14:tracePt t="375321" x="3330575" y="4384675"/>
          <p14:tracePt t="375331" x="3365500" y="4384675"/>
          <p14:tracePt t="375337" x="3398838" y="4384675"/>
          <p14:tracePt t="375354" x="3416300" y="4384675"/>
          <p14:tracePt t="375377" x="3416300" y="4376738"/>
          <p14:tracePt t="375386" x="3416300" y="4368800"/>
          <p14:tracePt t="375395" x="3416300" y="4359275"/>
          <p14:tracePt t="375401" x="3408363" y="4341813"/>
          <p14:tracePt t="375409" x="3390900" y="4325938"/>
          <p14:tracePt t="375426" x="3382963" y="4325938"/>
          <p14:tracePt t="375442" x="3365500" y="4325938"/>
          <p14:tracePt t="375449" x="3355975" y="4325938"/>
          <p14:tracePt t="375473" x="3348038" y="4325938"/>
          <p14:tracePt t="375490" x="3330575" y="4325938"/>
          <p14:tracePt t="375978" x="3322638" y="4325938"/>
          <p14:tracePt t="376033" x="3305175" y="4316413"/>
          <p14:tracePt t="376057" x="3297238" y="4308475"/>
          <p14:tracePt t="376065" x="3289300" y="4300538"/>
          <p14:tracePt t="376081" x="3279775" y="4291013"/>
          <p14:tracePt t="376090" x="3263900" y="4291013"/>
          <p14:tracePt t="376097" x="3246438" y="4283075"/>
          <p14:tracePt t="376105" x="3228975" y="4283075"/>
          <p14:tracePt t="376114" x="3203575" y="4257675"/>
          <p14:tracePt t="376122" x="3178175" y="4249738"/>
          <p14:tracePt t="376138" x="3152775" y="4240213"/>
          <p14:tracePt t="376147" x="3119438" y="4224338"/>
          <p14:tracePt t="376154" x="3109913" y="4224338"/>
          <p14:tracePt t="376163" x="3084513" y="4224338"/>
          <p14:tracePt t="376170" x="3041650" y="4224338"/>
          <p14:tracePt t="376180" x="3025775" y="4224338"/>
          <p14:tracePt t="376186" x="3000375" y="4224338"/>
          <p14:tracePt t="376193" x="2982913" y="4224338"/>
          <p14:tracePt t="376217" x="2965450" y="4224338"/>
          <p14:tracePt t="376290" x="2957513" y="4224338"/>
          <p14:tracePt t="376305" x="2940050" y="4224338"/>
          <p14:tracePt t="376315" x="2932113" y="4224338"/>
          <p14:tracePt t="376322" x="2922588" y="4224338"/>
          <p14:tracePt t="376331" x="2914650" y="4224338"/>
          <p14:tracePt t="376337" x="2906713" y="4224338"/>
          <p14:tracePt t="376347" x="2897188" y="4224338"/>
          <p14:tracePt t="376364" x="2889250" y="4224338"/>
          <p14:tracePt t="376370" x="2871788" y="4224338"/>
          <p14:tracePt t="376393" x="2863850" y="4224338"/>
          <p14:tracePt t="376401" x="2855913" y="4224338"/>
          <p14:tracePt t="376410" x="2846388" y="4224338"/>
          <p14:tracePt t="376417" x="2838450" y="4224338"/>
          <p14:tracePt t="376433" x="2820988" y="4224338"/>
          <p14:tracePt t="376442" x="2813050" y="4214813"/>
          <p14:tracePt t="376450" x="2805113" y="4214813"/>
          <p14:tracePt t="376457" x="2795588" y="4206875"/>
          <p14:tracePt t="376481" x="2787650" y="4197350"/>
          <p14:tracePt t="376490" x="2778125" y="4197350"/>
          <p14:tracePt t="376498" x="2770188" y="4189413"/>
          <p14:tracePt t="376514" x="2770188" y="4181475"/>
          <p14:tracePt t="376522" x="2770188" y="4171950"/>
          <p14:tracePt t="376531" x="2770188" y="4164013"/>
          <p14:tracePt t="376537" x="2770188" y="4156075"/>
          <p14:tracePt t="376561" x="2770188" y="4138613"/>
          <p14:tracePt t="376569" x="2770188" y="4130675"/>
          <p14:tracePt t="376625" x="2770188" y="4121150"/>
          <p14:tracePt t="376642" x="2770188" y="4105275"/>
          <p14:tracePt t="376657" x="2770188" y="4087813"/>
          <p14:tracePt t="376673" x="2770188" y="4079875"/>
          <p14:tracePt t="376681" x="2770188" y="4062413"/>
          <p14:tracePt t="376689" x="2770188" y="4052888"/>
          <p14:tracePt t="376698" x="2770188" y="4037013"/>
          <p14:tracePt t="376705" x="2778125" y="4019550"/>
          <p14:tracePt t="376714" x="2787650" y="3994150"/>
          <p14:tracePt t="376721" x="2805113" y="3960813"/>
          <p14:tracePt t="376731" x="2805113" y="3943350"/>
          <p14:tracePt t="376737" x="2813050" y="3908425"/>
          <p14:tracePt t="376748" x="2820988" y="3875088"/>
          <p14:tracePt t="376753" x="2830513" y="3841750"/>
          <p14:tracePt t="376765" x="2846388" y="3781425"/>
          <p14:tracePt t="376769" x="2855913" y="3748088"/>
          <p14:tracePt t="376779" x="2855913" y="3705225"/>
          <p14:tracePt t="376785" x="2855913" y="3662363"/>
          <p14:tracePt t="376793" x="2855913" y="3619500"/>
          <p14:tracePt t="376802" x="2855913" y="3568700"/>
          <p14:tracePt t="376809" x="2855913" y="3527425"/>
          <p14:tracePt t="376817" x="2855913" y="3509963"/>
          <p14:tracePt t="376825" x="2855913" y="3467100"/>
          <p14:tracePt t="376833" x="2855913" y="3441700"/>
          <p14:tracePt t="376841" x="2855913" y="3398838"/>
          <p14:tracePt t="376849" x="2855913" y="3382963"/>
          <p14:tracePt t="376857" x="2855913" y="3355975"/>
          <p14:tracePt t="376866" x="2855913" y="3322638"/>
          <p14:tracePt t="376873" x="2855913" y="3305175"/>
          <p14:tracePt t="376882" x="2855913" y="3271838"/>
          <p14:tracePt t="376900" x="2855913" y="3228975"/>
          <p14:tracePt t="376905" x="2855913" y="3203575"/>
          <p14:tracePt t="376914" x="2855913" y="3195638"/>
          <p14:tracePt t="376922" x="2855913" y="3178175"/>
          <p14:tracePt t="376931" x="2855913" y="3170238"/>
          <p14:tracePt t="376938" x="2855913" y="3144838"/>
          <p14:tracePt t="376946" x="2855913" y="3135313"/>
          <p14:tracePt t="376964" x="2855913" y="3109913"/>
          <p14:tracePt t="376970" x="2855913" y="3101975"/>
          <p14:tracePt t="376979" x="2855913" y="3094038"/>
          <p14:tracePt t="376985" x="2855913" y="3076575"/>
          <p14:tracePt t="377010" x="2855913" y="3067050"/>
          <p14:tracePt t="377034" x="2855913" y="3059113"/>
          <p14:tracePt t="377201" x="2855913" y="3067050"/>
          <p14:tracePt t="377209" x="2855913" y="3076575"/>
          <p14:tracePt t="377218" x="2855913" y="3109913"/>
          <p14:tracePt t="377226" x="2855913" y="3144838"/>
          <p14:tracePt t="377234" x="2846388" y="3160713"/>
          <p14:tracePt t="377241" x="2838450" y="3195638"/>
          <p14:tracePt t="377250" x="2838450" y="3211513"/>
          <p14:tracePt t="377258" x="2820988" y="3238500"/>
          <p14:tracePt t="377265" x="2820988" y="3254375"/>
          <p14:tracePt t="377274" x="2813050" y="3254375"/>
          <p14:tracePt t="377282" x="2813050" y="3263900"/>
          <p14:tracePt t="377289" x="2805113" y="3271838"/>
          <p14:tracePt t="377362" x="2813050" y="3271838"/>
          <p14:tracePt t="377546" x="2820988" y="3289300"/>
          <p14:tracePt t="377553" x="2820988" y="3297238"/>
          <p14:tracePt t="377561" x="2820988" y="3314700"/>
          <p14:tracePt t="377569" x="2820988" y="3330575"/>
          <p14:tracePt t="377577" x="2820988" y="3348038"/>
          <p14:tracePt t="377585" x="2820988" y="3373438"/>
          <p14:tracePt t="377594" x="2820988" y="3408363"/>
          <p14:tracePt t="377602" x="2820988" y="3433763"/>
          <p14:tracePt t="377609" x="2820988" y="3449638"/>
          <p14:tracePt t="377617" x="2820988" y="3467100"/>
          <p14:tracePt t="377625" x="2820988" y="3475038"/>
          <p14:tracePt t="377634" x="2820988" y="3484563"/>
          <p14:tracePt t="377641" x="2820988" y="3502025"/>
          <p14:tracePt t="377690" x="2820988" y="3509963"/>
          <p14:tracePt t="377761" x="2820988" y="3517900"/>
          <p14:tracePt t="377778" x="2820988" y="3527425"/>
          <p14:tracePt t="377793" x="2813050" y="3535363"/>
          <p14:tracePt t="377801" x="2805113" y="3543300"/>
          <p14:tracePt t="377817" x="2787650" y="3543300"/>
          <p14:tracePt t="377825" x="2778125" y="3543300"/>
          <p14:tracePt t="377833" x="2752725" y="3543300"/>
          <p14:tracePt t="377841" x="2719388" y="3543300"/>
          <p14:tracePt t="377849" x="2676525" y="3560763"/>
          <p14:tracePt t="377858" x="2633663" y="3560763"/>
          <p14:tracePt t="377866" x="2592388" y="3586163"/>
          <p14:tracePt t="377874" x="2566988" y="3594100"/>
          <p14:tracePt t="377882" x="2532063" y="3603625"/>
          <p14:tracePt t="377889" x="2516188" y="3611563"/>
          <p14:tracePt t="377903" x="2506663" y="3619500"/>
          <p14:tracePt t="377954" x="2498725" y="3619500"/>
          <p14:tracePt t="377961" x="2489200" y="3619500"/>
          <p14:tracePt t="377977" x="2481263" y="3619500"/>
          <p14:tracePt t="377985" x="2473325" y="3619500"/>
          <p14:tracePt t="377994" x="2455863" y="3619500"/>
          <p14:tracePt t="378001" x="2447925" y="3619500"/>
          <p14:tracePt t="378009" x="2438400" y="3619500"/>
          <p14:tracePt t="378017" x="2430463" y="3619500"/>
          <p14:tracePt t="378034" x="2413000" y="3619500"/>
          <p14:tracePt t="378041" x="2405063" y="3619500"/>
          <p14:tracePt t="378058" x="2379663" y="3619500"/>
          <p14:tracePt t="378066" x="2371725" y="3619500"/>
          <p14:tracePt t="378073" x="2344738" y="3619500"/>
          <p14:tracePt t="378082" x="2319338" y="3619500"/>
          <p14:tracePt t="378090" x="2293938" y="3619500"/>
          <p14:tracePt t="378098" x="2260600" y="3619500"/>
          <p14:tracePt t="378105" x="2243138" y="3619500"/>
          <p14:tracePt t="378115" x="2227263" y="3619500"/>
          <p14:tracePt t="378121" x="2217738" y="3619500"/>
          <p14:tracePt t="378153" x="2209800" y="3619500"/>
          <p14:tracePt t="379201" x="2209800" y="3629025"/>
          <p14:tracePt t="379210" x="2217738" y="3646488"/>
          <p14:tracePt t="379217" x="2235200" y="3654425"/>
          <p14:tracePt t="379225" x="2235200" y="3662363"/>
          <p14:tracePt t="379234" x="2260600" y="3687763"/>
          <p14:tracePt t="379242" x="2268538" y="3687763"/>
          <p14:tracePt t="379250" x="2303463" y="3722688"/>
          <p14:tracePt t="379257" x="2336800" y="3738563"/>
          <p14:tracePt t="379266" x="2387600" y="3773488"/>
          <p14:tracePt t="379273" x="2489200" y="3806825"/>
          <p14:tracePt t="379282" x="2582863" y="3849688"/>
          <p14:tracePt t="379290" x="2686050" y="3883025"/>
          <p14:tracePt t="379298" x="2787650" y="3935413"/>
          <p14:tracePt t="379305" x="2889250" y="3976688"/>
          <p14:tracePt t="379314" x="2982913" y="4044950"/>
          <p14:tracePt t="379321" x="3094038" y="4113213"/>
          <p14:tracePt t="379333" x="3186113" y="4206875"/>
          <p14:tracePt t="379338" x="3263900" y="4300538"/>
          <p14:tracePt t="379348" x="3340100" y="4410075"/>
          <p14:tracePt t="379353" x="3390900" y="4513263"/>
          <p14:tracePt t="379361" x="3484563" y="4673600"/>
          <p14:tracePt t="379369" x="3543300" y="4802188"/>
          <p14:tracePt t="379378" x="3636963" y="4979988"/>
          <p14:tracePt t="379385" x="3816350" y="5167313"/>
          <p14:tracePt t="379393" x="3968750" y="5353050"/>
          <p14:tracePt t="379401" x="4181475" y="5532438"/>
          <p14:tracePt t="379409" x="4410075" y="5676900"/>
          <p14:tracePt t="379417" x="4564063" y="5788025"/>
          <p14:tracePt t="379425" x="4683125" y="5846763"/>
          <p14:tracePt t="379434" x="4860925" y="5957888"/>
          <p14:tracePt t="379441" x="4979988" y="6024563"/>
          <p14:tracePt t="379450" x="5106988" y="6076950"/>
          <p14:tracePt t="379457" x="5260975" y="6135688"/>
          <p14:tracePt t="379466" x="5362575" y="6169025"/>
          <p14:tracePt t="379474" x="5464175" y="6221413"/>
          <p14:tracePt t="379482" x="5540375" y="6262688"/>
          <p14:tracePt t="379489" x="5641975" y="6288088"/>
          <p14:tracePt t="379498" x="5719763" y="6323013"/>
          <p14:tracePt t="379506" x="5803900" y="6338888"/>
          <p14:tracePt t="379514" x="5872163" y="6365875"/>
          <p14:tracePt t="379521" x="5915025" y="6381750"/>
          <p14:tracePt t="379532" x="5965825" y="6391275"/>
          <p14:tracePt t="379537" x="6042025" y="6432550"/>
          <p14:tracePt t="379547" x="6059488" y="6442075"/>
          <p14:tracePt t="379553" x="6092825" y="6457950"/>
          <p14:tracePt t="379561" x="6135688" y="6475413"/>
          <p14:tracePt t="379570" x="6178550" y="6510338"/>
          <p14:tracePt t="379577" x="6221413" y="6526213"/>
          <p14:tracePt t="379586" x="6272213" y="6561138"/>
          <p14:tracePt t="379593" x="6313488" y="6586538"/>
          <p14:tracePt t="379602" x="6365875" y="6611938"/>
          <p14:tracePt t="379609" x="6391275" y="6619875"/>
          <p14:tracePt t="379618" x="6457950" y="6654800"/>
          <p14:tracePt t="379625" x="6475413" y="6654800"/>
          <p14:tracePt t="379633" x="6543675" y="6670675"/>
          <p14:tracePt t="379641" x="6602413" y="6670675"/>
          <p14:tracePt t="379650" x="6705600" y="6680200"/>
          <p14:tracePt t="379657" x="6772275" y="6680200"/>
          <p14:tracePt t="379666" x="6875463" y="6680200"/>
          <p14:tracePt t="379673" x="6916738" y="6680200"/>
          <p14:tracePt t="379682" x="6959600" y="6680200"/>
          <p14:tracePt t="379690" x="6994525" y="6680200"/>
          <p14:tracePt t="379699" x="7010400" y="6680200"/>
          <p14:tracePt t="379706" x="7035800" y="6680200"/>
          <p14:tracePt t="379715" x="7045325" y="6680200"/>
          <p14:tracePt t="379722" x="7088188" y="6680200"/>
          <p14:tracePt t="379733" x="7121525" y="6662738"/>
          <p14:tracePt t="379737" x="7180263" y="6645275"/>
          <p14:tracePt t="379745" x="7240588" y="6594475"/>
          <p14:tracePt t="379753" x="7350125" y="6543675"/>
          <p14:tracePt t="379761" x="7392988" y="6518275"/>
          <p14:tracePt t="379769" x="7461250" y="6475413"/>
          <p14:tracePt t="379777" x="7504113" y="6467475"/>
          <p14:tracePt t="379785" x="7529513" y="6442075"/>
          <p14:tracePt t="379793" x="7546975" y="6442075"/>
          <p14:tracePt t="379801" x="7572375" y="6432550"/>
          <p14:tracePt t="379809" x="7588250" y="6416675"/>
          <p14:tracePt t="379817" x="7597775" y="6416675"/>
          <p14:tracePt t="379825" x="7613650" y="6416675"/>
          <p14:tracePt t="379834" x="7656513" y="6416675"/>
          <p14:tracePt t="379841" x="7699375" y="6407150"/>
          <p14:tracePt t="379850" x="7758113" y="6407150"/>
          <p14:tracePt t="379858" x="7826375" y="6391275"/>
          <p14:tracePt t="379866" x="7886700" y="6391275"/>
          <p14:tracePt t="379873" x="7927975" y="6391275"/>
          <p14:tracePt t="379882" x="7980363" y="6391275"/>
          <p14:tracePt t="379889" x="8005763" y="6391275"/>
          <p14:tracePt t="379900" x="8021638" y="6391275"/>
          <p14:tracePt t="379906" x="8047038" y="6391275"/>
          <p14:tracePt t="379915" x="8056563" y="6391275"/>
          <p14:tracePt t="379921" x="8081963" y="6391275"/>
          <p14:tracePt t="379932" x="8099425" y="6391275"/>
          <p14:tracePt t="379937" x="8132763" y="6391275"/>
          <p14:tracePt t="379945" x="8166100" y="6391275"/>
          <p14:tracePt t="379953" x="8208963" y="6391275"/>
          <p14:tracePt t="379962" x="8226425" y="6391275"/>
          <p14:tracePt t="379969" x="8243888" y="6391275"/>
          <p14:tracePt t="380057" x="8251825" y="6391275"/>
          <p14:tracePt t="380067" x="8269288" y="6399213"/>
          <p14:tracePt t="380074" x="8269288" y="6407150"/>
          <p14:tracePt t="380083" x="8277225" y="6424613"/>
          <p14:tracePt t="380089" x="8285163" y="6432550"/>
          <p14:tracePt t="380099" x="8285163" y="6442075"/>
          <p14:tracePt t="380137" x="8285163" y="6457950"/>
          <p14:tracePt t="380146" x="8294688" y="6457950"/>
          <p14:tracePt t="380154" x="8294688" y="6467475"/>
          <p14:tracePt t="380162" x="8302625" y="6475413"/>
          <p14:tracePt t="380170" x="8328025" y="6483350"/>
          <p14:tracePt t="380177" x="8345488" y="6500813"/>
          <p14:tracePt t="380186" x="8378825" y="6500813"/>
          <p14:tracePt t="380194" x="8404225" y="6500813"/>
          <p14:tracePt t="380202" x="8447088" y="6510338"/>
          <p14:tracePt t="380210" x="8480425" y="6510338"/>
          <p14:tracePt t="380217" x="8507413" y="6510338"/>
          <p14:tracePt t="380226" x="8540750" y="6510338"/>
          <p14:tracePt t="380233" x="8558213" y="6510338"/>
          <p14:tracePt t="380242" x="8591550" y="6510338"/>
          <p14:tracePt t="380250" x="8616950" y="6510338"/>
          <p14:tracePt t="380257" x="8634413" y="6510338"/>
          <p14:tracePt t="380267" x="8659813" y="6510338"/>
          <p14:tracePt t="380273" x="8677275" y="6510338"/>
          <p14:tracePt t="380289" x="8693150" y="6510338"/>
          <p14:tracePt t="380345" x="8702675" y="6510338"/>
          <p14:tracePt t="380369" x="8728075" y="6510338"/>
          <p14:tracePt t="380377" x="8736013" y="6510338"/>
          <p14:tracePt t="380385" x="8761413" y="6518275"/>
          <p14:tracePt t="380393" x="8778875" y="6535738"/>
          <p14:tracePt t="380401" x="8786813" y="6543675"/>
          <p14:tracePt t="380426" x="8786813" y="6551613"/>
          <p14:tracePt t="380434" x="8786813" y="6561138"/>
          <p14:tracePt t="380450" x="8786813" y="6577013"/>
          <p14:tracePt t="380466" x="8786813" y="6594475"/>
          <p14:tracePt t="380473" x="8786813" y="6602413"/>
          <p14:tracePt t="380490" x="8786813" y="6611938"/>
          <p14:tracePt t="380505" x="8786813" y="6627813"/>
          <p14:tracePt t="380682" x="8778875" y="6627813"/>
          <p14:tracePt t="380690" x="8769350" y="6627813"/>
          <p14:tracePt t="380713" x="8753475" y="6627813"/>
          <p14:tracePt t="380721" x="8743950" y="6627813"/>
          <p14:tracePt t="380729" x="8736013" y="6627813"/>
          <p14:tracePt t="380738" x="8718550" y="6627813"/>
          <p14:tracePt t="380777" x="8702675" y="6627813"/>
          <p14:tracePt t="380793" x="8693150" y="6627813"/>
          <p14:tracePt t="380809" x="8693150" y="6619875"/>
          <p14:tracePt t="380818" x="8685213" y="6611938"/>
          <p14:tracePt t="380833" x="8677275" y="6602413"/>
          <p14:tracePt t="380842" x="8667750" y="6594475"/>
          <p14:tracePt t="380857" x="8667750" y="6586538"/>
          <p14:tracePt t="380867" x="8651875" y="6569075"/>
          <p14:tracePt t="380882" x="8642350" y="6561138"/>
          <p14:tracePt t="380903" x="8642350" y="6551613"/>
          <p14:tracePt t="380906" x="8642350" y="6535738"/>
          <p14:tracePt t="380916" x="8642350" y="6526213"/>
          <p14:tracePt t="380921" x="8642350" y="6518275"/>
          <p14:tracePt t="380932" x="8642350" y="6500813"/>
          <p14:tracePt t="380945" x="8642350" y="6475413"/>
          <p14:tracePt t="380953" x="8642350" y="6467475"/>
          <p14:tracePt t="380961" x="8642350" y="6442075"/>
          <p14:tracePt t="380969" x="8642350" y="6424613"/>
          <p14:tracePt t="380978" x="8642350" y="6407150"/>
          <p14:tracePt t="380986" x="8642350" y="6391275"/>
          <p14:tracePt t="380993" x="8642350" y="6365875"/>
          <p14:tracePt t="381001" x="8642350" y="6356350"/>
          <p14:tracePt t="381009" x="8642350" y="6330950"/>
          <p14:tracePt t="381017" x="8642350" y="6313488"/>
          <p14:tracePt t="381025" x="8651875" y="6305550"/>
          <p14:tracePt t="381034" x="8659813" y="6297613"/>
          <p14:tracePt t="381041" x="8659813" y="6280150"/>
          <p14:tracePt t="381051" x="8685213" y="6262688"/>
          <p14:tracePt t="381058" x="8693150" y="6246813"/>
          <p14:tracePt t="381067" x="8702675" y="6237288"/>
          <p14:tracePt t="381073" x="8718550" y="6221413"/>
          <p14:tracePt t="381083" x="8718550" y="6211888"/>
          <p14:tracePt t="381089" x="8736013" y="6194425"/>
          <p14:tracePt t="381105" x="8753475" y="6178550"/>
          <p14:tracePt t="381116" x="8761413" y="6169025"/>
          <p14:tracePt t="381122" x="8778875" y="6169025"/>
          <p14:tracePt t="381131" x="8786813" y="6153150"/>
          <p14:tracePt t="381137" x="8804275" y="6153150"/>
          <p14:tracePt t="381145" x="8821738" y="6153150"/>
          <p14:tracePt t="381161" x="8829675" y="6153150"/>
          <p14:tracePt t="381169" x="8847138" y="6153150"/>
          <p14:tracePt t="381185" x="8863013" y="6153150"/>
          <p14:tracePt t="381193" x="8897938" y="6153150"/>
          <p14:tracePt t="381201" x="8905875" y="6161088"/>
          <p14:tracePt t="381209" x="8931275" y="6169025"/>
          <p14:tracePt t="381217" x="8948738" y="6178550"/>
          <p14:tracePt t="381225" x="8966200" y="6203950"/>
          <p14:tracePt t="381242" x="8982075" y="6221413"/>
          <p14:tracePt t="381250" x="8999538" y="6237288"/>
          <p14:tracePt t="381258" x="8999538" y="6254750"/>
          <p14:tracePt t="381267" x="8999538" y="6272213"/>
          <p14:tracePt t="381273" x="8999538" y="6297613"/>
          <p14:tracePt t="381283" x="8999538" y="6313488"/>
          <p14:tracePt t="381290" x="8999538" y="6338888"/>
          <p14:tracePt t="381299" x="8999538" y="6365875"/>
          <p14:tracePt t="381305" x="8999538" y="6381750"/>
          <p14:tracePt t="381316" x="8999538" y="6407150"/>
          <p14:tracePt t="381321" x="8999538" y="6432550"/>
          <p14:tracePt t="381332" x="8999538" y="6442075"/>
          <p14:tracePt t="381337" x="8999538" y="6457950"/>
          <p14:tracePt t="381345" x="8999538" y="6467475"/>
          <p14:tracePt t="381353" x="8999538" y="6475413"/>
          <p14:tracePt t="381361" x="8999538" y="6483350"/>
          <p14:tracePt t="381369" x="8999538" y="6492875"/>
          <p14:tracePt t="381377" x="8999538" y="6500813"/>
          <p14:tracePt t="381386" x="8999538" y="6510338"/>
          <p14:tracePt t="381394" x="8974138" y="6518275"/>
          <p14:tracePt t="381401" x="8966200" y="6526213"/>
          <p14:tracePt t="381409" x="8940800" y="6543675"/>
          <p14:tracePt t="381418" x="8923338" y="6551613"/>
          <p14:tracePt t="381425" x="8888413" y="6561138"/>
          <p14:tracePt t="381435" x="8872538" y="6577013"/>
          <p14:tracePt t="381441" x="8863013" y="6586538"/>
          <p14:tracePt t="381450" x="8855075" y="6586538"/>
          <p14:tracePt t="381457" x="8847138" y="6594475"/>
          <p14:tracePt t="381473" x="8847138" y="6602413"/>
          <p14:tracePt t="381489" x="8829675" y="6602413"/>
          <p14:tracePt t="381499" x="8821738" y="6602413"/>
          <p14:tracePt t="381506" x="8812213" y="6611938"/>
          <p14:tracePt t="381515" x="8796338" y="6611938"/>
          <p14:tracePt t="381521" x="8778875" y="6619875"/>
          <p14:tracePt t="381533" x="8761413" y="6619875"/>
          <p14:tracePt t="381538" x="8753475" y="6619875"/>
          <p14:tracePt t="381545" x="8736013" y="6627813"/>
          <p14:tracePt t="381553" x="8710613" y="6627813"/>
          <p14:tracePt t="381561" x="8702675" y="6627813"/>
          <p14:tracePt t="381569" x="8693150" y="6637338"/>
          <p14:tracePt t="381577" x="8685213" y="6637338"/>
          <p14:tracePt t="381634" x="8667750" y="6637338"/>
          <p14:tracePt t="381651" x="8659813" y="6637338"/>
          <p14:tracePt t="381658" x="8642350" y="6627813"/>
          <p14:tracePt t="381673" x="8634413" y="6627813"/>
          <p14:tracePt t="381682" x="8624888" y="6627813"/>
          <p14:tracePt t="381689" x="8624888" y="6619875"/>
          <p14:tracePt t="381700" x="8616950" y="6611938"/>
          <p14:tracePt t="381715" x="8609013" y="6602413"/>
          <p14:tracePt t="381722" x="8609013" y="6594475"/>
          <p14:tracePt t="381732" x="8609013" y="6586538"/>
          <p14:tracePt t="381737" x="8609013" y="6569075"/>
          <p14:tracePt t="381746" x="8609013" y="6561138"/>
          <p14:tracePt t="381753" x="8609013" y="6551613"/>
          <p14:tracePt t="381761" x="8609013" y="6526213"/>
          <p14:tracePt t="381769" x="8609013" y="6500813"/>
          <p14:tracePt t="381777" x="8609013" y="6483350"/>
          <p14:tracePt t="381786" x="8616950" y="6457950"/>
          <p14:tracePt t="381793" x="8624888" y="6450013"/>
          <p14:tracePt t="381802" x="8634413" y="6432550"/>
          <p14:tracePt t="381809" x="8667750" y="6391275"/>
          <p14:tracePt t="381818" x="8677275" y="6391275"/>
          <p14:tracePt t="381826" x="8702675" y="6373813"/>
          <p14:tracePt t="381835" x="8736013" y="6348413"/>
          <p14:tracePt t="381841" x="8753475" y="6330950"/>
          <p14:tracePt t="381850" x="8761413" y="6323013"/>
          <p14:tracePt t="381857" x="8778875" y="6305550"/>
          <p14:tracePt t="381867" x="8812213" y="6280150"/>
          <p14:tracePt t="381887" x="8837613" y="6272213"/>
          <p14:tracePt t="381890" x="8855075" y="6272213"/>
          <p14:tracePt t="381901" x="8872538" y="6254750"/>
          <p14:tracePt t="381905" x="8880475" y="6254750"/>
          <p14:tracePt t="381918" x="8897938" y="6254750"/>
          <p14:tracePt t="381921" x="8905875" y="6246813"/>
          <p14:tracePt t="381945" x="8913813" y="6246813"/>
          <p14:tracePt t="381953" x="8931275" y="6246813"/>
          <p14:tracePt t="381961" x="8940800" y="6246813"/>
          <p14:tracePt t="381969" x="8956675" y="6246813"/>
          <p14:tracePt t="381985" x="8974138" y="6246813"/>
          <p14:tracePt t="381993" x="8982075" y="6246813"/>
          <p14:tracePt t="382002" x="8991600" y="6246813"/>
          <p14:tracePt t="382018" x="9007475" y="6246813"/>
          <p14:tracePt t="382041" x="9024938" y="6246813"/>
          <p14:tracePt t="382058" x="9024938" y="6262688"/>
          <p14:tracePt t="382066" x="9024938" y="6280150"/>
          <p14:tracePt t="382074" x="9024938" y="6288088"/>
          <p14:tracePt t="382083" x="9024938" y="6313488"/>
          <p14:tracePt t="382090" x="9024938" y="6323013"/>
          <p14:tracePt t="382100" x="9024938" y="6348413"/>
          <p14:tracePt t="382105" x="9024938" y="6365875"/>
          <p14:tracePt t="382116" x="9024938" y="6399213"/>
          <p14:tracePt t="382122" x="9024938" y="6407150"/>
          <p14:tracePt t="382129" x="9024938" y="6432550"/>
          <p14:tracePt t="382138" x="9024938" y="6442075"/>
          <p14:tracePt t="382146" x="9007475" y="6467475"/>
          <p14:tracePt t="382154" x="8999538" y="6475413"/>
          <p14:tracePt t="382161" x="8991600" y="6483350"/>
          <p14:tracePt t="382169" x="8982075" y="6483350"/>
          <p14:tracePt t="382185" x="8956675" y="6500813"/>
          <p14:tracePt t="382194" x="8956675" y="6510338"/>
          <p14:tracePt t="382203" x="8940800" y="6518275"/>
          <p14:tracePt t="382209" x="8913813" y="6526213"/>
          <p14:tracePt t="382219" x="8905875" y="6535738"/>
          <p14:tracePt t="382226" x="8880475" y="6551613"/>
          <p14:tracePt t="382234" x="8872538" y="6561138"/>
          <p14:tracePt t="382241" x="8855075" y="6577013"/>
          <p14:tracePt t="382258" x="8847138" y="6586538"/>
          <p14:tracePt t="382282" x="8837613" y="6586538"/>
          <p14:tracePt t="382297" x="8812213" y="6586538"/>
          <p14:tracePt t="382305" x="8804275" y="6586538"/>
          <p14:tracePt t="382322" x="8786813" y="6586538"/>
          <p14:tracePt t="382329" x="8778875" y="6586538"/>
          <p14:tracePt t="382337" x="8769350" y="6586538"/>
          <p14:tracePt t="382354" x="8753475" y="6586538"/>
          <p14:tracePt t="382377" x="8736013" y="6586538"/>
          <p14:tracePt t="382394" x="8728075" y="6586538"/>
          <p14:tracePt t="382401" x="8718550" y="6586538"/>
          <p14:tracePt t="382418" x="8710613" y="6586538"/>
          <p14:tracePt t="382426" x="8702675" y="6586538"/>
          <p14:tracePt t="382473" x="8693150" y="6586538"/>
          <p14:tracePt t="382481" x="8685213" y="6586538"/>
          <p14:tracePt t="382497" x="8677275" y="6586538"/>
          <p14:tracePt t="382505" x="8659813" y="6586538"/>
          <p14:tracePt t="382546" x="8651875" y="6586538"/>
          <p14:tracePt t="382554" x="8642350" y="6586538"/>
          <p14:tracePt t="382682" x="8634413" y="6594475"/>
          <p14:tracePt t="382697" x="8642350" y="6594475"/>
          <p14:tracePt t="382786" x="8651875" y="6594475"/>
          <p14:tracePt t="382849" x="8642350" y="6594475"/>
          <p14:tracePt t="382857" x="8616950" y="6594475"/>
          <p14:tracePt t="382866" x="8574088" y="6594475"/>
          <p14:tracePt t="382873" x="8532813" y="6594475"/>
          <p14:tracePt t="382886" x="8523288" y="6594475"/>
          <p14:tracePt t="382900" x="8507413" y="6594475"/>
          <p14:tracePt t="382945" x="8497888" y="6594475"/>
          <p14:tracePt t="382954" x="8472488" y="6594475"/>
          <p14:tracePt t="382962" x="8464550" y="6594475"/>
          <p14:tracePt t="382969" x="8455025" y="6594475"/>
          <p14:tracePt t="382985" x="8447088" y="6594475"/>
          <p14:tracePt t="383018" x="8439150" y="6594475"/>
          <p14:tracePt t="383025" x="8429625" y="6594475"/>
          <p14:tracePt t="383035" x="8421688" y="6577013"/>
          <p14:tracePt t="383050" x="8413750" y="6577013"/>
          <p14:tracePt t="383057" x="8404225" y="6569075"/>
          <p14:tracePt t="383073" x="8396288" y="6561138"/>
          <p14:tracePt t="383097" x="8396288" y="6551613"/>
          <p14:tracePt t="383169" x="8396288" y="6543675"/>
          <p14:tracePt t="383314" x="8396288" y="6535738"/>
          <p14:tracePt t="383322" x="8404225" y="6535738"/>
          <p14:tracePt t="383330" x="8421688" y="6535738"/>
          <p14:tracePt t="383337" x="8439150" y="6535738"/>
          <p14:tracePt t="383346" x="8480425" y="6535738"/>
          <p14:tracePt t="383353" x="8507413" y="6535738"/>
          <p14:tracePt t="383362" x="8523288" y="6535738"/>
          <p14:tracePt t="383370" x="8566150" y="6535738"/>
          <p14:tracePt t="383378" x="8599488" y="6535738"/>
          <p14:tracePt t="383385" x="8634413" y="6535738"/>
          <p14:tracePt t="383394" x="8677275" y="6535738"/>
          <p14:tracePt t="383402" x="8710613" y="6535738"/>
          <p14:tracePt t="383410" x="8718550" y="6535738"/>
          <p14:tracePt t="383418" x="8728075" y="6535738"/>
          <p14:tracePt t="383435" x="8736013" y="6535738"/>
          <p14:tracePt t="383482" x="8743950" y="6535738"/>
          <p14:tracePt t="383537" x="8743950" y="6526213"/>
          <p14:tracePt t="383634" x="8753475" y="6518275"/>
          <p14:tracePt t="383674" x="8761413" y="6518275"/>
          <p14:tracePt t="383713" x="8769350" y="6518275"/>
          <p14:tracePt t="383737" x="8778875" y="6518275"/>
          <p14:tracePt t="384137" x="8786813" y="6518275"/>
          <p14:tracePt t="384145" x="8804275" y="6518275"/>
          <p14:tracePt t="384161" x="8812213" y="6518275"/>
          <p14:tracePt t="384473" x="8812213" y="6526213"/>
          <p14:tracePt t="384481" x="8812213" y="6543675"/>
          <p14:tracePt t="384489" x="8812213" y="6561138"/>
          <p14:tracePt t="384499" x="8821738" y="6577013"/>
          <p14:tracePt t="384505" x="8821738" y="6594475"/>
          <p14:tracePt t="384513" x="8821738" y="6611938"/>
          <p14:tracePt t="384521" x="8821738" y="6627813"/>
          <p14:tracePt t="384529" x="8821738" y="6645275"/>
          <p14:tracePt t="384754" x="8821738" y="6637338"/>
          <p14:tracePt t="384761" x="8821738" y="6627813"/>
          <p14:tracePt t="384770" x="8829675" y="6619875"/>
          <p14:tracePt t="384778" x="8829675" y="6611938"/>
          <p14:tracePt t="384793" x="8829675" y="6594475"/>
          <p14:tracePt t="384802" x="8829675" y="6586538"/>
          <p14:tracePt t="384818" x="8837613" y="6561138"/>
          <p14:tracePt t="384825" x="8837613" y="6551613"/>
          <p14:tracePt t="384841" x="8837613" y="6526213"/>
          <p14:tracePt t="384851" x="8837613" y="6518275"/>
          <p14:tracePt t="384857" x="8837613" y="6492875"/>
          <p14:tracePt t="384868" x="8847138" y="6483350"/>
          <p14:tracePt t="384873" x="8855075" y="6467475"/>
          <p14:tracePt t="384888" x="8855075" y="6457950"/>
          <p14:tracePt t="384889" x="8863013" y="6450013"/>
          <p14:tracePt t="384897" x="8880475" y="6432550"/>
          <p14:tracePt t="384906" x="8880475" y="6416675"/>
          <p14:tracePt t="385018" x="8880475" y="6424613"/>
          <p14:tracePt t="385025" x="8880475" y="6432550"/>
          <p14:tracePt t="385035" x="8880475" y="6457950"/>
          <p14:tracePt t="385041" x="8880475" y="6467475"/>
          <p14:tracePt t="385051" x="8880475" y="6492875"/>
          <p14:tracePt t="385058" x="8880475" y="6518275"/>
          <p14:tracePt t="385068" x="8880475" y="6535738"/>
          <p14:tracePt t="385074" x="8880475" y="6561138"/>
          <p14:tracePt t="385084" x="8863013" y="6594475"/>
          <p14:tracePt t="385089" x="8855075" y="6611938"/>
          <p14:tracePt t="385097" x="8855075" y="6637338"/>
          <p14:tracePt t="385106" x="8847138" y="6645275"/>
          <p14:tracePt t="385185" x="8837613" y="6645275"/>
          <p14:tracePt t="385193" x="8837613" y="6637338"/>
          <p14:tracePt t="385202" x="8829675" y="6627813"/>
          <p14:tracePt t="385219" x="8829675" y="6619875"/>
          <p14:tracePt t="385241" x="8812213" y="6611938"/>
          <p14:tracePt t="385329" x="8804275" y="6611938"/>
          <p14:tracePt t="385401" x="8804275" y="6602413"/>
          <p14:tracePt t="385993" x="8804275" y="6611938"/>
          <p14:tracePt t="386010" x="8786813" y="6619875"/>
          <p14:tracePt t="386034" x="8786813" y="6627813"/>
          <p14:tracePt t="386041" x="8778875" y="6627813"/>
          <p14:tracePt t="386073" x="8769350" y="6637338"/>
          <p14:tracePt t="386113" x="8753475" y="6645275"/>
          <p14:tracePt t="386129" x="8743950" y="6645275"/>
          <p14:tracePt t="386138" x="8743950" y="6654800"/>
          <p14:tracePt t="386162" x="8736013" y="6662738"/>
          <p14:tracePt t="386385" x="8718550" y="6662738"/>
          <p14:tracePt t="386482" x="8710613" y="6662738"/>
          <p14:tracePt t="386490" x="8693150" y="6670675"/>
          <p14:tracePt t="386505" x="8693150" y="6680200"/>
          <p14:tracePt t="386513" x="8685213" y="6680200"/>
          <p14:tracePt t="386522" x="8677275" y="6680200"/>
          <p14:tracePt t="386539" x="8667750" y="6680200"/>
          <p14:tracePt t="386545" x="8659813" y="6680200"/>
          <p14:tracePt t="386562" x="8651875" y="6688138"/>
          <p14:tracePt t="386585" x="8651875" y="6696075"/>
          <p14:tracePt t="386609" x="8634413" y="6713538"/>
          <p14:tracePt t="386619" x="8624888" y="6713538"/>
          <p14:tracePt t="386636" x="8609013" y="6713538"/>
          <p14:tracePt t="386649" x="8583613" y="6713538"/>
          <p14:tracePt t="386666" x="8574088" y="6713538"/>
          <p14:tracePt t="386681" x="8558213" y="6713538"/>
          <p14:tracePt t="386705" x="8540750" y="6713538"/>
          <p14:tracePt t="386713" x="8515350" y="6713538"/>
          <p14:tracePt t="386721" x="8480425" y="6713538"/>
          <p14:tracePt t="386729" x="8447088" y="6713538"/>
          <p14:tracePt t="386737" x="8404225" y="6713538"/>
          <p14:tracePt t="386746" x="8362950" y="6713538"/>
          <p14:tracePt t="386753" x="8302625" y="6713538"/>
          <p14:tracePt t="386761" x="8259763" y="6713538"/>
          <p14:tracePt t="386770" x="8218488" y="6713538"/>
          <p14:tracePt t="386777" x="8175625" y="6713538"/>
          <p14:tracePt t="386786" x="8158163" y="6713538"/>
          <p14:tracePt t="386793" x="8140700" y="6713538"/>
          <p14:tracePt t="386802" x="8132763" y="6713538"/>
          <p14:tracePt t="386810" x="8124825" y="6713538"/>
          <p14:tracePt t="386825" x="8115300" y="6705600"/>
          <p14:tracePt t="386841" x="8115300" y="6696075"/>
          <p14:tracePt t="386852" x="8115300" y="6680200"/>
          <p14:tracePt t="386857" x="8115300" y="6670675"/>
          <p14:tracePt t="386867" x="8115300" y="6654800"/>
          <p14:tracePt t="386888" x="8115300" y="6627813"/>
          <p14:tracePt t="386889" x="8115300" y="6611938"/>
          <p14:tracePt t="386898" x="8115300" y="6594475"/>
          <p14:tracePt t="386905" x="8115300" y="6577013"/>
          <p14:tracePt t="386913" x="8115300" y="6543675"/>
          <p14:tracePt t="386929" x="8115300" y="6518275"/>
          <p14:tracePt t="386938" x="8115300" y="6492875"/>
          <p14:tracePt t="386945" x="8115300" y="6475413"/>
          <p14:tracePt t="386953" x="8115300" y="6442075"/>
          <p14:tracePt t="386962" x="8132763" y="6416675"/>
          <p14:tracePt t="386970" x="8150225" y="6391275"/>
          <p14:tracePt t="386978" x="8183563" y="6348413"/>
          <p14:tracePt t="386986" x="8201025" y="6330950"/>
          <p14:tracePt t="386993" x="8243888" y="6288088"/>
          <p14:tracePt t="387002" x="8251825" y="6262688"/>
          <p14:tracePt t="387009" x="8285163" y="6211888"/>
          <p14:tracePt t="387019" x="8310563" y="6186488"/>
          <p14:tracePt t="387025" x="8328025" y="6169025"/>
          <p14:tracePt t="387035" x="8353425" y="6143625"/>
          <p14:tracePt t="387041" x="8370888" y="6118225"/>
          <p14:tracePt t="387052" x="8388350" y="6110288"/>
          <p14:tracePt t="387057" x="8429625" y="6092825"/>
          <p14:tracePt t="387067" x="8480425" y="6084888"/>
          <p14:tracePt t="387074" x="8523288" y="6076950"/>
          <p14:tracePt t="387081" x="8558213" y="6076950"/>
          <p14:tracePt t="387090" x="8599488" y="6076950"/>
          <p14:tracePt t="387097" x="8642350" y="6076950"/>
          <p14:tracePt t="387105" x="8685213" y="6076950"/>
          <p14:tracePt t="387113" x="8728075" y="6076950"/>
          <p14:tracePt t="387121" x="8743950" y="6076950"/>
          <p14:tracePt t="387129" x="8778875" y="6076950"/>
          <p14:tracePt t="387137" x="8812213" y="6084888"/>
          <p14:tracePt t="387146" x="8837613" y="6102350"/>
          <p14:tracePt t="387153" x="8855075" y="6110288"/>
          <p14:tracePt t="387162" x="8888413" y="6135688"/>
          <p14:tracePt t="387171" x="8913813" y="6143625"/>
          <p14:tracePt t="387178" x="8948738" y="6161088"/>
          <p14:tracePt t="387186" x="8982075" y="6178550"/>
          <p14:tracePt t="387193" x="8991600" y="6178550"/>
          <p14:tracePt t="387202" x="8999538" y="6194425"/>
          <p14:tracePt t="387209" x="9007475" y="6203950"/>
          <p14:tracePt t="387219" x="9007475" y="6229350"/>
          <p14:tracePt t="387225" x="9007475" y="6237288"/>
          <p14:tracePt t="387236" x="9007475" y="6280150"/>
          <p14:tracePt t="387241" x="8982075" y="6330950"/>
          <p14:tracePt t="387252" x="8982075" y="6356350"/>
          <p14:tracePt t="387258" x="8966200" y="6391275"/>
          <p14:tracePt t="387268" x="8956675" y="6424613"/>
          <p14:tracePt t="387273" x="8940800" y="6457950"/>
          <p14:tracePt t="387281" x="8923338" y="6492875"/>
          <p14:tracePt t="387289" x="8888413" y="6551613"/>
          <p14:tracePt t="387298" x="8863013" y="6569075"/>
          <p14:tracePt t="387306" x="8829675" y="6611938"/>
          <p14:tracePt t="387313" x="8769350" y="6637338"/>
          <p14:tracePt t="387322" x="8710613" y="6662738"/>
          <p14:tracePt t="387329" x="8685213" y="6662738"/>
          <p14:tracePt t="387338" x="8616950" y="6670675"/>
          <p14:tracePt t="387345" x="8574088" y="6670675"/>
          <p14:tracePt t="387354" x="8548688" y="6670675"/>
          <p14:tracePt t="387362" x="8540750" y="6670675"/>
          <p14:tracePt t="387378" x="8532813" y="6670675"/>
          <p14:tracePt t="387386" x="8532813" y="6662738"/>
          <p14:tracePt t="387394" x="8532813" y="6654800"/>
          <p14:tracePt t="387402" x="8532813" y="6627813"/>
          <p14:tracePt t="387409" x="8532813" y="6619875"/>
          <p14:tracePt t="387421" x="8548688" y="6602413"/>
          <p14:tracePt t="387425" x="8558213" y="6594475"/>
          <p14:tracePt t="387436" x="8558213" y="6586538"/>
          <p14:tracePt t="387441" x="8566150" y="6586538"/>
          <p14:tracePt t="387658" x="8574088" y="6586538"/>
          <p14:tracePt t="387921" x="8583613" y="6586538"/>
          <p14:tracePt t="387978" x="8591550" y="6586538"/>
          <p14:tracePt t="387987" x="8599488" y="6586538"/>
          <p14:tracePt t="388257" x="8609013" y="6577013"/>
          <p14:tracePt t="388265" x="8616950" y="6577013"/>
          <p14:tracePt t="388281" x="8624888" y="6569075"/>
          <p14:tracePt t="388298" x="8634413" y="6561138"/>
          <p14:tracePt t="388330" x="8616950" y="6551613"/>
          <p14:tracePt t="388338" x="8591550" y="6551613"/>
          <p14:tracePt t="388345" x="8548688" y="6543675"/>
          <p14:tracePt t="388354" x="8489950" y="6543675"/>
          <p14:tracePt t="388362" x="8429625" y="6543675"/>
          <p14:tracePt t="388370" x="8362950" y="6543675"/>
          <p14:tracePt t="388377" x="8320088" y="6543675"/>
          <p14:tracePt t="388387" x="8294688" y="6543675"/>
          <p14:tracePt t="388394" x="8251825" y="6543675"/>
          <p14:tracePt t="388403" x="8234363" y="6543675"/>
          <p14:tracePt t="388410" x="8218488" y="6551613"/>
          <p14:tracePt t="388425" x="8191500" y="6551613"/>
          <p14:tracePt t="388436" x="8175625" y="6561138"/>
          <p14:tracePt t="388452" x="8158163" y="6561138"/>
          <p14:tracePt t="388457" x="8132763" y="6569075"/>
          <p14:tracePt t="388465" x="8099425" y="6594475"/>
          <p14:tracePt t="388473" x="8064500" y="6602413"/>
          <p14:tracePt t="388482" x="8005763" y="6637338"/>
          <p14:tracePt t="388490" x="7980363" y="6645275"/>
          <p14:tracePt t="388497" x="7937500" y="6662738"/>
          <p14:tracePt t="388506" x="7894638" y="6688138"/>
          <p14:tracePt t="388514" x="7861300" y="6705600"/>
          <p14:tracePt t="388522" x="7835900" y="6713538"/>
          <p14:tracePt t="388530" x="7835900" y="6721475"/>
          <p14:tracePt t="388538" x="7826375" y="6731000"/>
          <p14:tracePt t="388601" x="7826375" y="6738938"/>
          <p14:tracePt t="388641" x="7835900" y="6738938"/>
          <p14:tracePt t="388729" x="7843838" y="6738938"/>
          <p14:tracePt t="388761" x="7843838" y="6731000"/>
          <p14:tracePt t="388777" x="7843838" y="6721475"/>
          <p14:tracePt t="388817" x="7835900" y="6713538"/>
          <p14:tracePt t="388897" x="7818438" y="6713538"/>
          <p14:tracePt t="389001" x="7810500" y="6713538"/>
          <p14:tracePt t="389025" x="7800975" y="6713538"/>
          <p14:tracePt t="389049" x="7793038" y="6705600"/>
          <p14:tracePt t="389154" x="7793038" y="6696075"/>
          <p14:tracePt t="389170" x="7793038" y="6688138"/>
          <p14:tracePt t="389186" x="7793038" y="6680200"/>
          <p14:tracePt t="389202" x="7793038" y="6670675"/>
          <p14:tracePt t="389217" x="7793038" y="6662738"/>
          <p14:tracePt t="389226" x="7783513" y="6654800"/>
          <p14:tracePt t="389257" x="7775575" y="6654800"/>
          <p14:tracePt t="389305" x="7767638" y="6637338"/>
          <p14:tracePt t="389378" x="7767638" y="6627813"/>
          <p14:tracePt t="389393" x="7758113" y="6627813"/>
          <p14:tracePt t="389402" x="7750175" y="6619875"/>
          <p14:tracePt t="389409" x="7750175" y="6611938"/>
          <p14:tracePt t="389426" x="7750175" y="6602413"/>
          <p14:tracePt t="389433" x="7750175" y="6586538"/>
          <p14:tracePt t="389441" x="7750175" y="6577013"/>
          <p14:tracePt t="389449" x="7750175" y="6569075"/>
          <p14:tracePt t="389457" x="7750175" y="6561138"/>
          <p14:tracePt t="389473" x="7750175" y="6543675"/>
          <p14:tracePt t="389482" x="7758113" y="6535738"/>
          <p14:tracePt t="389498" x="7767638" y="6526213"/>
          <p14:tracePt t="389505" x="7775575" y="6526213"/>
          <p14:tracePt t="389514" x="7783513" y="6526213"/>
          <p14:tracePt t="389529" x="7810500" y="6526213"/>
          <p14:tracePt t="389538" x="7818438" y="6526213"/>
          <p14:tracePt t="389554" x="7843838" y="6526213"/>
          <p14:tracePt t="389561" x="7851775" y="6526213"/>
          <p14:tracePt t="389571" x="7877175" y="6526213"/>
          <p14:tracePt t="389578" x="7894638" y="6526213"/>
          <p14:tracePt t="389588" x="7912100" y="6526213"/>
          <p14:tracePt t="389593" x="7927975" y="6526213"/>
          <p14:tracePt t="389603" x="7945438" y="6526213"/>
          <p14:tracePt t="389609" x="7954963" y="6526213"/>
          <p14:tracePt t="389620" x="7962900" y="6526213"/>
          <p14:tracePt t="389626" x="7970838" y="6535738"/>
          <p14:tracePt t="389638" x="7988300" y="6543675"/>
          <p14:tracePt t="389649" x="7996238" y="6551613"/>
          <p14:tracePt t="389657" x="8005763" y="6551613"/>
          <p14:tracePt t="389665" x="8013700" y="6561138"/>
          <p14:tracePt t="389673" x="8013700" y="6577013"/>
          <p14:tracePt t="389689" x="8013700" y="6602413"/>
          <p14:tracePt t="389698" x="8013700" y="6611938"/>
          <p14:tracePt t="389705" x="8013700" y="6627813"/>
          <p14:tracePt t="389714" x="8013700" y="6637338"/>
          <p14:tracePt t="389737" x="8013700" y="6654800"/>
          <p14:tracePt t="389746" x="8013700" y="6662738"/>
          <p14:tracePt t="389754" x="8005763" y="6662738"/>
          <p14:tracePt t="389762" x="7988300" y="6662738"/>
          <p14:tracePt t="389771" x="7988300" y="6670675"/>
          <p14:tracePt t="389777" x="7962900" y="6670675"/>
          <p14:tracePt t="389793" x="7945438" y="6670675"/>
          <p14:tracePt t="389805" x="7920038" y="6670675"/>
          <p14:tracePt t="389820" x="7894638" y="6670675"/>
          <p14:tracePt t="389825" x="7886700" y="6670675"/>
          <p14:tracePt t="389836" x="7861300" y="6670675"/>
          <p14:tracePt t="389842" x="7835900" y="6670675"/>
          <p14:tracePt t="389858" x="7818438" y="6662738"/>
          <p14:tracePt t="389865" x="7810500" y="6662738"/>
          <p14:tracePt t="389874" x="7800975" y="6662738"/>
          <p14:tracePt t="389882" x="7783513" y="6654800"/>
          <p14:tracePt t="389902" x="7767638" y="6645275"/>
          <p14:tracePt t="389907" x="7767638" y="6637338"/>
          <p14:tracePt t="389921" x="7758113" y="6627813"/>
          <p14:tracePt t="389978" x="7758113" y="6602413"/>
          <p14:tracePt t="389994" x="7767638" y="6602413"/>
          <p14:tracePt t="390865" x="7775575" y="6602413"/>
          <p14:tracePt t="390881" x="7775575" y="6577013"/>
          <p14:tracePt t="390889" x="7775575" y="6569075"/>
          <p14:tracePt t="390897" x="7775575" y="6561138"/>
          <p14:tracePt t="390905" x="7775575" y="6535738"/>
          <p14:tracePt t="390913" x="7775575" y="6526213"/>
          <p14:tracePt t="390923" x="7775575" y="6492875"/>
          <p14:tracePt t="390929" x="7783513" y="6483350"/>
          <p14:tracePt t="390938" x="7783513" y="6467475"/>
          <p14:tracePt t="390945" x="7793038" y="6457950"/>
          <p14:tracePt t="390962" x="7800975" y="6450013"/>
          <p14:tracePt t="390978" x="7810500" y="6450013"/>
          <p14:tracePt t="390993" x="7818438" y="6450013"/>
          <p14:tracePt t="391004" x="7826375" y="6450013"/>
          <p14:tracePt t="391009" x="7835900" y="6450013"/>
          <p14:tracePt t="391019" x="7843838" y="6450013"/>
          <p14:tracePt t="391033" x="7861300" y="6450013"/>
          <p14:tracePt t="391042" x="7869238" y="6450013"/>
          <p14:tracePt t="391306" x="7861300" y="6450013"/>
          <p14:tracePt t="391314" x="7851775" y="6450013"/>
          <p14:tracePt t="391330" x="7843838" y="6450013"/>
          <p14:tracePt t="391338" x="7835900" y="6450013"/>
          <p14:tracePt t="391346" x="7818438" y="6457950"/>
          <p14:tracePt t="391354" x="7800975" y="6457950"/>
          <p14:tracePt t="391361" x="7783513" y="6457950"/>
          <p14:tracePt t="391370" x="7767638" y="6457950"/>
          <p14:tracePt t="391378" x="7758113" y="6457950"/>
          <p14:tracePt t="391394" x="7750175" y="6457950"/>
          <p14:tracePt t="391403" x="7742238" y="6457950"/>
          <p14:tracePt t="391417" x="7732713" y="6457950"/>
          <p14:tracePt t="391425" x="7724775" y="6457950"/>
          <p14:tracePt t="391433" x="7716838" y="6450013"/>
          <p14:tracePt t="391441" x="7699375" y="6442075"/>
          <p14:tracePt t="391449" x="7699375" y="6432550"/>
          <p14:tracePt t="391458" x="7691438" y="6424613"/>
          <p14:tracePt t="391466" x="7673975" y="6399213"/>
          <p14:tracePt t="391473" x="7673975" y="6391275"/>
          <p14:tracePt t="391481" x="7666038" y="6391275"/>
          <p14:tracePt t="391489" x="7656513" y="6381750"/>
          <p14:tracePt t="391497" x="7656513" y="6373813"/>
          <p14:tracePt t="391514" x="7648575" y="6365875"/>
          <p14:tracePt t="391522" x="7648575" y="6356350"/>
          <p14:tracePt t="391530" x="7648575" y="6338888"/>
          <p14:tracePt t="391546" x="7648575" y="6323013"/>
          <p14:tracePt t="391554" x="7648575" y="6305550"/>
          <p14:tracePt t="391562" x="7656513" y="6288088"/>
          <p14:tracePt t="391571" x="7656513" y="6280150"/>
          <p14:tracePt t="391578" x="7666038" y="6262688"/>
          <p14:tracePt t="391587" x="7681913" y="6262688"/>
          <p14:tracePt t="391594" x="7681913" y="6254750"/>
          <p14:tracePt t="391604" x="7707313" y="6246813"/>
          <p14:tracePt t="391610" x="7716838" y="6246813"/>
          <p14:tracePt t="391617" x="7732713" y="6229350"/>
          <p14:tracePt t="391625" x="7758113" y="6229350"/>
          <p14:tracePt t="391633" x="7775575" y="6229350"/>
          <p14:tracePt t="391642" x="7783513" y="6229350"/>
          <p14:tracePt t="391649" x="7810500" y="6229350"/>
          <p14:tracePt t="391658" x="7818438" y="6229350"/>
          <p14:tracePt t="391665" x="7826375" y="6229350"/>
          <p14:tracePt t="391689" x="7843838" y="6229350"/>
          <p14:tracePt t="391698" x="7851775" y="6229350"/>
          <p14:tracePt t="391706" x="7861300" y="6237288"/>
          <p14:tracePt t="391722" x="7869238" y="6246813"/>
          <p14:tracePt t="391755" x="7877175" y="6254750"/>
          <p14:tracePt t="391778" x="7886700" y="6262688"/>
          <p14:tracePt t="391793" x="7886700" y="6272213"/>
          <p14:tracePt t="391801" x="7894638" y="6288088"/>
          <p14:tracePt t="391825" x="7894638" y="6297613"/>
          <p14:tracePt t="392378" x="7902575" y="6297613"/>
          <p14:tracePt t="392898" x="7912100" y="6297613"/>
          <p14:tracePt t="392905" x="7927975" y="6297613"/>
          <p14:tracePt t="392913" x="7945438" y="6297613"/>
          <p14:tracePt t="392922" x="7962900" y="6297613"/>
          <p14:tracePt t="392929" x="7980363" y="6305550"/>
          <p14:tracePt t="392945" x="7988300" y="6305550"/>
          <p14:tracePt t="392961" x="8005763" y="6323013"/>
          <p14:tracePt t="392985" x="8005763" y="6338888"/>
          <p14:tracePt t="393241" x="7996238" y="6338888"/>
          <p14:tracePt t="393281" x="7988300" y="6338888"/>
          <p14:tracePt t="393289" x="7970838" y="6348413"/>
          <p14:tracePt t="393306" x="7962900" y="6365875"/>
          <p14:tracePt t="393323" x="7954963" y="6381750"/>
          <p14:tracePt t="393346" x="7945438" y="6391275"/>
          <p14:tracePt t="393361" x="7937500" y="6399213"/>
          <p14:tracePt t="394513" x="7937500" y="6391275"/>
          <p14:tracePt t="395377" x="7937500" y="6381750"/>
          <p14:tracePt t="395385" x="7920038" y="6373813"/>
          <p14:tracePt t="395394" x="7912100" y="6365875"/>
          <p14:tracePt t="395417" x="7902575" y="6365875"/>
          <p14:tracePt t="395425" x="7886700" y="6356350"/>
          <p14:tracePt t="395434" x="7869238" y="6356350"/>
          <p14:tracePt t="395442" x="7843838" y="6356350"/>
          <p14:tracePt t="395449" x="7818438" y="6356350"/>
          <p14:tracePt t="395458" x="7767638" y="6348413"/>
          <p14:tracePt t="395465" x="7724775" y="6330950"/>
          <p14:tracePt t="395474" x="7666038" y="6313488"/>
          <p14:tracePt t="395481" x="7562850" y="6280150"/>
          <p14:tracePt t="395490" x="7469188" y="6262688"/>
          <p14:tracePt t="395497" x="7342188" y="6211888"/>
          <p14:tracePt t="395506" x="7154863" y="6143625"/>
          <p14:tracePt t="395514" x="6943725" y="6067425"/>
          <p14:tracePt t="395523" x="6696075" y="5973763"/>
          <p14:tracePt t="395530" x="6373813" y="5846763"/>
          <p14:tracePt t="395539" x="5932488" y="5668963"/>
          <p14:tracePt t="395546" x="5600700" y="5497513"/>
          <p14:tracePt t="395555" x="5243513" y="5370513"/>
          <p14:tracePt t="395561" x="4911725" y="5200650"/>
          <p14:tracePt t="395571" x="4630738" y="5064125"/>
          <p14:tracePt t="395577" x="4333875" y="4937125"/>
          <p14:tracePt t="395585" x="4121150" y="4852988"/>
          <p14:tracePt t="395594" x="3960813" y="4784725"/>
          <p14:tracePt t="395601" x="3806825" y="4716463"/>
          <p14:tracePt t="395609" x="3662363" y="4622800"/>
          <p14:tracePt t="395617" x="3527425" y="4554538"/>
          <p14:tracePt t="395625" x="3467100" y="4529138"/>
          <p14:tracePt t="395633" x="3373438" y="4486275"/>
          <p14:tracePt t="395642" x="3322638" y="4452938"/>
          <p14:tracePt t="395649" x="3271838" y="4435475"/>
          <p14:tracePt t="395657" x="3238500" y="4410075"/>
          <p14:tracePt t="395665" x="3211513" y="4394200"/>
          <p14:tracePt t="395674" x="3178175" y="4384675"/>
          <p14:tracePt t="395690" x="3170238" y="4368800"/>
          <p14:tracePt t="395722" x="3160713" y="4368800"/>
          <p14:tracePt t="395737" x="3152775" y="4368800"/>
          <p14:tracePt t="395753" x="3144838" y="4368800"/>
          <p14:tracePt t="395761" x="3127375" y="4368800"/>
          <p14:tracePt t="395777" x="3109913" y="4368800"/>
          <p14:tracePt t="395785" x="3084513" y="4359275"/>
          <p14:tracePt t="395801" x="3059113" y="4359275"/>
          <p14:tracePt t="395809" x="3059113" y="4351338"/>
          <p14:tracePt t="395817" x="3041650" y="4341813"/>
          <p14:tracePt t="395825" x="3025775" y="4325938"/>
          <p14:tracePt t="395833" x="3016250" y="4325938"/>
          <p14:tracePt t="395841" x="3008313" y="4316413"/>
          <p14:tracePt t="395849" x="2982913" y="4316413"/>
          <p14:tracePt t="395857" x="2965450" y="4300538"/>
          <p14:tracePt t="395866" x="2957513" y="4283075"/>
          <p14:tracePt t="395873" x="2922588" y="4257675"/>
          <p14:tracePt t="395887" x="2881313" y="4232275"/>
          <p14:tracePt t="395892" x="2855913" y="4206875"/>
          <p14:tracePt t="395898" x="2813050" y="4171950"/>
          <p14:tracePt t="395907" x="2787650" y="4156075"/>
          <p14:tracePt t="395913" x="2762250" y="4130675"/>
          <p14:tracePt t="395923" x="2744788" y="4113213"/>
          <p14:tracePt t="395938" x="2727325" y="4087813"/>
          <p14:tracePt t="395945" x="2719388" y="4079875"/>
          <p14:tracePt t="395961" x="2719388" y="4062413"/>
          <p14:tracePt t="395977" x="2719388" y="4052888"/>
          <p14:tracePt t="396009" x="2719388" y="4044950"/>
          <p14:tracePt t="396017" x="2719388" y="4037013"/>
          <p14:tracePt t="396569" x="2727325" y="4037013"/>
          <p14:tracePt t="396585" x="2744788" y="4052888"/>
          <p14:tracePt t="396594" x="2752725" y="4052888"/>
          <p14:tracePt t="396602" x="2762250" y="4062413"/>
          <p14:tracePt t="396618" x="2762250" y="4079875"/>
          <p14:tracePt t="396626" x="2770188" y="4087813"/>
          <p14:tracePt t="397105" x="2762250" y="4087813"/>
          <p14:tracePt t="397114" x="2752725" y="4087813"/>
          <p14:tracePt t="397120" x="2727325" y="4070350"/>
          <p14:tracePt t="397130" x="2701925" y="4062413"/>
          <p14:tracePt t="397140" x="2676525" y="4044950"/>
          <p14:tracePt t="397146" x="2643188" y="4037013"/>
          <p14:tracePt t="397157" x="2608263" y="4027488"/>
          <p14:tracePt t="397161" x="2592388" y="4019550"/>
          <p14:tracePt t="397177" x="2566988" y="4019550"/>
          <p14:tracePt t="397185" x="2557463" y="4011613"/>
          <p14:tracePt t="397193" x="2549525" y="4002088"/>
          <p14:tracePt t="397201" x="2532063" y="4002088"/>
          <p14:tracePt t="397217" x="2516188" y="3994150"/>
          <p14:tracePt t="397290" x="2506663" y="3994150"/>
          <p14:tracePt t="397297" x="2498725" y="3994150"/>
          <p14:tracePt t="397306" x="2489200" y="3986213"/>
          <p14:tracePt t="397320" x="2489200" y="3968750"/>
          <p14:tracePt t="397346" x="2481263" y="3968750"/>
          <p14:tracePt t="397361" x="2481263" y="3960813"/>
          <p14:tracePt t="397369" x="2473325" y="3951288"/>
          <p14:tracePt t="397378" x="2463800" y="3943350"/>
          <p14:tracePt t="397434" x="2455863" y="3925888"/>
          <p14:tracePt t="397449" x="2455863" y="3917950"/>
          <p14:tracePt t="397481" x="2447925" y="3900488"/>
          <p14:tracePt t="397497" x="2447925" y="3892550"/>
          <p14:tracePt t="398474" x="2447925" y="3883025"/>
          <p14:tracePt t="399418" x="2447925" y="3875088"/>
          <p14:tracePt t="401338" x="2447925" y="3867150"/>
          <p14:tracePt t="401345" x="2447925" y="3857625"/>
          <p14:tracePt t="402001" x="2455863" y="3849688"/>
          <p14:tracePt t="402649" x="2455863" y="3867150"/>
          <p14:tracePt t="403090" x="2455863" y="3857625"/>
          <p14:tracePt t="403098" x="2455863" y="3849688"/>
          <p14:tracePt t="403121" x="2447925" y="3832225"/>
          <p14:tracePt t="403138" x="2447925" y="3824288"/>
          <p14:tracePt t="403153" x="2447925" y="3816350"/>
          <p14:tracePt t="403161" x="2447925" y="3806825"/>
          <p14:tracePt t="403169" x="2447925" y="3798888"/>
          <p14:tracePt t="403177" x="2447925" y="3781425"/>
          <p14:tracePt t="403185" x="2447925" y="3773488"/>
          <p14:tracePt t="403194" x="2447925" y="3763963"/>
          <p14:tracePt t="403202" x="2430463" y="3748088"/>
          <p14:tracePt t="403211" x="2430463" y="3738563"/>
          <p14:tracePt t="403217" x="2430463" y="3722688"/>
          <p14:tracePt t="403234" x="2430463" y="3705225"/>
          <p14:tracePt t="403243" x="2430463" y="3697288"/>
          <p14:tracePt t="403249" x="2430463" y="3687763"/>
          <p14:tracePt t="403259" x="2422525" y="3671888"/>
          <p14:tracePt t="403276" x="2422525" y="3662363"/>
          <p14:tracePt t="403291" x="2422525" y="3654425"/>
          <p14:tracePt t="403298" x="2422525" y="3636963"/>
          <p14:tracePt t="403305" x="2422525" y="3629025"/>
          <p14:tracePt t="403313" x="2422525" y="3619500"/>
          <p14:tracePt t="403329" x="2422525" y="3603625"/>
          <p14:tracePt t="403338" x="2422525" y="3594100"/>
          <p14:tracePt t="403345" x="2422525" y="3586163"/>
          <p14:tracePt t="403361" x="2422525" y="3568700"/>
          <p14:tracePt t="403393" x="2422525" y="3560763"/>
          <p14:tracePt t="403410" x="2422525" y="3552825"/>
          <p14:tracePt t="403427" x="2422525" y="3543300"/>
          <p14:tracePt t="403433" x="2422525" y="3535363"/>
          <p14:tracePt t="403458" x="2422525" y="3527425"/>
          <p14:tracePt t="403473" x="2422525" y="3509963"/>
          <p14:tracePt t="403482" x="2430463" y="3502025"/>
          <p14:tracePt t="403506" x="2430463" y="3492500"/>
          <p14:tracePt t="403513" x="2430463" y="3475038"/>
          <p14:tracePt t="403522" x="2430463" y="3467100"/>
          <p14:tracePt t="403537" x="2430463" y="3459163"/>
          <p14:tracePt t="403553" x="2430463" y="3441700"/>
          <p14:tracePt t="403570" x="2430463" y="3433763"/>
          <p14:tracePt t="403577" x="2430463" y="3424238"/>
          <p14:tracePt t="403585" x="2430463" y="3416300"/>
          <p14:tracePt t="403594" x="2430463" y="3408363"/>
          <p14:tracePt t="403601" x="2438400" y="3390900"/>
          <p14:tracePt t="403618" x="2438400" y="3382963"/>
          <p14:tracePt t="403627" x="2438400" y="3373438"/>
          <p14:tracePt t="403634" x="2447925" y="3365500"/>
          <p14:tracePt t="403642" x="2463800" y="3355975"/>
          <p14:tracePt t="403649" x="2463800" y="3348038"/>
          <p14:tracePt t="403659" x="2463800" y="3340100"/>
          <p14:tracePt t="403676" x="2473325" y="3330575"/>
          <p14:tracePt t="403682" x="2489200" y="3314700"/>
          <p14:tracePt t="403698" x="2489200" y="3305175"/>
          <p14:tracePt t="403705" x="2498725" y="3297238"/>
          <p14:tracePt t="403713" x="2506663" y="3289300"/>
          <p14:tracePt t="403737" x="2506663" y="3279775"/>
          <p14:tracePt t="403778" x="2524125" y="3263900"/>
          <p14:tracePt t="403786" x="2532063" y="3263900"/>
          <p14:tracePt t="403794" x="2532063" y="3254375"/>
          <p14:tracePt t="403811" x="2532063" y="3246438"/>
          <p14:tracePt t="403817" x="2541588" y="3246438"/>
          <p14:tracePt t="403833" x="2541588" y="3238500"/>
          <p14:tracePt t="403843" x="2549525" y="3228975"/>
          <p14:tracePt t="404041" x="2541588" y="3228975"/>
          <p14:tracePt t="404049" x="2532063" y="3228975"/>
          <p14:tracePt t="404056" x="2524125" y="3238500"/>
          <p14:tracePt t="404065" x="2524125" y="3246438"/>
          <p14:tracePt t="404076" x="2516188" y="3263900"/>
          <p14:tracePt t="404082" x="2506663" y="3279775"/>
          <p14:tracePt t="404089" x="2506663" y="3305175"/>
          <p14:tracePt t="404097" x="2489200" y="3340100"/>
          <p14:tracePt t="404106" x="2489200" y="3365500"/>
          <p14:tracePt t="404113" x="2489200" y="3408363"/>
          <p14:tracePt t="404121" x="2489200" y="3449638"/>
          <p14:tracePt t="404129" x="2481263" y="3484563"/>
          <p14:tracePt t="404137" x="2473325" y="3517900"/>
          <p14:tracePt t="404145" x="2447925" y="3560763"/>
          <p14:tracePt t="404154" x="2438400" y="3611563"/>
          <p14:tracePt t="404161" x="2430463" y="3629025"/>
          <p14:tracePt t="404170" x="2430463" y="3646488"/>
          <p14:tracePt t="404177" x="2430463" y="3662363"/>
          <p14:tracePt t="404185" x="2430463" y="3671888"/>
          <p14:tracePt t="404210" x="2430463" y="3679825"/>
          <p14:tracePt t="404226" x="2430463" y="3687763"/>
          <p14:tracePt t="404249" x="2438400" y="3705225"/>
          <p14:tracePt t="404257" x="2447925" y="3722688"/>
          <p14:tracePt t="404282" x="2455863" y="3722688"/>
          <p14:tracePt t="404353" x="2455863" y="3730625"/>
          <p14:tracePt t="404506" x="2455863" y="3748088"/>
          <p14:tracePt t="404521" x="2455863" y="3763963"/>
          <p14:tracePt t="404529" x="2455863" y="3781425"/>
          <p14:tracePt t="404537" x="2455863" y="3790950"/>
          <p14:tracePt t="404545" x="2455863" y="3806825"/>
          <p14:tracePt t="404553" x="2455863" y="3816350"/>
          <p14:tracePt t="404569" x="2455863" y="3824288"/>
          <p14:tracePt t="404714" x="2463800" y="3832225"/>
          <p14:tracePt t="404954" x="2473325" y="3832225"/>
          <p14:tracePt t="404962" x="2473325" y="3824288"/>
          <p14:tracePt t="404978" x="2473325" y="3806825"/>
          <p14:tracePt t="404985" x="2463800" y="3798888"/>
          <p14:tracePt t="404995" x="2455863" y="3790950"/>
          <p14:tracePt t="405001" x="2430463" y="3773488"/>
          <p14:tracePt t="405009" x="2397125" y="3756025"/>
          <p14:tracePt t="405017" x="2362200" y="3738563"/>
          <p14:tracePt t="405027" x="2328863" y="3730625"/>
          <p14:tracePt t="405034" x="2303463" y="3722688"/>
          <p14:tracePt t="405044" x="2286000" y="3705225"/>
          <p14:tracePt t="405049" x="2268538" y="3697288"/>
          <p14:tracePt t="405061" x="2260600" y="3697288"/>
          <p14:tracePt t="405065" x="2243138" y="3687763"/>
          <p14:tracePt t="405076" x="2235200" y="3687763"/>
          <p14:tracePt t="405082" x="2227263" y="3679825"/>
          <p14:tracePt t="405089" x="2217738" y="3671888"/>
          <p14:tracePt t="405097" x="2209800" y="3662363"/>
          <p14:tracePt t="405129" x="2200275" y="3662363"/>
          <p14:tracePt t="405282" x="2209800" y="3662363"/>
          <p14:tracePt t="405289" x="2235200" y="3662363"/>
          <p14:tracePt t="405297" x="2252663" y="3662363"/>
          <p14:tracePt t="405305" x="2278063" y="3662363"/>
          <p14:tracePt t="405313" x="2293938" y="3679825"/>
          <p14:tracePt t="405321" x="2319338" y="3679825"/>
          <p14:tracePt t="405329" x="2328863" y="3687763"/>
          <p14:tracePt t="405337" x="2336800" y="3687763"/>
          <p14:tracePt t="405346" x="2354263" y="3687763"/>
          <p14:tracePt t="405353" x="2362200" y="3687763"/>
          <p14:tracePt t="405361" x="2362200" y="3697288"/>
          <p14:tracePt t="405385" x="2379663" y="3697288"/>
          <p14:tracePt t="405577" x="2362200" y="3697288"/>
          <p14:tracePt t="405586" x="2344738" y="3697288"/>
          <p14:tracePt t="405595" x="2328863" y="3697288"/>
          <p14:tracePt t="405602" x="2311400" y="3697288"/>
          <p14:tracePt t="405610" x="2293938" y="3697288"/>
          <p14:tracePt t="405627" x="2278063" y="3697288"/>
          <p14:tracePt t="405633" x="2268538" y="3687763"/>
          <p14:tracePt t="405649" x="2260600" y="3687763"/>
          <p14:tracePt t="405661" x="2252663" y="3687763"/>
          <p14:tracePt t="405666" x="2243138" y="3679825"/>
          <p14:tracePt t="405673" x="2235200" y="3679825"/>
          <p14:tracePt t="405681" x="2217738" y="3679825"/>
          <p14:tracePt t="405841" x="2209800" y="3671888"/>
          <p14:tracePt t="406377" x="2209800" y="3679825"/>
          <p14:tracePt t="406394" x="2227263" y="3687763"/>
          <p14:tracePt t="406401" x="2235200" y="3697288"/>
          <p14:tracePt t="406417" x="2235200" y="3705225"/>
          <p14:tracePt t="406426" x="2252663" y="3722688"/>
          <p14:tracePt t="406433" x="2260600" y="3730625"/>
          <p14:tracePt t="406444" x="2268538" y="3738563"/>
          <p14:tracePt t="406449" x="2293938" y="3763963"/>
          <p14:tracePt t="406459" x="2293938" y="3781425"/>
          <p14:tracePt t="406465" x="2303463" y="3806825"/>
          <p14:tracePt t="406473" x="2328863" y="3841750"/>
          <p14:tracePt t="406482" x="2336800" y="3867150"/>
          <p14:tracePt t="406489" x="2354263" y="3883025"/>
          <p14:tracePt t="406497" x="2379663" y="3925888"/>
          <p14:tracePt t="406506" x="2397125" y="3943350"/>
          <p14:tracePt t="406514" x="2422525" y="3968750"/>
          <p14:tracePt t="406522" x="2463800" y="4011613"/>
          <p14:tracePt t="406529" x="2473325" y="4019550"/>
          <p14:tracePt t="406537" x="2498725" y="4027488"/>
          <p14:tracePt t="406545" x="2516188" y="4037013"/>
          <p14:tracePt t="406554" x="2524125" y="4044950"/>
          <p14:tracePt t="406578" x="2532063" y="4044950"/>
          <p14:tracePt t="406626" x="2541588" y="4044950"/>
          <p14:tracePt t="406657" x="2541588" y="4037013"/>
          <p14:tracePt t="406666" x="2541588" y="4027488"/>
          <p14:tracePt t="406673" x="2532063" y="4027488"/>
          <p14:tracePt t="406682" x="2532063" y="4019550"/>
          <p14:tracePt t="406690" x="2532063" y="4011613"/>
          <p14:tracePt t="406698" x="2532063" y="4002088"/>
          <p14:tracePt t="406730" x="2532063" y="3976688"/>
          <p14:tracePt t="406754" x="2532063" y="3968750"/>
          <p14:tracePt t="406762" x="2532063" y="3951288"/>
          <p14:tracePt t="406778" x="2532063" y="3943350"/>
          <p14:tracePt t="406785" x="2532063" y="3925888"/>
          <p14:tracePt t="406793" x="2524125" y="3917950"/>
          <p14:tracePt t="406812" x="2524125" y="3908425"/>
          <p14:tracePt t="406818" x="2516188" y="3900488"/>
          <p14:tracePt t="406850" x="2506663" y="3900488"/>
          <p14:tracePt t="406858" x="2498725" y="3900488"/>
          <p14:tracePt t="406883" x="2489200" y="3900488"/>
          <p14:tracePt t="407089" x="2481263" y="3892550"/>
          <p14:tracePt t="407097" x="2473325" y="3883025"/>
          <p14:tracePt t="407177" x="2473325" y="3875088"/>
          <p14:tracePt t="407195" x="2473325" y="3857625"/>
          <p14:tracePt t="407202" x="2463800" y="3857625"/>
          <p14:tracePt t="407218" x="2463800" y="3849688"/>
          <p14:tracePt t="407225" x="2447925" y="3832225"/>
          <p14:tracePt t="407234" x="2438400" y="3824288"/>
          <p14:tracePt t="407243" x="2438400" y="3816350"/>
          <p14:tracePt t="407249" x="2438400" y="3806825"/>
          <p14:tracePt t="407257" x="2422525" y="3790950"/>
          <p14:tracePt t="407265" x="2405063" y="3773488"/>
          <p14:tracePt t="407273" x="2397125" y="3748088"/>
          <p14:tracePt t="407290" x="2397125" y="3722688"/>
          <p14:tracePt t="407298" x="2379663" y="3705225"/>
          <p14:tracePt t="407313" x="2371725" y="3705225"/>
          <p14:tracePt t="407345" x="2371725" y="3687763"/>
          <p14:tracePt t="407370" x="2362200" y="3679825"/>
          <p14:tracePt t="408201" x="2362200" y="3687763"/>
          <p14:tracePt t="408209" x="2362200" y="3713163"/>
          <p14:tracePt t="408218" x="2371725" y="3756025"/>
          <p14:tracePt t="408225" x="2397125" y="3790950"/>
          <p14:tracePt t="408234" x="2438400" y="3867150"/>
          <p14:tracePt t="408241" x="2489200" y="3960813"/>
          <p14:tracePt t="408249" x="2566988" y="4095750"/>
          <p14:tracePt t="408258" x="2701925" y="4341813"/>
          <p14:tracePt t="408265" x="2863850" y="4648200"/>
          <p14:tracePt t="408274" x="3016250" y="4903788"/>
          <p14:tracePt t="408282" x="3076575" y="5038725"/>
          <p14:tracePt t="408289" x="3119438" y="5116513"/>
          <p14:tracePt t="408297" x="3109913" y="5132388"/>
          <p14:tracePt t="408554" x="3119438" y="5141913"/>
          <p14:tracePt t="408563" x="3144838" y="5157788"/>
          <p14:tracePt t="408569" x="3195638" y="5200650"/>
          <p14:tracePt t="408579" x="3254375" y="5251450"/>
          <p14:tracePt t="408585" x="3297238" y="5286375"/>
          <p14:tracePt t="408595" x="3382963" y="5337175"/>
          <p14:tracePt t="408602" x="3484563" y="5430838"/>
          <p14:tracePt t="408612" x="3578225" y="5514975"/>
          <p14:tracePt t="408617" x="3662363" y="5608638"/>
          <p14:tracePt t="408627" x="3806825" y="5745163"/>
          <p14:tracePt t="408634" x="3917950" y="5838825"/>
          <p14:tracePt t="408641" x="4019550" y="5940425"/>
          <p14:tracePt t="408650" x="4138613" y="6084888"/>
          <p14:tracePt t="408657" x="4249738" y="6186488"/>
          <p14:tracePt t="408666" x="4359275" y="6305550"/>
          <p14:tracePt t="408673" x="4470400" y="6416675"/>
          <p14:tracePt t="408681" x="4614863" y="6551613"/>
          <p14:tracePt t="408689" x="4724400" y="6645275"/>
          <p14:tracePt t="408698" x="4818063" y="6731000"/>
          <p14:tracePt t="408706" x="4919663" y="6807200"/>
          <p14:tracePt t="408713" x="4972050" y="6850063"/>
          <p14:tracePt t="409442" x="5651500" y="6832600"/>
          <p14:tracePt t="409449" x="5641975" y="6799263"/>
          <p14:tracePt t="409458" x="5634038" y="6764338"/>
          <p14:tracePt t="409466" x="5616575" y="6756400"/>
          <p14:tracePt t="409601" x="5608638" y="6746875"/>
          <p14:tracePt t="409609" x="5600700" y="6764338"/>
          <p14:tracePt t="409617" x="5583238" y="6781800"/>
          <p14:tracePt t="409626" x="5575300" y="6807200"/>
          <p14:tracePt t="409633" x="5565775" y="6824663"/>
          <p14:tracePt t="409649" x="5565775" y="6832600"/>
          <p14:tracePt t="409665" x="5557838" y="6840538"/>
          <p14:tracePt t="409698" x="5549900" y="6840538"/>
          <p14:tracePt t="409705" x="5540375" y="6840538"/>
          <p14:tracePt t="409785" x="5532438" y="6840538"/>
          <p14:tracePt t="409793" x="5507038" y="6850063"/>
          <p14:tracePt t="409963" x="2633663" y="6705600"/>
          <p14:tracePt t="409969" x="2557463" y="6611938"/>
          <p14:tracePt t="409978" x="2481263" y="6457950"/>
          <p14:tracePt t="409985" x="2354263" y="6254750"/>
          <p14:tracePt t="409996" x="2252663" y="6067425"/>
          <p14:tracePt t="410002" x="2149475" y="5897563"/>
          <p14:tracePt t="410011" x="2133600" y="5778500"/>
          <p14:tracePt t="410017" x="2116138" y="5668963"/>
          <p14:tracePt t="410025" x="2116138" y="5565775"/>
          <p14:tracePt t="410034" x="2124075" y="5489575"/>
          <p14:tracePt t="410041" x="2174875" y="5413375"/>
          <p14:tracePt t="410049" x="2217738" y="5362575"/>
          <p14:tracePt t="410057" x="2252663" y="5302250"/>
          <p14:tracePt t="410066" x="2268538" y="5268913"/>
          <p14:tracePt t="410074" x="2293938" y="5226050"/>
          <p14:tracePt t="410081" x="2293938" y="5200650"/>
          <p14:tracePt t="410089" x="2303463" y="5167313"/>
          <p14:tracePt t="410097" x="2303463" y="5132388"/>
          <p14:tracePt t="410105" x="2303463" y="5091113"/>
          <p14:tracePt t="410114" x="2303463" y="5056188"/>
          <p14:tracePt t="410121" x="2303463" y="5030788"/>
          <p14:tracePt t="410130" x="2303463" y="5005388"/>
          <p14:tracePt t="410137" x="2286000" y="4962525"/>
          <p14:tracePt t="410147" x="2252663" y="4911725"/>
          <p14:tracePt t="410153" x="2235200" y="4878388"/>
          <p14:tracePt t="410163" x="2209800" y="4827588"/>
          <p14:tracePt t="410169" x="2200275" y="4792663"/>
          <p14:tracePt t="410179" x="2200275" y="4767263"/>
          <p14:tracePt t="410185" x="2200275" y="4741863"/>
          <p14:tracePt t="410197" x="2200275" y="4716463"/>
          <p14:tracePt t="410202" x="2217738" y="4665663"/>
          <p14:tracePt t="410213" x="2227263" y="4622800"/>
          <p14:tracePt t="410217" x="2260600" y="4572000"/>
          <p14:tracePt t="410225" x="2268538" y="4529138"/>
          <p14:tracePt t="410234" x="2293938" y="4503738"/>
          <p14:tracePt t="410241" x="2319338" y="4486275"/>
          <p14:tracePt t="410249" x="2328863" y="4486275"/>
          <p14:tracePt t="410257" x="2371725" y="4486275"/>
          <p14:tracePt t="410266" x="2397125" y="4495800"/>
          <p14:tracePt t="410273" x="2430463" y="4538663"/>
          <p14:tracePt t="410281" x="2463800" y="4630738"/>
          <p14:tracePt t="410289" x="2489200" y="4733925"/>
          <p14:tracePt t="410297" x="2498725" y="4860925"/>
          <p14:tracePt t="410305" x="2498725" y="4987925"/>
          <p14:tracePt t="410314" x="2463800" y="5064125"/>
          <p14:tracePt t="410321" x="2438400" y="5167313"/>
          <p14:tracePt t="410330" x="2422525" y="5208588"/>
          <p14:tracePt t="410337" x="2405063" y="5251450"/>
          <p14:tracePt t="410347" x="2397125" y="5260975"/>
          <p14:tracePt t="410353" x="2387600" y="5276850"/>
          <p14:tracePt t="410363" x="2387600" y="5286375"/>
          <p14:tracePt t="410369" x="2371725" y="5286375"/>
          <p14:tracePt t="410393" x="2362200" y="5286375"/>
          <p14:tracePt t="410401" x="2344738" y="5286375"/>
          <p14:tracePt t="410411" x="2344738" y="5276850"/>
          <p14:tracePt t="410417" x="2344738" y="5251450"/>
          <p14:tracePt t="410425" x="2344738" y="5235575"/>
          <p14:tracePt t="410433" x="2354263" y="5208588"/>
          <p14:tracePt t="410441" x="2405063" y="5192713"/>
          <p14:tracePt t="410449" x="2455863" y="5183188"/>
          <p14:tracePt t="410458" x="2473325" y="5175250"/>
          <p14:tracePt t="410465" x="2481263" y="5175250"/>
          <p14:tracePt t="410529" x="2473325" y="5183188"/>
          <p14:tracePt t="410554" x="2447925" y="5183188"/>
          <p14:tracePt t="410563" x="2438400" y="5183188"/>
          <p14:tracePt t="410585" x="2422525" y="5183188"/>
          <p14:tracePt t="410682" x="2413000" y="5183188"/>
          <p14:tracePt t="410690" x="2387600" y="5183188"/>
          <p14:tracePt t="410697" x="2379663" y="5183188"/>
          <p14:tracePt t="410705" x="2354263" y="5208588"/>
          <p14:tracePt t="410714" x="2336800" y="5208588"/>
          <p14:tracePt t="410722" x="2319338" y="5208588"/>
          <p14:tracePt t="410730" x="2303463" y="5218113"/>
          <p14:tracePt t="410769" x="2293938" y="5226050"/>
          <p14:tracePt t="410777" x="2303463" y="5235575"/>
          <p14:tracePt t="410785" x="2311400" y="5243513"/>
          <p14:tracePt t="410802" x="2311400" y="5251450"/>
          <p14:tracePt t="410818" x="2319338" y="5251450"/>
          <p14:tracePt t="410825" x="2311400" y="5268913"/>
          <p14:tracePt t="410834" x="2303463" y="5268913"/>
          <p14:tracePt t="410842" x="2268538" y="5268913"/>
          <p14:tracePt t="410850" x="2260600" y="5268913"/>
          <p14:tracePt t="410898" x="2268538" y="5260975"/>
          <p14:tracePt t="410913" x="2268538" y="5243513"/>
          <p14:tracePt t="410921" x="2260600" y="5226050"/>
          <p14:tracePt t="410930" x="2227263" y="5226050"/>
          <p14:tracePt t="410938" x="2159000" y="5192713"/>
          <p14:tracePt t="410947" x="2065338" y="5192713"/>
          <p14:tracePt t="410953" x="1979613" y="5183188"/>
          <p14:tracePt t="410962" x="1903413" y="5175250"/>
          <p14:tracePt t="410969" x="1870075" y="5175250"/>
          <p14:tracePt t="410979" x="1844675" y="5157788"/>
          <p14:tracePt t="410985" x="1844675" y="5149850"/>
          <p14:tracePt t="411009" x="1844675" y="5141913"/>
          <p14:tracePt t="411025" x="1844675" y="5132388"/>
          <p14:tracePt t="411042" x="1860550" y="5124450"/>
          <p14:tracePt t="411057" x="1860550" y="5116513"/>
          <p14:tracePt t="411065" x="1860550" y="5106988"/>
          <p14:tracePt t="411074" x="1860550" y="5099050"/>
          <p14:tracePt t="411081" x="1860550" y="5091113"/>
          <p14:tracePt t="411089" x="1852613" y="5064125"/>
          <p14:tracePt t="411097" x="1844675" y="5056188"/>
          <p14:tracePt t="411105" x="1835150" y="5038725"/>
          <p14:tracePt t="411114" x="1827213" y="5030788"/>
          <p14:tracePt t="411121" x="1819275" y="5013325"/>
          <p14:tracePt t="411137" x="1809750" y="4997450"/>
          <p14:tracePt t="411146" x="1809750" y="4987925"/>
          <p14:tracePt t="411164" x="1801813" y="4979988"/>
          <p14:tracePt t="411169" x="1801813" y="4972050"/>
          <p14:tracePt t="411180" x="1793875" y="4962525"/>
          <p14:tracePt t="411185" x="1784350" y="4954588"/>
          <p14:tracePt t="411196" x="1776413" y="4929188"/>
          <p14:tracePt t="411201" x="1776413" y="4868863"/>
          <p14:tracePt t="411212" x="1758950" y="4810125"/>
          <p14:tracePt t="411218" x="1741488" y="4733925"/>
          <p14:tracePt t="411225" x="1725613" y="4657725"/>
          <p14:tracePt t="411234" x="1700213" y="4605338"/>
          <p14:tracePt t="411242" x="1690688" y="4564063"/>
          <p14:tracePt t="411249" x="1682750" y="4529138"/>
          <p14:tracePt t="411258" x="1665288" y="4495800"/>
          <p14:tracePt t="411266" x="1657350" y="4478338"/>
          <p14:tracePt t="411273" x="1649413" y="4478338"/>
          <p14:tracePt t="411281" x="1639888" y="4470400"/>
          <p14:tracePt t="411297" x="1631950" y="4470400"/>
          <p14:tracePt t="411322" x="1622425" y="4470400"/>
          <p14:tracePt t="411330" x="1614488" y="4470400"/>
          <p14:tracePt t="411338" x="1606550" y="4470400"/>
          <p14:tracePt t="411346" x="1597025" y="4478338"/>
          <p14:tracePt t="411354" x="1589088" y="4486275"/>
          <p14:tracePt t="411370" x="1589088" y="4495800"/>
          <p14:tracePt t="411465" x="1589088" y="4486275"/>
          <p14:tracePt t="411505" x="1589088" y="4478338"/>
          <p14:tracePt t="411537" x="1589088" y="4470400"/>
          <p14:tracePt t="411547" x="1606550" y="4435475"/>
          <p14:tracePt t="411553" x="1614488" y="4402138"/>
          <p14:tracePt t="411561" x="1622425" y="4351338"/>
          <p14:tracePt t="411569" x="1649413" y="4308475"/>
          <p14:tracePt t="411578" x="1649413" y="4232275"/>
          <p14:tracePt t="411585" x="1649413" y="4146550"/>
          <p14:tracePt t="411595" x="1649413" y="4079875"/>
          <p14:tracePt t="411602" x="1649413" y="4019550"/>
          <p14:tracePt t="411609" x="1622425" y="3943350"/>
          <p14:tracePt t="411617" x="1581150" y="3875088"/>
          <p14:tracePt t="411626" x="1563688" y="3832225"/>
          <p14:tracePt t="411633" x="1520825" y="3781425"/>
          <p14:tracePt t="411641" x="1504950" y="3748088"/>
          <p14:tracePt t="411650" x="1495425" y="3730625"/>
          <p14:tracePt t="411657" x="1470025" y="3687763"/>
          <p14:tracePt t="411665" x="1452563" y="3654425"/>
          <p14:tracePt t="411673" x="1452563" y="3646488"/>
          <p14:tracePt t="411681" x="1452563" y="3603625"/>
          <p14:tracePt t="411690" x="1452563" y="3586163"/>
          <p14:tracePt t="411698" x="1452563" y="3552825"/>
          <p14:tracePt t="411705" x="1452563" y="3527425"/>
          <p14:tracePt t="411714" x="1452563" y="3509963"/>
          <p14:tracePt t="411721" x="1452563" y="3484563"/>
          <p14:tracePt t="411730" x="1462088" y="3449638"/>
          <p14:tracePt t="411737" x="1470025" y="3424238"/>
          <p14:tracePt t="411747" x="1487488" y="3398838"/>
          <p14:tracePt t="411753" x="1495425" y="3390900"/>
          <p14:tracePt t="411763" x="1504950" y="3373438"/>
          <p14:tracePt t="411769" x="1512888" y="3355975"/>
          <p14:tracePt t="411779" x="1512888" y="3348038"/>
          <p14:tracePt t="411795" x="1512888" y="3330575"/>
          <p14:tracePt t="411801" x="1512888" y="3322638"/>
          <p14:tracePt t="411809" x="1512888" y="3314700"/>
          <p14:tracePt t="411817" x="1512888" y="3305175"/>
          <p14:tracePt t="411825" x="1512888" y="3297238"/>
          <p14:tracePt t="411833" x="1530350" y="3271838"/>
          <p14:tracePt t="411850" x="1530350" y="3254375"/>
          <p14:tracePt t="411857" x="1530350" y="3246438"/>
          <p14:tracePt t="411873" x="1538288" y="3238500"/>
          <p14:tracePt t="411895" x="1555750" y="3211513"/>
          <p14:tracePt t="411899" x="1563688" y="3203575"/>
          <p14:tracePt t="411914" x="1563688" y="3195638"/>
          <p14:tracePt t="411921" x="1581150" y="3186113"/>
          <p14:tracePt t="411930" x="1589088" y="3178175"/>
          <p14:tracePt t="411937" x="1589088" y="3170238"/>
          <p14:tracePt t="411954" x="1597025" y="3160713"/>
          <p14:tracePt t="412065" x="1597025" y="3178175"/>
          <p14:tracePt t="412073" x="1597025" y="3221038"/>
          <p14:tracePt t="412082" x="1597025" y="3279775"/>
          <p14:tracePt t="412090" x="1589088" y="3365500"/>
          <p14:tracePt t="412098" x="1571625" y="3467100"/>
          <p14:tracePt t="412106" x="1571625" y="3594100"/>
          <p14:tracePt t="412114" x="1571625" y="3730625"/>
          <p14:tracePt t="412122" x="1571625" y="3857625"/>
          <p14:tracePt t="412131" x="1571625" y="3968750"/>
          <p14:tracePt t="412137" x="1571625" y="4087813"/>
          <p14:tracePt t="412147" x="1563688" y="4171950"/>
          <p14:tracePt t="412153" x="1563688" y="4240213"/>
          <p14:tracePt t="412164" x="1563688" y="4316413"/>
          <p14:tracePt t="412169" x="1563688" y="4359275"/>
          <p14:tracePt t="412179" x="1563688" y="4419600"/>
          <p14:tracePt t="412185" x="1563688" y="4445000"/>
          <p14:tracePt t="412195" x="1563688" y="4486275"/>
          <p14:tracePt t="412201" x="1563688" y="4513263"/>
          <p14:tracePt t="412209" x="1563688" y="4564063"/>
          <p14:tracePt t="412217" x="1563688" y="4597400"/>
          <p14:tracePt t="412225" x="1563688" y="4630738"/>
          <p14:tracePt t="412233" x="1563688" y="4657725"/>
          <p14:tracePt t="412241" x="1563688" y="4665663"/>
          <p14:tracePt t="412249" x="1563688" y="4673600"/>
          <p14:tracePt t="412266" x="1563688" y="4683125"/>
          <p14:tracePt t="412298" x="1563688" y="4691063"/>
          <p14:tracePt t="412313" x="1563688" y="4699000"/>
          <p14:tracePt t="412321" x="1563688" y="4716463"/>
          <p14:tracePt t="412331" x="1563688" y="4724400"/>
          <p14:tracePt t="412337" x="1563688" y="4733925"/>
          <p14:tracePt t="412347" x="1563688" y="4749800"/>
          <p14:tracePt t="412364" x="1563688" y="4759325"/>
          <p14:tracePt t="412650" x="1571625" y="4759325"/>
          <p14:tracePt t="412666" x="1581150" y="4759325"/>
          <p14:tracePt t="412673" x="1597025" y="4759325"/>
          <p14:tracePt t="412682" x="1606550" y="4749800"/>
          <p14:tracePt t="412689" x="1614488" y="4716463"/>
          <p14:tracePt t="412698" x="1614488" y="4673600"/>
          <p14:tracePt t="412705" x="1622425" y="4630738"/>
          <p14:tracePt t="412715" x="1622425" y="4579938"/>
          <p14:tracePt t="412722" x="1622425" y="4529138"/>
          <p14:tracePt t="412731" x="1622425" y="4486275"/>
          <p14:tracePt t="412738" x="1622425" y="4435475"/>
          <p14:tracePt t="412748" x="1622425" y="4394200"/>
          <p14:tracePt t="412753" x="1622425" y="4359275"/>
          <p14:tracePt t="412764" x="1622425" y="4333875"/>
          <p14:tracePt t="412770" x="1622425" y="4316413"/>
          <p14:tracePt t="412780" x="1622425" y="4308475"/>
          <p14:tracePt t="412786" x="1622425" y="4300538"/>
          <p14:tracePt t="412801" x="1622425" y="4291013"/>
          <p14:tracePt t="412810" x="1622425" y="4283075"/>
          <p14:tracePt t="414522" x="1614488" y="4283075"/>
          <p14:tracePt t="414529" x="1614488" y="4275138"/>
          <p14:tracePt t="414538" x="1606550" y="4265613"/>
          <p14:tracePt t="414545" x="1589088" y="4257675"/>
          <p14:tracePt t="414561" x="1581150" y="4249738"/>
          <p14:tracePt t="414585" x="1581150" y="4240213"/>
          <p14:tracePt t="414609" x="1571625" y="4240213"/>
          <p14:tracePt t="414634" x="1555750" y="4232275"/>
          <p14:tracePt t="414642" x="1555750" y="4224338"/>
          <p14:tracePt t="414657" x="1546225" y="4214813"/>
          <p14:tracePt t="414674" x="1538288" y="4214813"/>
          <p14:tracePt t="414690" x="1530350" y="4214813"/>
          <p14:tracePt t="414699" x="1512888" y="4214813"/>
          <p14:tracePt t="414705" x="1512888" y="4206875"/>
          <p14:tracePt t="414715" x="1495425" y="4206875"/>
          <p14:tracePt t="414722" x="1487488" y="4197350"/>
          <p14:tracePt t="414738" x="1462088" y="4197350"/>
          <p14:tracePt t="414748" x="1462088" y="4189413"/>
          <p14:tracePt t="414754" x="1452563" y="4189413"/>
          <p14:tracePt t="414769" x="1427163" y="4189413"/>
          <p14:tracePt t="414818" x="1419225" y="4189413"/>
          <p14:tracePt t="414826" x="1411288" y="4181475"/>
          <p14:tracePt t="414841" x="1411288" y="4171950"/>
          <p14:tracePt t="414849" x="1401763" y="4171950"/>
          <p14:tracePt t="414857" x="1385888" y="4164013"/>
          <p14:tracePt t="414873" x="1376363" y="4164013"/>
          <p14:tracePt t="414885" x="1368425" y="4164013"/>
          <p14:tracePt t="414890" x="1360488" y="4164013"/>
          <p14:tracePt t="414899" x="1360488" y="4156075"/>
          <p14:tracePt t="414915" x="1343025" y="4156075"/>
          <p14:tracePt t="414931" x="1333500" y="4156075"/>
          <p14:tracePt t="414948" x="1325563" y="4146550"/>
          <p14:tracePt t="414969" x="1317625" y="4138613"/>
          <p14:tracePt t="414985" x="1308100" y="4138613"/>
          <p14:tracePt t="415050" x="1300163" y="4138613"/>
          <p14:tracePt t="415105" x="1292225" y="4138613"/>
          <p14:tracePt t="415154" x="1282700" y="4130675"/>
          <p14:tracePt t="415162" x="1274763" y="4130675"/>
          <p14:tracePt t="415169" x="1266825" y="4130675"/>
          <p14:tracePt t="415186" x="1257300" y="4121150"/>
          <p14:tracePt t="416649" x="1241425" y="4105275"/>
          <p14:tracePt t="416673" x="1231900" y="4087813"/>
          <p14:tracePt t="416689" x="1231900" y="4079875"/>
          <p14:tracePt t="416714" x="1231900" y="4070350"/>
          <p14:tracePt t="416721" x="1223963" y="4062413"/>
          <p14:tracePt t="416729" x="1223963" y="4052888"/>
          <p14:tracePt t="416746" x="1223963" y="4044950"/>
          <p14:tracePt t="416754" x="1216025" y="4037013"/>
          <p14:tracePt t="416761" x="1206500" y="4037013"/>
          <p14:tracePt t="416786" x="1206500" y="4027488"/>
          <p14:tracePt t="416793" x="1206500" y="4019550"/>
          <p14:tracePt t="416825" x="1198563" y="4002088"/>
          <p14:tracePt t="416841" x="1189038" y="3994150"/>
          <p14:tracePt t="416866" x="1181100" y="3986213"/>
          <p14:tracePt t="416873" x="1181100" y="3976688"/>
          <p14:tracePt t="416890" x="1173163" y="3968750"/>
          <p14:tracePt t="416898" x="1163638" y="3968750"/>
          <p14:tracePt t="416913" x="1163638" y="3951288"/>
          <p14:tracePt t="416922" x="1163638" y="3943350"/>
          <p14:tracePt t="416932" x="1147763" y="3935413"/>
          <p14:tracePt t="416937" x="1147763" y="3925888"/>
          <p14:tracePt t="416951" x="1138238" y="3917950"/>
          <p14:tracePt t="416961" x="1130300" y="3908425"/>
          <p14:tracePt t="416969" x="1130300" y="3900488"/>
          <p14:tracePt t="416977" x="1112838" y="3883025"/>
          <p14:tracePt t="416985" x="1104900" y="3875088"/>
          <p14:tracePt t="416993" x="1104900" y="3867150"/>
          <p14:tracePt t="417009" x="1104900" y="3857625"/>
          <p14:tracePt t="417017" x="1104900" y="3841750"/>
          <p14:tracePt t="417025" x="1096963" y="3841750"/>
          <p14:tracePt t="417033" x="1087438" y="3824288"/>
          <p14:tracePt t="417041" x="1079500" y="3816350"/>
          <p14:tracePt t="417050" x="1069975" y="3806825"/>
          <p14:tracePt t="417057" x="1069975" y="3798888"/>
          <p14:tracePt t="417066" x="1062038" y="3790950"/>
          <p14:tracePt t="417074" x="1054100" y="3781425"/>
          <p14:tracePt t="417090" x="1044575" y="3773488"/>
          <p14:tracePt t="417113" x="1044575" y="3763963"/>
          <p14:tracePt t="417129" x="1036638" y="3763963"/>
          <p14:tracePt t="417417" x="1028700" y="3756025"/>
          <p14:tracePt t="417426" x="1028700" y="3748088"/>
          <p14:tracePt t="417433" x="1019175" y="3748088"/>
          <p14:tracePt t="417441" x="1003300" y="3748088"/>
          <p14:tracePt t="417450" x="968375" y="3730625"/>
          <p14:tracePt t="417466" x="952500" y="3722688"/>
          <p14:tracePt t="417473" x="942975" y="3722688"/>
          <p14:tracePt t="417483" x="925513" y="3713163"/>
          <p14:tracePt t="417489" x="917575" y="3713163"/>
          <p14:tracePt t="417500" x="909638" y="3713163"/>
          <p14:tracePt t="417521" x="900113" y="3713163"/>
          <p14:tracePt t="417532" x="884238" y="3713163"/>
          <p14:tracePt t="417537" x="874713" y="3713163"/>
          <p14:tracePt t="417545" x="866775" y="3713163"/>
          <p14:tracePt t="417554" x="841375" y="3713163"/>
          <p14:tracePt t="417561" x="833438" y="3713163"/>
          <p14:tracePt t="417569" x="823913" y="3713163"/>
          <p14:tracePt t="417577" x="815975" y="3713163"/>
          <p14:tracePt t="417585" x="808038" y="3713163"/>
          <p14:tracePt t="417650" x="798513" y="3713163"/>
          <p14:tracePt t="417809" x="790575" y="3713163"/>
          <p14:tracePt t="417817" x="781050" y="3705225"/>
          <p14:tracePt t="417825" x="781050" y="3697288"/>
          <p14:tracePt t="417835" x="781050" y="3679825"/>
          <p14:tracePt t="417841" x="773113" y="3654425"/>
          <p14:tracePt t="417850" x="773113" y="3646488"/>
          <p14:tracePt t="417857" x="765175" y="3646488"/>
          <p14:tracePt t="417866" x="747713" y="3629025"/>
          <p14:tracePt t="417873" x="747713" y="3619500"/>
          <p14:tracePt t="417886" x="747713" y="3611563"/>
          <p14:tracePt t="417890" x="747713" y="3594100"/>
          <p14:tracePt t="417905" x="739775" y="3586163"/>
          <p14:tracePt t="417915" x="730250" y="3578225"/>
          <p14:tracePt t="417937" x="722313" y="3552825"/>
          <p14:tracePt t="417945" x="714375" y="3552825"/>
          <p14:tracePt t="417954" x="714375" y="3543300"/>
          <p14:tracePt t="417969" x="704850" y="3535363"/>
          <p14:tracePt t="417993" x="696913" y="3527425"/>
          <p14:tracePt t="418025" x="688975" y="3509963"/>
          <p14:tracePt t="418321" x="671513" y="3502025"/>
          <p14:tracePt t="418330" x="636588" y="3484563"/>
          <p14:tracePt t="418338" x="603250" y="3475038"/>
          <p14:tracePt t="418345" x="560388" y="3475038"/>
          <p14:tracePt t="418354" x="527050" y="3467100"/>
          <p14:tracePt t="418361" x="466725" y="3441700"/>
          <p14:tracePt t="418370" x="433388" y="3433763"/>
          <p14:tracePt t="418377" x="400050" y="3424238"/>
          <p14:tracePt t="418386" x="374650" y="3424238"/>
          <p14:tracePt t="418402" x="357188" y="3424238"/>
          <p14:tracePt t="418993" x="365125" y="3424238"/>
          <p14:tracePt t="419001" x="374650" y="3424238"/>
          <p14:tracePt t="419010" x="382588" y="3424238"/>
          <p14:tracePt t="419018" x="390525" y="3424238"/>
          <p14:tracePt t="419025" x="400050" y="3424238"/>
          <p14:tracePt t="419034" x="415925" y="3433763"/>
          <p14:tracePt t="419042" x="425450" y="3441700"/>
          <p14:tracePt t="419057" x="433388" y="3441700"/>
          <p14:tracePt t="419067" x="441325" y="3449638"/>
          <p14:tracePt t="419083" x="450850" y="3459163"/>
          <p14:tracePt t="419101" x="458788" y="3467100"/>
          <p14:tracePt t="419105" x="466725" y="3475038"/>
          <p14:tracePt t="419129" x="466725" y="3484563"/>
          <p14:tracePt t="419137" x="466725" y="3492500"/>
          <p14:tracePt t="419298" x="466725" y="3502025"/>
          <p14:tracePt t="419313" x="466725" y="3527425"/>
          <p14:tracePt t="419329" x="476250" y="3535363"/>
          <p14:tracePt t="419338" x="484188" y="3543300"/>
          <p14:tracePt t="419354" x="484188" y="3552825"/>
          <p14:tracePt t="419370" x="484188" y="3560763"/>
          <p14:tracePt t="419721" x="484188" y="3568700"/>
          <p14:tracePt t="419922" x="501650" y="3594100"/>
          <p14:tracePt t="419930" x="509588" y="3603625"/>
          <p14:tracePt t="419977" x="519113" y="3603625"/>
          <p14:tracePt t="419987" x="527050" y="3619500"/>
          <p14:tracePt t="419994" x="544513" y="3629025"/>
          <p14:tracePt t="420002" x="577850" y="3646488"/>
          <p14:tracePt t="420009" x="628650" y="3671888"/>
          <p14:tracePt t="420018" x="663575" y="3687763"/>
          <p14:tracePt t="420025" x="714375" y="3722688"/>
          <p14:tracePt t="420034" x="747713" y="3756025"/>
          <p14:tracePt t="420041" x="790575" y="3790950"/>
          <p14:tracePt t="420050" x="823913" y="3816350"/>
          <p14:tracePt t="420057" x="874713" y="3841750"/>
          <p14:tracePt t="420067" x="909638" y="3883025"/>
          <p14:tracePt t="420074" x="935038" y="3900488"/>
          <p14:tracePt t="420083" x="960438" y="3925888"/>
          <p14:tracePt t="420089" x="977900" y="3935413"/>
          <p14:tracePt t="420100" x="1003300" y="3951288"/>
          <p14:tracePt t="420113" x="1028700" y="3960813"/>
          <p14:tracePt t="420121" x="1069975" y="3960813"/>
          <p14:tracePt t="420130" x="1104900" y="3976688"/>
          <p14:tracePt t="420138" x="1147763" y="3976688"/>
          <p14:tracePt t="420145" x="1173163" y="3986213"/>
          <p14:tracePt t="420153" x="1223963" y="3994150"/>
          <p14:tracePt t="420161" x="1257300" y="4002088"/>
          <p14:tracePt t="420169" x="1308100" y="4019550"/>
          <p14:tracePt t="420177" x="1333500" y="4027488"/>
          <p14:tracePt t="420186" x="1376363" y="4044950"/>
          <p14:tracePt t="420194" x="1401763" y="4070350"/>
          <p14:tracePt t="420201" x="1419225" y="4079875"/>
          <p14:tracePt t="420209" x="1427163" y="4105275"/>
          <p14:tracePt t="420218" x="1436688" y="4113213"/>
          <p14:tracePt t="420226" x="1452563" y="4130675"/>
          <p14:tracePt t="420234" x="1470025" y="4146550"/>
          <p14:tracePt t="420241" x="1487488" y="4171950"/>
          <p14:tracePt t="420251" x="1495425" y="4189413"/>
          <p14:tracePt t="420257" x="1504950" y="4189413"/>
          <p14:tracePt t="420267" x="1512888" y="4197350"/>
          <p14:tracePt t="420274" x="1530350" y="4214813"/>
          <p14:tracePt t="420284" x="1538288" y="4214813"/>
          <p14:tracePt t="420289" x="1546225" y="4214813"/>
          <p14:tracePt t="420299" x="1563688" y="4214813"/>
          <p14:tracePt t="420313" x="1571625" y="4214813"/>
          <p14:tracePt t="420345" x="1589088" y="4214813"/>
          <p14:tracePt t="420353" x="1597025" y="4214813"/>
          <p14:tracePt t="420361" x="1614488" y="4214813"/>
          <p14:tracePt t="420369" x="1639888" y="4214813"/>
          <p14:tracePt t="420377" x="1665288" y="4214813"/>
          <p14:tracePt t="420385" x="1674813" y="4214813"/>
          <p14:tracePt t="420393" x="1725613" y="4197350"/>
          <p14:tracePt t="420402" x="1741488" y="4197350"/>
          <p14:tracePt t="420409" x="1776413" y="4181475"/>
          <p14:tracePt t="420418" x="1793875" y="4181475"/>
          <p14:tracePt t="420425" x="1801813" y="4181475"/>
          <p14:tracePt t="420450" x="1809750" y="4181475"/>
          <p14:tracePt t="420465" x="1827213" y="4206875"/>
          <p14:tracePt t="420473" x="1827213" y="4214813"/>
          <p14:tracePt t="420483" x="1827213" y="4249738"/>
          <p14:tracePt t="420489" x="1835150" y="4265613"/>
          <p14:tracePt t="420501" x="1844675" y="4283075"/>
          <p14:tracePt t="420505" x="1860550" y="4316413"/>
          <p14:tracePt t="420513" x="1870075" y="4333875"/>
          <p14:tracePt t="420530" x="1878013" y="4351338"/>
          <p14:tracePt t="420569" x="1885950" y="4351338"/>
          <p14:tracePt t="420577" x="1903413" y="4351338"/>
          <p14:tracePt t="420585" x="1946275" y="4351338"/>
          <p14:tracePt t="420593" x="1989138" y="4325938"/>
          <p14:tracePt t="420602" x="2039938" y="4316413"/>
          <p14:tracePt t="420609" x="2065338" y="4316413"/>
          <p14:tracePt t="420618" x="2082800" y="4316413"/>
          <p14:tracePt t="420625" x="2098675" y="4316413"/>
          <p14:tracePt t="420690" x="2098675" y="4333875"/>
          <p14:tracePt t="420705" x="2098675" y="4341813"/>
          <p14:tracePt t="420713" x="2098675" y="4351338"/>
          <p14:tracePt t="420721" x="2098675" y="4359275"/>
          <p14:tracePt t="420729" x="2065338" y="4394200"/>
          <p14:tracePt t="420737" x="2030413" y="4410075"/>
          <p14:tracePt t="420746" x="1989138" y="4435475"/>
          <p14:tracePt t="420754" x="1963738" y="4452938"/>
          <p14:tracePt t="420761" x="1920875" y="4470400"/>
          <p14:tracePt t="420769" x="1870075" y="4486275"/>
          <p14:tracePt t="420778" x="1827213" y="4503738"/>
          <p14:tracePt t="420785" x="1776413" y="4529138"/>
          <p14:tracePt t="420802" x="1766888" y="4529138"/>
          <p14:tracePt t="420834" x="1758950" y="4538663"/>
          <p14:tracePt t="420851" x="1751013" y="4546600"/>
          <p14:tracePt t="420864" x="1741488" y="4564063"/>
          <p14:tracePt t="420883" x="1716088" y="4589463"/>
          <p14:tracePt t="420889" x="1708150" y="4597400"/>
          <p14:tracePt t="420897" x="1690688" y="4614863"/>
          <p14:tracePt t="420905" x="1682750" y="4614863"/>
          <p14:tracePt t="420913" x="1674813" y="4622800"/>
          <p14:tracePt t="420929" x="1665288" y="4622800"/>
          <p14:tracePt t="420937" x="1657350" y="4622800"/>
          <p14:tracePt t="421018" x="1649413" y="4622800"/>
          <p14:tracePt t="421026" x="1622425" y="4622800"/>
          <p14:tracePt t="421066" x="1614488" y="4622800"/>
          <p14:tracePt t="421122" x="1606550" y="4622800"/>
          <p14:tracePt t="421129" x="1589088" y="4622800"/>
          <p14:tracePt t="421137" x="1581150" y="4622800"/>
          <p14:tracePt t="421146" x="1563688" y="4622800"/>
          <p14:tracePt t="421154" x="1546225" y="4640263"/>
          <p14:tracePt t="421162" x="1538288" y="4657725"/>
          <p14:tracePt t="421169" x="1520825" y="4673600"/>
          <p14:tracePt t="421177" x="1520825" y="4691063"/>
          <p14:tracePt t="421185" x="1520825" y="4708525"/>
          <p14:tracePt t="421194" x="1520825" y="4716463"/>
          <p14:tracePt t="421202" x="1520825" y="4724400"/>
          <p14:tracePt t="421210" x="1520825" y="4741863"/>
          <p14:tracePt t="421220" x="1520825" y="4749800"/>
          <p14:tracePt t="421226" x="1520825" y="4759325"/>
          <p14:tracePt t="421235" x="1520825" y="4767263"/>
          <p14:tracePt t="421242" x="1512888" y="4775200"/>
          <p14:tracePt t="421258" x="1512888" y="4792663"/>
          <p14:tracePt t="421268" x="1512888" y="4802188"/>
          <p14:tracePt t="421321" x="1504950" y="4810125"/>
          <p14:tracePt t="421338" x="1495425" y="4818063"/>
          <p14:tracePt t="421554" x="1487488" y="4827588"/>
          <p14:tracePt t="421578" x="1477963" y="4835525"/>
          <p14:tracePt t="421594" x="1477963" y="4843463"/>
          <p14:tracePt t="421642" x="1477963" y="4852988"/>
          <p14:tracePt t="421649" x="1487488" y="4852988"/>
          <p14:tracePt t="421657" x="1546225" y="4852988"/>
          <p14:tracePt t="421665" x="1631950" y="4784725"/>
          <p14:tracePt t="421674" x="1725613" y="4716463"/>
          <p14:tracePt t="421685" x="1870075" y="4630738"/>
          <p14:tracePt t="421689" x="1971675" y="4564063"/>
          <p14:tracePt t="421697" x="2124075" y="4486275"/>
          <p14:tracePt t="421706" x="2227263" y="4427538"/>
          <p14:tracePt t="421714" x="2311400" y="4368800"/>
          <p14:tracePt t="421721" x="2362200" y="4325938"/>
          <p14:tracePt t="421730" x="2397125" y="4291013"/>
          <p14:tracePt t="421738" x="2422525" y="4265613"/>
          <p14:tracePt t="421745" x="2463800" y="4224338"/>
          <p14:tracePt t="421753" x="2498725" y="4189413"/>
          <p14:tracePt t="421762" x="2524125" y="4164013"/>
          <p14:tracePt t="421769" x="2600325" y="4105275"/>
          <p14:tracePt t="421778" x="2651125" y="4052888"/>
          <p14:tracePt t="421785" x="2719388" y="3994150"/>
          <p14:tracePt t="421793" x="2762250" y="3951288"/>
          <p14:tracePt t="421802" x="2778125" y="3892550"/>
          <p14:tracePt t="421810" x="2795588" y="3841750"/>
          <p14:tracePt t="421818" x="2795588" y="3824288"/>
          <p14:tracePt t="421826" x="2795588" y="3781425"/>
          <p14:tracePt t="421835" x="2795588" y="3756025"/>
          <p14:tracePt t="421841" x="2795588" y="3730625"/>
          <p14:tracePt t="421852" x="2787650" y="3713163"/>
          <p14:tracePt t="421857" x="2762250" y="3679825"/>
          <p14:tracePt t="421883" x="2752725" y="3654425"/>
          <p14:tracePt t="421938" x="2752725" y="3646488"/>
          <p14:tracePt t="421945" x="2752725" y="3636963"/>
          <p14:tracePt t="421954" x="2744788" y="3636963"/>
          <p14:tracePt t="421986" x="2744788" y="3629025"/>
          <p14:tracePt t="421993" x="2744788" y="3619500"/>
          <p14:tracePt t="422009" x="2744788" y="3594100"/>
          <p14:tracePt t="422018" x="2744788" y="3586163"/>
          <p14:tracePt t="422026" x="2744788" y="3568700"/>
          <p14:tracePt t="422035" x="2744788" y="3543300"/>
          <p14:tracePt t="422041" x="2744788" y="3527425"/>
          <p14:tracePt t="422052" x="2744788" y="3509963"/>
          <p14:tracePt t="422057" x="2744788" y="3484563"/>
          <p14:tracePt t="422068" x="2762250" y="3459163"/>
          <p14:tracePt t="422073" x="2762250" y="3441700"/>
          <p14:tracePt t="422085" x="2770188" y="3424238"/>
          <p14:tracePt t="422090" x="2770188" y="3416300"/>
          <p14:tracePt t="422097" x="2770188" y="3398838"/>
          <p14:tracePt t="422106" x="2770188" y="3390900"/>
          <p14:tracePt t="422114" x="2770188" y="3373438"/>
          <p14:tracePt t="422121" x="2778125" y="3365500"/>
          <p14:tracePt t="422130" x="2778125" y="3355975"/>
          <p14:tracePt t="422145" x="2778125" y="3348038"/>
          <p14:tracePt t="422153" x="2778125" y="3340100"/>
          <p14:tracePt t="422370" x="2778125" y="3355975"/>
          <p14:tracePt t="422378" x="2778125" y="3373438"/>
          <p14:tracePt t="422385" x="2762250" y="3416300"/>
          <p14:tracePt t="422393" x="2752725" y="3424238"/>
          <p14:tracePt t="422402" x="2752725" y="3449638"/>
          <p14:tracePt t="422409" x="2752725" y="3484563"/>
          <p14:tracePt t="422418" x="2752725" y="3492500"/>
          <p14:tracePt t="422426" x="2752725" y="3535363"/>
          <p14:tracePt t="422435" x="2752725" y="3568700"/>
          <p14:tracePt t="422441" x="2752725" y="3629025"/>
          <p14:tracePt t="422452" x="2752725" y="3654425"/>
          <p14:tracePt t="422458" x="2752725" y="3697288"/>
          <p14:tracePt t="422468" x="2752725" y="3748088"/>
          <p14:tracePt t="422473" x="2752725" y="3790950"/>
          <p14:tracePt t="422485" x="2752725" y="3832225"/>
          <p14:tracePt t="422489" x="2752725" y="3892550"/>
          <p14:tracePt t="422497" x="2752725" y="3935413"/>
          <p14:tracePt t="422506" x="2744788" y="3994150"/>
          <p14:tracePt t="422513" x="2711450" y="4062413"/>
          <p14:tracePt t="422521" x="2693988" y="4130675"/>
          <p14:tracePt t="422529" x="2651125" y="4206875"/>
          <p14:tracePt t="422537" x="2625725" y="4283075"/>
          <p14:tracePt t="422545" x="2608263" y="4368800"/>
          <p14:tracePt t="422553" x="2592388" y="4445000"/>
          <p14:tracePt t="422562" x="2582863" y="4503738"/>
          <p14:tracePt t="422570" x="2582863" y="4564063"/>
          <p14:tracePt t="422577" x="2582863" y="4648200"/>
          <p14:tracePt t="422586" x="2582863" y="4691063"/>
          <p14:tracePt t="422593" x="2582863" y="4724400"/>
          <p14:tracePt t="422602" x="2582863" y="4759325"/>
          <p14:tracePt t="422609" x="2600325" y="4792663"/>
          <p14:tracePt t="422617" x="2608263" y="4802188"/>
          <p14:tracePt t="422625" x="2617788" y="4827588"/>
          <p14:tracePt t="422635" x="2633663" y="4852988"/>
          <p14:tracePt t="422641" x="2633663" y="4868863"/>
          <p14:tracePt t="422651" x="2633663" y="4886325"/>
          <p14:tracePt t="422657" x="2633663" y="4903788"/>
          <p14:tracePt t="422668" x="2633663" y="4929188"/>
          <p14:tracePt t="422673" x="2633663" y="4937125"/>
          <p14:tracePt t="422683" x="2633663" y="4962525"/>
          <p14:tracePt t="422689" x="2643188" y="4979988"/>
          <p14:tracePt t="422697" x="2643188" y="4987925"/>
          <p14:tracePt t="422705" x="2643188" y="5005388"/>
          <p14:tracePt t="422721" x="2643188" y="5030788"/>
          <p14:tracePt t="422729" x="2643188" y="5038725"/>
          <p14:tracePt t="422737" x="2651125" y="5056188"/>
          <p14:tracePt t="422745" x="2668588" y="5081588"/>
          <p14:tracePt t="422753" x="2668588" y="5091113"/>
          <p14:tracePt t="422761" x="2676525" y="5106988"/>
          <p14:tracePt t="422769" x="2676525" y="5132388"/>
          <p14:tracePt t="422777" x="2686050" y="5149850"/>
          <p14:tracePt t="422786" x="2686050" y="5175250"/>
          <p14:tracePt t="422793" x="2686050" y="5192713"/>
          <p14:tracePt t="422802" x="2686050" y="5218113"/>
          <p14:tracePt t="422809" x="2686050" y="5235575"/>
          <p14:tracePt t="422820" x="2686050" y="5260975"/>
          <p14:tracePt t="422825" x="2686050" y="5286375"/>
          <p14:tracePt t="422835" x="2686050" y="5294313"/>
          <p14:tracePt t="422841" x="2686050" y="5319713"/>
          <p14:tracePt t="422852" x="2686050" y="5337175"/>
          <p14:tracePt t="422857" x="2686050" y="5353050"/>
          <p14:tracePt t="422869" x="2686050" y="5370513"/>
          <p14:tracePt t="422887" x="2693988" y="5387975"/>
          <p14:tracePt t="422889" x="2693988" y="5405438"/>
          <p14:tracePt t="422905" x="2701925" y="5438775"/>
          <p14:tracePt t="422921" x="2701925" y="5456238"/>
          <p14:tracePt t="422929" x="2711450" y="5472113"/>
          <p14:tracePt t="422937" x="2711450" y="5481638"/>
          <p14:tracePt t="422945" x="2711450" y="5489575"/>
          <p14:tracePt t="422954" x="2719388" y="5507038"/>
          <p14:tracePt t="422969" x="2719388" y="5514975"/>
          <p14:tracePt t="422977" x="2719388" y="5524500"/>
          <p14:tracePt t="423081" x="2719388" y="5497513"/>
          <p14:tracePt t="423089" x="2719388" y="5456238"/>
          <p14:tracePt t="423098" x="2719388" y="5430838"/>
          <p14:tracePt t="423105" x="2719388" y="5395913"/>
          <p14:tracePt t="423114" x="2719388" y="5370513"/>
          <p14:tracePt t="423122" x="2719388" y="5362575"/>
          <p14:tracePt t="423129" x="2727325" y="5337175"/>
          <p14:tracePt t="423137" x="2727325" y="5319713"/>
          <p14:tracePt t="423146" x="2744788" y="5302250"/>
          <p14:tracePt t="423249" x="2744788" y="5294313"/>
          <p14:tracePt t="423410" x="2744788" y="5286375"/>
          <p14:tracePt t="423665" x="2744788" y="5276850"/>
          <p14:tracePt t="423689" x="2744788" y="5268913"/>
          <p14:tracePt t="423729" x="2744788" y="5260975"/>
          <p14:tracePt t="423842" x="2744788" y="5251450"/>
          <p14:tracePt t="423858" x="2744788" y="5243513"/>
          <p14:tracePt t="423865" x="2778125" y="5226050"/>
          <p14:tracePt t="423873" x="2820988" y="5226050"/>
          <p14:tracePt t="423881" x="2881313" y="5226050"/>
          <p14:tracePt t="423899" x="3008313" y="5226050"/>
          <p14:tracePt t="423905" x="3094038" y="5226050"/>
          <p14:tracePt t="423913" x="3195638" y="5226050"/>
          <p14:tracePt t="423921" x="3322638" y="5226050"/>
          <p14:tracePt t="423929" x="3449638" y="5226050"/>
          <p14:tracePt t="423937" x="3619500" y="5226050"/>
          <p14:tracePt t="423945" x="3832225" y="5235575"/>
          <p14:tracePt t="423954" x="4019550" y="5260975"/>
          <p14:tracePt t="423961" x="4206875" y="5294313"/>
          <p14:tracePt t="423970" x="4359275" y="5337175"/>
          <p14:tracePt t="423977" x="4513263" y="5387975"/>
          <p14:tracePt t="423986" x="4589463" y="5413375"/>
          <p14:tracePt t="423993" x="4648200" y="5438775"/>
          <p14:tracePt t="424002" x="4673600" y="5446713"/>
          <p14:tracePt t="424009" x="4691063" y="5464175"/>
          <p14:tracePt t="424018" x="4716463" y="5481638"/>
          <p14:tracePt t="424025" x="4733925" y="5497513"/>
          <p14:tracePt t="424036" x="4741863" y="5507038"/>
          <p14:tracePt t="424041" x="4749800" y="5507038"/>
          <p14:tracePt t="424053" x="4759325" y="5514975"/>
          <p14:tracePt t="424057" x="4775200" y="5524500"/>
          <p14:tracePt t="424069" x="4827588" y="5532438"/>
          <p14:tracePt t="424073" x="4852988" y="5532438"/>
          <p14:tracePt t="424081" x="4886325" y="5540375"/>
          <p14:tracePt t="424089" x="4911725" y="5540375"/>
          <p14:tracePt t="424098" x="4937125" y="5540375"/>
          <p14:tracePt t="424105" x="4946650" y="5557838"/>
          <p14:tracePt t="424130" x="4954588" y="5557838"/>
          <p14:tracePt t="424137" x="4962525" y="5557838"/>
          <p14:tracePt t="424153" x="4979988" y="5557838"/>
          <p14:tracePt t="424161" x="4987925" y="5565775"/>
          <p14:tracePt t="424170" x="4987925" y="5575300"/>
          <p14:tracePt t="424177" x="5005388" y="5583238"/>
          <p14:tracePt t="424187" x="5013325" y="5583238"/>
          <p14:tracePt t="424193" x="5013325" y="5591175"/>
          <p14:tracePt t="424203" x="5013325" y="5600700"/>
          <p14:tracePt t="424209" x="5013325" y="5608638"/>
          <p14:tracePt t="424219" x="5038725" y="5641975"/>
          <p14:tracePt t="424225" x="5038725" y="5659438"/>
          <p14:tracePt t="424237" x="5056188" y="5684838"/>
          <p14:tracePt t="424241" x="5091113" y="5745163"/>
          <p14:tracePt t="424252" x="5116513" y="5788025"/>
          <p14:tracePt t="424257" x="5175250" y="5854700"/>
          <p14:tracePt t="424269" x="5226050" y="5897563"/>
          <p14:tracePt t="424273" x="5302250" y="5940425"/>
          <p14:tracePt t="424281" x="5353050" y="5983288"/>
          <p14:tracePt t="424289" x="5413375" y="6016625"/>
          <p14:tracePt t="424297" x="5446713" y="6034088"/>
          <p14:tracePt t="424313" x="5456238" y="6034088"/>
          <p14:tracePt t="424353" x="5456238" y="6042025"/>
          <p14:tracePt t="424361" x="5464175" y="6049963"/>
          <p14:tracePt t="424370" x="5481638" y="6059488"/>
          <p14:tracePt t="424378" x="5497513" y="6067425"/>
          <p14:tracePt t="424386" x="5532438" y="6092825"/>
          <p14:tracePt t="424393" x="5565775" y="6102350"/>
          <p14:tracePt t="424403" x="5591175" y="6102350"/>
          <p14:tracePt t="424410" x="5616575" y="6102350"/>
          <p14:tracePt t="424419" x="5651500" y="6110288"/>
          <p14:tracePt t="424425" x="5659438" y="6110288"/>
          <p14:tracePt t="424436" x="5676900" y="6110288"/>
          <p14:tracePt t="424441" x="5684838" y="6110288"/>
          <p14:tracePt t="424452" x="5710238" y="6110288"/>
          <p14:tracePt t="424458" x="5745163" y="6127750"/>
          <p14:tracePt t="424465" x="5778500" y="6135688"/>
          <p14:tracePt t="424473" x="5821363" y="6143625"/>
          <p14:tracePt t="424482" x="5897563" y="6153150"/>
          <p14:tracePt t="424489" x="5965825" y="6153150"/>
          <p14:tracePt t="424497" x="6042025" y="6153150"/>
          <p14:tracePt t="424506" x="6084888" y="6153150"/>
          <p14:tracePt t="424513" x="6110288" y="6153150"/>
          <p14:tracePt t="424521" x="6118225" y="6153150"/>
          <p14:tracePt t="424569" x="6127750" y="6153150"/>
          <p14:tracePt t="424577" x="6127750" y="6143625"/>
          <p14:tracePt t="424593" x="6118225" y="6143625"/>
          <p14:tracePt t="424603" x="6102350" y="6135688"/>
          <p14:tracePt t="424609" x="6084888" y="6135688"/>
          <p14:tracePt t="424620" x="6067425" y="6135688"/>
          <p14:tracePt t="424625" x="6034088" y="6127750"/>
          <p14:tracePt t="424635" x="6016625" y="6127750"/>
          <p14:tracePt t="424641" x="5999163" y="6127750"/>
          <p14:tracePt t="424657" x="5991225" y="6127750"/>
          <p14:tracePt t="424761" x="5983288" y="6127750"/>
          <p14:tracePt t="424818" x="5991225" y="6127750"/>
          <p14:tracePt t="424857" x="6008688" y="6127750"/>
          <p14:tracePt t="424865" x="6016625" y="6127750"/>
          <p14:tracePt t="424929" x="6024563" y="6127750"/>
          <p14:tracePt t="424937" x="6042025" y="6143625"/>
          <p14:tracePt t="424946" x="6049963" y="6153150"/>
          <p14:tracePt t="424953" x="6059488" y="6153150"/>
          <p14:tracePt t="425226" x="6059488" y="6161088"/>
          <p14:tracePt t="425233" x="6059488" y="6169025"/>
          <p14:tracePt t="425249" x="6059488" y="6178550"/>
          <p14:tracePt t="425258" x="6059488" y="6194425"/>
          <p14:tracePt t="425729" x="6059488" y="6178550"/>
          <p14:tracePt t="425737" x="6059488" y="6161088"/>
          <p14:tracePt t="425753" x="6059488" y="6143625"/>
          <p14:tracePt t="425762" x="6059488" y="6127750"/>
          <p14:tracePt t="425778" x="6059488" y="6102350"/>
          <p14:tracePt t="426138" x="6059488" y="6092825"/>
          <p14:tracePt t="426146" x="6059488" y="6076950"/>
          <p14:tracePt t="426738" x="6059488" y="6067425"/>
          <p14:tracePt t="426866" x="6059488" y="6059488"/>
          <p14:tracePt t="426873" x="6059488" y="6049963"/>
          <p14:tracePt t="426890" x="6059488" y="6042025"/>
          <p14:tracePt t="426898" x="6059488" y="6034088"/>
          <p14:tracePt t="426921" x="6059488" y="6016625"/>
          <p14:tracePt t="426929" x="6059488" y="6008688"/>
          <p14:tracePt t="426938" x="6049963" y="6008688"/>
          <p14:tracePt t="426961" x="6049963" y="5999163"/>
          <p14:tracePt t="426993" x="6042025" y="5991225"/>
          <p14:tracePt t="427017" x="6034088" y="5973763"/>
          <p14:tracePt t="427041" x="6024563" y="5965825"/>
          <p14:tracePt t="427065" x="6016625" y="5965825"/>
          <p14:tracePt t="427081" x="6008688" y="5957888"/>
          <p14:tracePt t="427089" x="6008688" y="5948363"/>
          <p14:tracePt t="427097" x="5999163" y="5940425"/>
          <p14:tracePt t="427105" x="5991225" y="5940425"/>
          <p14:tracePt t="427121" x="5983288" y="5932488"/>
          <p14:tracePt t="427139" x="5973763" y="5922963"/>
          <p14:tracePt t="427161" x="5965825" y="5922963"/>
          <p14:tracePt t="427313" x="5965825" y="5915025"/>
          <p14:tracePt t="427338" x="5957888" y="5905500"/>
          <p14:tracePt t="427361" x="5948363" y="5897563"/>
          <p14:tracePt t="427371" x="5940425" y="5897563"/>
          <p14:tracePt t="427378" x="5932488" y="5897563"/>
          <p14:tracePt t="427386" x="5922963" y="5897563"/>
          <p14:tracePt t="427401" x="5915025" y="5889625"/>
          <p14:tracePt t="427417" x="5915025" y="5880100"/>
          <p14:tracePt t="427426" x="5905500" y="5880100"/>
          <p14:tracePt t="427433" x="5897563" y="5880100"/>
          <p14:tracePt t="427457" x="5889625" y="5872163"/>
          <p14:tracePt t="427473" x="5880100" y="5864225"/>
          <p14:tracePt t="427489" x="5872163" y="5854700"/>
          <p14:tracePt t="427554" x="5864225" y="5846763"/>
          <p14:tracePt t="427609" x="5846763" y="5838825"/>
          <p14:tracePt t="427626" x="5838825" y="5829300"/>
          <p14:tracePt t="427633" x="5829300" y="5829300"/>
          <p14:tracePt t="427650" x="5829300" y="5821363"/>
          <p14:tracePt t="427665" x="5821363" y="5813425"/>
          <p14:tracePt t="427674" x="5813425" y="5813425"/>
          <p14:tracePt t="427689" x="5803900" y="5813425"/>
          <p14:tracePt t="427706" x="5795963" y="5803900"/>
          <p14:tracePt t="427713" x="5788025" y="5795963"/>
          <p14:tracePt t="427721" x="5770563" y="5778500"/>
          <p14:tracePt t="427738" x="5753100" y="5770563"/>
          <p14:tracePt t="427745" x="5735638" y="5753100"/>
          <p14:tracePt t="427753" x="5735638" y="5745163"/>
          <p14:tracePt t="427762" x="5719763" y="5735638"/>
          <p14:tracePt t="427771" x="5694363" y="5727700"/>
          <p14:tracePt t="427777" x="5684838" y="5719763"/>
          <p14:tracePt t="427786" x="5676900" y="5719763"/>
          <p14:tracePt t="427793" x="5668963" y="5710238"/>
          <p14:tracePt t="427804" x="5659438" y="5702300"/>
          <p14:tracePt t="427819" x="5651500" y="5702300"/>
          <p14:tracePt t="427833" x="5634038" y="5684838"/>
          <p14:tracePt t="427849" x="5616575" y="5676900"/>
          <p14:tracePt t="427857" x="5608638" y="5668963"/>
          <p14:tracePt t="427865" x="5591175" y="5651500"/>
          <p14:tracePt t="427873" x="5583238" y="5651500"/>
          <p14:tracePt t="427882" x="5565775" y="5641975"/>
          <p14:tracePt t="427891" x="5549900" y="5634038"/>
          <p14:tracePt t="427905" x="5532438" y="5616575"/>
          <p14:tracePt t="427921" x="5524500" y="5608638"/>
          <p14:tracePt t="427955" x="5514975" y="5608638"/>
          <p14:tracePt t="427987" x="5507038" y="5600700"/>
          <p14:tracePt t="428000" x="5489575" y="5583238"/>
          <p14:tracePt t="428009" x="5481638" y="5575300"/>
          <p14:tracePt t="428025" x="5464175" y="5575300"/>
          <p14:tracePt t="428041" x="5456238" y="5565775"/>
          <p14:tracePt t="428073" x="5438775" y="5557838"/>
          <p14:tracePt t="428090" x="5430838" y="5540375"/>
          <p14:tracePt t="428098" x="5421313" y="5540375"/>
          <p14:tracePt t="428114" x="5413375" y="5532438"/>
          <p14:tracePt t="428122" x="5405438" y="5514975"/>
          <p14:tracePt t="428138" x="5387975" y="5507038"/>
          <p14:tracePt t="428154" x="5380038" y="5507038"/>
          <p14:tracePt t="428161" x="5370513" y="5497513"/>
          <p14:tracePt t="428170" x="5362575" y="5497513"/>
          <p14:tracePt t="428177" x="5353050" y="5489575"/>
          <p14:tracePt t="428188" x="5345113" y="5481638"/>
          <p14:tracePt t="428193" x="5337175" y="5472113"/>
          <p14:tracePt t="428204" x="5319713" y="5464175"/>
          <p14:tracePt t="428209" x="5302250" y="5446713"/>
          <p14:tracePt t="428221" x="5286375" y="5438775"/>
          <p14:tracePt t="428226" x="5260975" y="5430838"/>
          <p14:tracePt t="428233" x="5235575" y="5413375"/>
          <p14:tracePt t="428241" x="5208588" y="5395913"/>
          <p14:tracePt t="428249" x="5167313" y="5387975"/>
          <p14:tracePt t="428257" x="5141913" y="5380038"/>
          <p14:tracePt t="428266" x="5106988" y="5362575"/>
          <p14:tracePt t="428274" x="5056188" y="5337175"/>
          <p14:tracePt t="428281" x="5013325" y="5319713"/>
          <p14:tracePt t="428289" x="4987925" y="5302250"/>
          <p14:tracePt t="428297" x="4946650" y="5302250"/>
          <p14:tracePt t="428306" x="4919663" y="5276850"/>
          <p14:tracePt t="428314" x="4886325" y="5268913"/>
          <p14:tracePt t="428322" x="4852988" y="5251450"/>
          <p14:tracePt t="428329" x="4818063" y="5226050"/>
          <p14:tracePt t="428338" x="4802188" y="5218113"/>
          <p14:tracePt t="428345" x="4767263" y="5200650"/>
          <p14:tracePt t="428354" x="4741863" y="5183188"/>
          <p14:tracePt t="428361" x="4708525" y="5167313"/>
          <p14:tracePt t="428370" x="4683125" y="5149850"/>
          <p14:tracePt t="428377" x="4648200" y="5132388"/>
          <p14:tracePt t="428387" x="4630738" y="5124450"/>
          <p14:tracePt t="428393" x="4614863" y="5106988"/>
          <p14:tracePt t="428404" x="4579938" y="5091113"/>
          <p14:tracePt t="428410" x="4572000" y="5081588"/>
          <p14:tracePt t="428421" x="4564063" y="5073650"/>
          <p14:tracePt t="428425" x="4554538" y="5064125"/>
          <p14:tracePt t="428433" x="4529138" y="5022850"/>
          <p14:tracePt t="428441" x="4513263" y="5005388"/>
          <p14:tracePt t="428449" x="4495800" y="4987925"/>
          <p14:tracePt t="428457" x="4470400" y="4979988"/>
          <p14:tracePt t="428465" x="4445000" y="4954588"/>
          <p14:tracePt t="428474" x="4410075" y="4903788"/>
          <p14:tracePt t="428481" x="4384675" y="4860925"/>
          <p14:tracePt t="428489" x="4359275" y="4843463"/>
          <p14:tracePt t="428497" x="4325938" y="4802188"/>
          <p14:tracePt t="428505" x="4308475" y="4784725"/>
          <p14:tracePt t="428513" x="4283075" y="4759325"/>
          <p14:tracePt t="428522" x="4257675" y="4741863"/>
          <p14:tracePt t="428529" x="4232275" y="4724400"/>
          <p14:tracePt t="428538" x="4206875" y="4699000"/>
          <p14:tracePt t="428545" x="4197350" y="4691063"/>
          <p14:tracePt t="428555" x="4171950" y="4683125"/>
          <p14:tracePt t="428561" x="4138613" y="4657725"/>
          <p14:tracePt t="428571" x="4121150" y="4640263"/>
          <p14:tracePt t="428577" x="4105275" y="4630738"/>
          <p14:tracePt t="428587" x="4079875" y="4614863"/>
          <p14:tracePt t="428605" x="4044950" y="4605338"/>
          <p14:tracePt t="428609" x="4044950" y="4597400"/>
          <p14:tracePt t="428619" x="4027488" y="4589463"/>
          <p14:tracePt t="428625" x="4011613" y="4572000"/>
          <p14:tracePt t="428633" x="3994150" y="4564063"/>
          <p14:tracePt t="428641" x="3976688" y="4546600"/>
          <p14:tracePt t="428649" x="3960813" y="4529138"/>
          <p14:tracePt t="428657" x="3925888" y="4521200"/>
          <p14:tracePt t="428666" x="3900488" y="4503738"/>
          <p14:tracePt t="428674" x="3883025" y="4503738"/>
          <p14:tracePt t="428682" x="3849688" y="4486275"/>
          <p14:tracePt t="428691" x="3816350" y="4486275"/>
          <p14:tracePt t="428697" x="3781425" y="4470400"/>
          <p14:tracePt t="428705" x="3748088" y="4452938"/>
          <p14:tracePt t="428713" x="3722688" y="4445000"/>
          <p14:tracePt t="428722" x="3705225" y="4435475"/>
          <p14:tracePt t="428729" x="3697288" y="4419600"/>
          <p14:tracePt t="428738" x="3687763" y="4410075"/>
          <p14:tracePt t="428745" x="3679825" y="4410075"/>
          <p14:tracePt t="428754" x="3662363" y="4384675"/>
          <p14:tracePt t="428761" x="3654425" y="4376738"/>
          <p14:tracePt t="428770" x="3646488" y="4376738"/>
          <p14:tracePt t="428777" x="3629025" y="4368800"/>
          <p14:tracePt t="428786" x="3611563" y="4359275"/>
          <p14:tracePt t="428793" x="3594100" y="4359275"/>
          <p14:tracePt t="428803" x="3586163" y="4351338"/>
          <p14:tracePt t="428809" x="3578225" y="4351338"/>
          <p14:tracePt t="428822" x="3560763" y="4351338"/>
          <p14:tracePt t="428825" x="3552825" y="4341813"/>
          <p14:tracePt t="428833" x="3527425" y="4341813"/>
          <p14:tracePt t="428849" x="3517900" y="4333875"/>
          <p14:tracePt t="428857" x="3502025" y="4333875"/>
          <p14:tracePt t="428865" x="3502025" y="4325938"/>
          <p14:tracePt t="428873" x="3484563" y="4316413"/>
          <p14:tracePt t="428881" x="3459163" y="4308475"/>
          <p14:tracePt t="428889" x="3449638" y="4300538"/>
          <p14:tracePt t="428897" x="3424238" y="4291013"/>
          <p14:tracePt t="428905" x="3398838" y="4275138"/>
          <p14:tracePt t="428914" x="3373438" y="4265613"/>
          <p14:tracePt t="428922" x="3322638" y="4232275"/>
          <p14:tracePt t="428929" x="3289300" y="4224338"/>
          <p14:tracePt t="428939" x="3221038" y="4197350"/>
          <p14:tracePt t="428945" x="3203575" y="4189413"/>
          <p14:tracePt t="428954" x="3152775" y="4171950"/>
          <p14:tracePt t="428961" x="3119438" y="4156075"/>
          <p14:tracePt t="428971" x="3101975" y="4146550"/>
          <p14:tracePt t="428977" x="3067050" y="4138613"/>
          <p14:tracePt t="428987" x="3059113" y="4130675"/>
          <p14:tracePt t="428993" x="3041650" y="4113213"/>
          <p14:tracePt t="429006" x="3025775" y="4113213"/>
          <p14:tracePt t="429009" x="3016250" y="4105275"/>
          <p14:tracePt t="429025" x="3008313" y="4079875"/>
          <p14:tracePt t="429034" x="3000375" y="4079875"/>
          <p14:tracePt t="429041" x="2990850" y="4070350"/>
          <p14:tracePt t="429050" x="2982913" y="4062413"/>
          <p14:tracePt t="429057" x="2965450" y="4044950"/>
          <p14:tracePt t="429065" x="2949575" y="4037013"/>
          <p14:tracePt t="429073" x="2889250" y="4002088"/>
          <p14:tracePt t="429081" x="2863850" y="4002088"/>
          <p14:tracePt t="429089" x="2813050" y="3976688"/>
          <p14:tracePt t="429097" x="2778125" y="3960813"/>
          <p14:tracePt t="429106" x="2770188" y="3960813"/>
          <p14:tracePt t="429113" x="2752725" y="3951288"/>
          <p14:tracePt t="429141" x="2744788" y="3951288"/>
          <p14:tracePt t="429185" x="2736850" y="3935413"/>
          <p14:tracePt t="429201" x="2736850" y="3925888"/>
          <p14:tracePt t="429218" x="2727325" y="3925888"/>
          <p14:tracePt t="429233" x="2727325" y="3917950"/>
          <p14:tracePt t="429242" x="2727325" y="3908425"/>
          <p14:tracePt t="429257" x="2727325" y="3900488"/>
          <p14:tracePt t="429305" x="2727325" y="3892550"/>
          <p14:tracePt t="429345" x="2727325" y="3883025"/>
          <p14:tracePt t="429457" x="2727325" y="3875088"/>
          <p14:tracePt t="429474" x="2727325" y="3867150"/>
          <p14:tracePt t="429521" x="2727325" y="3857625"/>
          <p14:tracePt t="429602" x="2727325" y="3841750"/>
          <p14:tracePt t="429633" x="2736850" y="3824288"/>
          <p14:tracePt t="429681" x="2744788" y="3824288"/>
          <p14:tracePt t="429713" x="2752725" y="3824288"/>
          <p14:tracePt t="429729" x="2770188" y="3824288"/>
          <p14:tracePt t="429746" x="2787650" y="3824288"/>
          <p14:tracePt t="429754" x="2795588" y="3824288"/>
          <p14:tracePt t="429769" x="2813050" y="3824288"/>
          <p14:tracePt t="429777" x="2820988" y="3832225"/>
          <p14:tracePt t="429785" x="2830513" y="3832225"/>
          <p14:tracePt t="429801" x="2830513" y="3841750"/>
          <p14:tracePt t="429809" x="2838450" y="3857625"/>
          <p14:tracePt t="430033" x="2846388" y="3867150"/>
          <p14:tracePt t="430185" x="2855913" y="3867150"/>
          <p14:tracePt t="430785" x="2855913" y="3857625"/>
          <p14:tracePt t="430801" x="2855913" y="3849688"/>
          <p14:tracePt t="430810" x="2846388" y="3841750"/>
          <p14:tracePt t="430913" x="2838450" y="3832225"/>
          <p14:tracePt t="431098" x="2838450" y="3824288"/>
          <p14:tracePt t="431114" x="2838450" y="3816350"/>
          <p14:tracePt t="431138" x="2838450" y="3806825"/>
          <p14:tracePt t="431193" x="2830513" y="3798888"/>
          <p14:tracePt t="431234" x="2820988" y="3798888"/>
          <p14:tracePt t="431257" x="2813050" y="3798888"/>
          <p14:tracePt t="431265" x="2805113" y="3798888"/>
          <p14:tracePt t="431273" x="2795588" y="3790950"/>
          <p14:tracePt t="431281" x="2787650" y="3790950"/>
          <p14:tracePt t="431290" x="2778125" y="3790950"/>
          <p14:tracePt t="431298" x="2770188" y="3781425"/>
          <p14:tracePt t="431306" x="2770188" y="3773488"/>
          <p14:tracePt t="431313" x="2762250" y="3773488"/>
          <p14:tracePt t="431322" x="2752725" y="3773488"/>
          <p14:tracePt t="431330" x="2744788" y="3773488"/>
          <p14:tracePt t="431339" x="2711450" y="3763963"/>
          <p14:tracePt t="431345" x="2701925" y="3763963"/>
          <p14:tracePt t="431357" x="2686050" y="3763963"/>
          <p14:tracePt t="431361" x="2676525" y="3756025"/>
          <p14:tracePt t="431372" x="2668588" y="3748088"/>
          <p14:tracePt t="431378" x="2660650" y="3738563"/>
          <p14:tracePt t="431387" x="2651125" y="3738563"/>
          <p14:tracePt t="431393" x="2643188" y="3738563"/>
          <p14:tracePt t="431409" x="2633663" y="3730625"/>
          <p14:tracePt t="431425" x="2625725" y="3730625"/>
          <p14:tracePt t="431721" x="2617788" y="3730625"/>
          <p14:tracePt t="431729" x="2600325" y="3722688"/>
          <p14:tracePt t="431769" x="2582863" y="3722688"/>
          <p14:tracePt t="431794" x="2574925" y="3713163"/>
          <p14:tracePt t="431834" x="2574925" y="3705225"/>
          <p14:tracePt t="431841" x="2566988" y="3705225"/>
          <p14:tracePt t="431866" x="2557463" y="3705225"/>
          <p14:tracePt t="432106" x="2549525" y="3705225"/>
          <p14:tracePt t="432377" x="2532063" y="3705225"/>
          <p14:tracePt t="432450" x="2524125" y="3705225"/>
          <p14:tracePt t="432601" x="2498725" y="3705225"/>
          <p14:tracePt t="432634" x="2489200" y="3705225"/>
          <p14:tracePt t="432657" x="2481263" y="3705225"/>
          <p14:tracePt t="432825" x="2473325" y="3713163"/>
          <p14:tracePt t="432834" x="2463800" y="3713163"/>
          <p14:tracePt t="432842" x="2455863" y="3722688"/>
          <p14:tracePt t="432858" x="2430463" y="3722688"/>
          <p14:tracePt t="432866" x="2397125" y="3722688"/>
          <p14:tracePt t="433170" x="2387600" y="3738563"/>
          <p14:tracePt t="433322" x="2362200" y="3738563"/>
          <p14:tracePt t="433337" x="2354263" y="3738563"/>
          <p14:tracePt t="433345" x="2344738" y="3730625"/>
          <p14:tracePt t="433361" x="2336800" y="3722688"/>
          <p14:tracePt t="433369" x="2319338" y="3713163"/>
          <p14:tracePt t="433385" x="2311400" y="3705225"/>
          <p14:tracePt t="433393" x="2293938" y="3705225"/>
          <p14:tracePt t="433401" x="2293938" y="3697288"/>
          <p14:tracePt t="433409" x="2286000" y="3697288"/>
          <p14:tracePt t="433481" x="2278063" y="3697288"/>
          <p14:tracePt t="433497" x="2260600" y="3697288"/>
          <p14:tracePt t="433521" x="2252663" y="3679825"/>
          <p14:tracePt t="433553" x="2243138" y="3671888"/>
          <p14:tracePt t="434041" x="2243138" y="3654425"/>
          <p14:tracePt t="434058" x="2252663" y="3636963"/>
          <p14:tracePt t="434217" x="2260600" y="3636963"/>
          <p14:tracePt t="434497" x="2278063" y="3636963"/>
          <p14:tracePt t="434506" x="2293938" y="3646488"/>
          <p14:tracePt t="434513" x="2293938" y="3662363"/>
          <p14:tracePt t="434520" x="2293938" y="3679825"/>
          <p14:tracePt t="434529" x="2293938" y="3697288"/>
          <p14:tracePt t="434546" x="2293938" y="3713163"/>
          <p14:tracePt t="434569" x="2303463" y="3738563"/>
          <p14:tracePt t="435401" x="2286000" y="3738563"/>
          <p14:tracePt t="435449" x="2268538" y="3738563"/>
          <p14:tracePt t="435505" x="2252663" y="3756025"/>
          <p14:tracePt t="435514" x="2252663" y="3781425"/>
          <p14:tracePt t="435521" x="2252663" y="3790950"/>
          <p14:tracePt t="435530" x="2252663" y="3824288"/>
          <p14:tracePt t="435539" x="2252663" y="3857625"/>
          <p14:tracePt t="435545" x="2252663" y="3867150"/>
          <p14:tracePt t="435553" x="2260600" y="3883025"/>
          <p14:tracePt t="435562" x="2268538" y="3908425"/>
          <p14:tracePt t="435570" x="2286000" y="3935413"/>
          <p14:tracePt t="435578" x="2303463" y="3951288"/>
          <p14:tracePt t="435585" x="2303463" y="3960813"/>
          <p14:tracePt t="435593" x="2311400" y="3976688"/>
          <p14:tracePt t="435601" x="2336800" y="4011613"/>
          <p14:tracePt t="435609" x="2344738" y="4027488"/>
          <p14:tracePt t="435618" x="2354263" y="4062413"/>
          <p14:tracePt t="435625" x="2379663" y="4079875"/>
          <p14:tracePt t="435633" x="2405063" y="4121150"/>
          <p14:tracePt t="435641" x="2447925" y="4156075"/>
          <p14:tracePt t="435649" x="2481263" y="4197350"/>
          <p14:tracePt t="435658" x="2524125" y="4224338"/>
          <p14:tracePt t="435665" x="2541588" y="4240213"/>
          <p14:tracePt t="435675" x="2566988" y="4275138"/>
          <p14:tracePt t="435681" x="2582863" y="4300538"/>
          <p14:tracePt t="435692" x="2600325" y="4325938"/>
          <p14:tracePt t="435697" x="2608263" y="4333875"/>
          <p14:tracePt t="435707" x="2633663" y="4359275"/>
          <p14:tracePt t="435714" x="2643188" y="4368800"/>
          <p14:tracePt t="435745" x="2651125" y="4368800"/>
          <p14:tracePt t="435753" x="2668588" y="4368800"/>
          <p14:tracePt t="435761" x="2676525" y="4368800"/>
          <p14:tracePt t="435769" x="2693988" y="4359275"/>
          <p14:tracePt t="435777" x="2711450" y="4359275"/>
          <p14:tracePt t="435793" x="2736850" y="4359275"/>
          <p14:tracePt t="435801" x="2744788" y="4359275"/>
          <p14:tracePt t="435810" x="2762250" y="4359275"/>
          <p14:tracePt t="435817" x="2770188" y="4359275"/>
          <p14:tracePt t="435825" x="2778125" y="4359275"/>
          <p14:tracePt t="435833" x="2805113" y="4376738"/>
          <p14:tracePt t="435842" x="2813050" y="4384675"/>
          <p14:tracePt t="435849" x="2820988" y="4394200"/>
          <p14:tracePt t="435866" x="2830513" y="4410075"/>
          <p14:tracePt t="435875" x="2838450" y="4419600"/>
          <p14:tracePt t="435889" x="2846388" y="4427538"/>
          <p14:tracePt t="435897" x="2871788" y="4435475"/>
          <p14:tracePt t="435913" x="2881313" y="4435475"/>
          <p14:tracePt t="435925" x="2906713" y="4445000"/>
          <p14:tracePt t="435929" x="2932113" y="4452938"/>
          <p14:tracePt t="435940" x="2949575" y="4460875"/>
          <p14:tracePt t="435945" x="2957513" y="4470400"/>
          <p14:tracePt t="435969" x="2957513" y="4486275"/>
          <p14:tracePt t="435977" x="2957513" y="4503738"/>
          <p14:tracePt t="435985" x="2957513" y="4529138"/>
          <p14:tracePt t="435993" x="2957513" y="4546600"/>
          <p14:tracePt t="436001" x="2922588" y="4589463"/>
          <p14:tracePt t="436009" x="2914650" y="4597400"/>
          <p14:tracePt t="436017" x="2897188" y="4622800"/>
          <p14:tracePt t="436025" x="2889250" y="4630738"/>
          <p14:tracePt t="436033" x="2871788" y="4648200"/>
          <p14:tracePt t="436042" x="2871788" y="4665663"/>
          <p14:tracePt t="436049" x="2863850" y="4673600"/>
          <p14:tracePt t="436058" x="2855913" y="4673600"/>
          <p14:tracePt t="436065" x="2846388" y="4683125"/>
          <p14:tracePt t="436075" x="2846388" y="4691063"/>
          <p14:tracePt t="436081" x="2838450" y="4691063"/>
          <p14:tracePt t="436090" x="2830513" y="4699000"/>
          <p14:tracePt t="436097" x="2820988" y="4699000"/>
          <p14:tracePt t="436113" x="2813050" y="4708525"/>
          <p14:tracePt t="436123" x="2805113" y="4716463"/>
          <p14:tracePt t="436161" x="2805113" y="4724400"/>
          <p14:tracePt t="436202" x="2805113" y="4741863"/>
          <p14:tracePt t="436209" x="2805113" y="4759325"/>
          <p14:tracePt t="436218" x="2805113" y="4775200"/>
          <p14:tracePt t="436225" x="2805113" y="4792663"/>
          <p14:tracePt t="436233" x="2805113" y="4827588"/>
          <p14:tracePt t="436242" x="2805113" y="4852988"/>
          <p14:tracePt t="436249" x="2805113" y="4878388"/>
          <p14:tracePt t="436258" x="2805113" y="4911725"/>
          <p14:tracePt t="436265" x="2805113" y="4937125"/>
          <p14:tracePt t="436276" x="2805113" y="4987925"/>
          <p14:tracePt t="436281" x="2820988" y="5005388"/>
          <p14:tracePt t="436291" x="2846388" y="5056188"/>
          <p14:tracePt t="436297" x="2863850" y="5073650"/>
          <p14:tracePt t="436307" x="2871788" y="5073650"/>
          <p14:tracePt t="436313" x="2889250" y="5099050"/>
          <p14:tracePt t="436323" x="2897188" y="5106988"/>
          <p14:tracePt t="436345" x="2906713" y="5116513"/>
          <p14:tracePt t="436401" x="2906713" y="5141913"/>
          <p14:tracePt t="436417" x="2906713" y="5149850"/>
          <p14:tracePt t="436426" x="2906713" y="5167313"/>
          <p14:tracePt t="436458" x="2906713" y="5175250"/>
          <p14:tracePt t="436465" x="2906713" y="5183188"/>
          <p14:tracePt t="436481" x="2906713" y="5192713"/>
          <p14:tracePt t="436490" x="2906713" y="5200650"/>
          <p14:tracePt t="436505" x="2906713" y="5208588"/>
          <p14:tracePt t="436553" x="2897188" y="5235575"/>
          <p14:tracePt t="436561" x="2889250" y="5235575"/>
          <p14:tracePt t="436569" x="2881313" y="5243513"/>
          <p14:tracePt t="436577" x="2855913" y="5243513"/>
          <p14:tracePt t="436586" x="2846388" y="5251450"/>
          <p14:tracePt t="436609" x="2838450" y="5251450"/>
          <p14:tracePt t="436617" x="2830513" y="5251450"/>
          <p14:tracePt t="436713" x="2820988" y="5251450"/>
          <p14:tracePt t="436722" x="2795588" y="5243513"/>
          <p14:tracePt t="436730" x="2778125" y="5243513"/>
          <p14:tracePt t="436737" x="2770188" y="5243513"/>
          <p14:tracePt t="436753" x="2762250" y="5251450"/>
          <p14:tracePt t="436769" x="2752725" y="5260975"/>
          <p14:tracePt t="436882" x="2752725" y="5243513"/>
          <p14:tracePt t="436897" x="2752725" y="5235575"/>
          <p14:tracePt t="436913" x="2752725" y="5226050"/>
          <p14:tracePt t="437065" x="2752725" y="5235575"/>
          <p14:tracePt t="437074" x="2752725" y="5243513"/>
          <p14:tracePt t="437082" x="2752725" y="5276850"/>
          <p14:tracePt t="437089" x="2752725" y="5286375"/>
          <p14:tracePt t="437097" x="2744788" y="5311775"/>
          <p14:tracePt t="437109" x="2744788" y="5319713"/>
          <p14:tracePt t="437113" x="2736850" y="5337175"/>
          <p14:tracePt t="437123" x="2719388" y="5353050"/>
          <p14:tracePt t="437129" x="2701925" y="5380038"/>
          <p14:tracePt t="437137" x="2693988" y="5380038"/>
          <p14:tracePt t="437146" x="2686050" y="5395913"/>
          <p14:tracePt t="437153" x="2668588" y="5405438"/>
          <p14:tracePt t="437162" x="2660650" y="5413375"/>
          <p14:tracePt t="437169" x="2651125" y="5413375"/>
          <p14:tracePt t="437434" x="2676525" y="5413375"/>
          <p14:tracePt t="437442" x="2686050" y="5421313"/>
          <p14:tracePt t="437449" x="2711450" y="5421313"/>
          <p14:tracePt t="437459" x="2744788" y="5421313"/>
          <p14:tracePt t="437465" x="2770188" y="5430838"/>
          <p14:tracePt t="437474" x="2805113" y="5430838"/>
          <p14:tracePt t="437481" x="2846388" y="5446713"/>
          <p14:tracePt t="437492" x="2871788" y="5446713"/>
          <p14:tracePt t="437497" x="2922588" y="5456238"/>
          <p14:tracePt t="437508" x="2965450" y="5464175"/>
          <p14:tracePt t="437514" x="3033713" y="5464175"/>
          <p14:tracePt t="437524" x="3084513" y="5472113"/>
          <p14:tracePt t="437529" x="3170238" y="5472113"/>
          <p14:tracePt t="437537" x="3228975" y="5472113"/>
          <p14:tracePt t="437545" x="3279775" y="5472113"/>
          <p14:tracePt t="437553" x="3355975" y="5472113"/>
          <p14:tracePt t="437561" x="3398838" y="5472113"/>
          <p14:tracePt t="437569" x="3441700" y="5472113"/>
          <p14:tracePt t="437578" x="3467100" y="5472113"/>
          <p14:tracePt t="437585" x="3492500" y="5472113"/>
          <p14:tracePt t="437594" x="3517900" y="5472113"/>
          <p14:tracePt t="437601" x="3527425" y="5472113"/>
          <p14:tracePt t="437610" x="3535363" y="5472113"/>
          <p14:tracePt t="437626" x="3560763" y="5472113"/>
          <p14:tracePt t="437642" x="3568700" y="5472113"/>
          <p14:tracePt t="437659" x="3578225" y="5481638"/>
          <p14:tracePt t="437842" x="3578225" y="5472113"/>
          <p14:tracePt t="437849" x="3552825" y="5446713"/>
          <p14:tracePt t="437859" x="3502025" y="5413375"/>
          <p14:tracePt t="437865" x="3449638" y="5387975"/>
          <p14:tracePt t="437875" x="3390900" y="5345113"/>
          <p14:tracePt t="437881" x="3289300" y="5268913"/>
          <p14:tracePt t="437892" x="3203575" y="5218113"/>
          <p14:tracePt t="437897" x="3119438" y="5157788"/>
          <p14:tracePt t="437909" x="3033713" y="5081588"/>
          <p14:tracePt t="437913" x="2957513" y="5013325"/>
          <p14:tracePt t="437921" x="2855913" y="4946650"/>
          <p14:tracePt t="437930" x="2770188" y="4886325"/>
          <p14:tracePt t="437937" x="2711450" y="4868863"/>
          <p14:tracePt t="437945" x="2701925" y="4860925"/>
          <p14:tracePt t="437953" x="2686050" y="4860925"/>
          <p14:tracePt t="438217" x="2686050" y="4878388"/>
          <p14:tracePt t="438225" x="2617788" y="4903788"/>
          <p14:tracePt t="438369" x="2557463" y="4894263"/>
          <p14:tracePt t="438378" x="2481263" y="4852988"/>
          <p14:tracePt t="438385" x="2405063" y="4818063"/>
          <p14:tracePt t="438393" x="2336800" y="4784725"/>
          <p14:tracePt t="438401" x="2268538" y="4775200"/>
          <p14:tracePt t="438410" x="2166938" y="4775200"/>
          <p14:tracePt t="438418" x="2065338" y="4775200"/>
          <p14:tracePt t="438427" x="1971675" y="4775200"/>
          <p14:tracePt t="438433" x="1895475" y="4775200"/>
          <p14:tracePt t="438442" x="1852613" y="4775200"/>
          <p14:tracePt t="438449" x="1819275" y="4775200"/>
          <p14:tracePt t="438459" x="1809750" y="4775200"/>
          <p14:tracePt t="438465" x="1776413" y="4775200"/>
          <p14:tracePt t="438475" x="1766888" y="4775200"/>
          <p14:tracePt t="438481" x="1758950" y="4767263"/>
          <p14:tracePt t="438492" x="1751013" y="4767263"/>
          <p14:tracePt t="438529" x="1741488" y="4767263"/>
          <p14:tracePt t="438553" x="1725613" y="4767263"/>
          <p14:tracePt t="438569" x="1716088" y="4767263"/>
          <p14:tracePt t="438585" x="1708150" y="4775200"/>
          <p14:tracePt t="438593" x="1700213" y="4775200"/>
          <p14:tracePt t="438609" x="1700213" y="4784725"/>
          <p14:tracePt t="438626" x="1700213" y="4792663"/>
          <p14:tracePt t="438633" x="1700213" y="4802188"/>
          <p14:tracePt t="438643" x="1700213" y="4810125"/>
          <p14:tracePt t="438659" x="1716088" y="4818063"/>
          <p14:tracePt t="438689" x="1716088" y="4827588"/>
          <p14:tracePt t="438713" x="1733550" y="4835525"/>
          <p14:tracePt t="438721" x="1733550" y="4843463"/>
          <p14:tracePt t="438729" x="1733550" y="4852988"/>
          <p14:tracePt t="438737" x="1751013" y="4860925"/>
          <p14:tracePt t="438746" x="1751013" y="4868863"/>
          <p14:tracePt t="438754" x="1758950" y="4878388"/>
          <p14:tracePt t="438762" x="1758950" y="4886325"/>
          <p14:tracePt t="438769" x="1758950" y="4894263"/>
          <p14:tracePt t="438777" x="1758950" y="4903788"/>
          <p14:tracePt t="438801" x="1758950" y="4911725"/>
          <p14:tracePt t="438810" x="1758950" y="4919663"/>
          <p14:tracePt t="438817" x="1758950" y="4929188"/>
          <p14:tracePt t="438827" x="1758950" y="4937125"/>
          <p14:tracePt t="438834" x="1758950" y="4946650"/>
          <p14:tracePt t="438849" x="1758950" y="4962525"/>
          <p14:tracePt t="438865" x="1758950" y="4972050"/>
          <p14:tracePt t="438930" x="1741488" y="4972050"/>
          <p14:tracePt t="439777" x="1725613" y="4972050"/>
          <p14:tracePt t="439801" x="1708150" y="4954588"/>
          <p14:tracePt t="439809" x="1700213" y="4937125"/>
          <p14:tracePt t="439817" x="1690688" y="4937125"/>
          <p14:tracePt t="439826" x="1682750" y="4919663"/>
          <p14:tracePt t="439833" x="1674813" y="4903788"/>
          <p14:tracePt t="439843" x="1665288" y="4903788"/>
          <p14:tracePt t="439849" x="1657350" y="4878388"/>
          <p14:tracePt t="439873" x="1649413" y="4868863"/>
          <p14:tracePt t="440154" x="1639888" y="4868863"/>
          <p14:tracePt t="441105" x="1639888" y="4843463"/>
          <p14:tracePt t="441113" x="1639888" y="4835525"/>
          <p14:tracePt t="441121" x="1639888" y="4827588"/>
          <p14:tracePt t="441129" x="1639888" y="4802188"/>
          <p14:tracePt t="441138" x="1639888" y="4792663"/>
          <p14:tracePt t="441145" x="1639888" y="4784725"/>
          <p14:tracePt t="441154" x="1639888" y="4775200"/>
          <p14:tracePt t="441162" x="1622425" y="4749800"/>
          <p14:tracePt t="441169" x="1614488" y="4749800"/>
          <p14:tracePt t="441185" x="1614488" y="4741863"/>
          <p14:tracePt t="441194" x="1606550" y="4733925"/>
          <p14:tracePt t="441217" x="1589088" y="4716463"/>
          <p14:tracePt t="441228" x="1581150" y="4708525"/>
          <p14:tracePt t="441249" x="1563688" y="4708525"/>
          <p14:tracePt t="441265" x="1546225" y="4708525"/>
          <p14:tracePt t="441275" x="1530350" y="4708525"/>
          <p14:tracePt t="441289" x="1520825" y="4708525"/>
          <p14:tracePt t="441297" x="1512888" y="4708525"/>
          <p14:tracePt t="441313" x="1504950" y="4708525"/>
          <p14:tracePt t="441329" x="1495425" y="4708525"/>
          <p14:tracePt t="441345" x="1487488" y="4708525"/>
          <p14:tracePt t="441369" x="1470025" y="4708525"/>
          <p14:tracePt t="441401" x="1462088" y="4708525"/>
          <p14:tracePt t="441450" x="1444625" y="4699000"/>
          <p14:tracePt t="441457" x="1436688" y="4699000"/>
          <p14:tracePt t="441465" x="1436688" y="4691063"/>
          <p14:tracePt t="441473" x="1411288" y="4673600"/>
          <p14:tracePt t="441481" x="1401763" y="4673600"/>
          <p14:tracePt t="441489" x="1393825" y="4665663"/>
          <p14:tracePt t="441497" x="1385888" y="4657725"/>
          <p14:tracePt t="441505" x="1368425" y="4648200"/>
          <p14:tracePt t="441513" x="1368425" y="4640263"/>
          <p14:tracePt t="441522" x="1360488" y="4630738"/>
          <p14:tracePt t="441530" x="1350963" y="4622800"/>
          <p14:tracePt t="441585" x="1350963" y="4614863"/>
          <p14:tracePt t="441602" x="1343025" y="4605338"/>
          <p14:tracePt t="441834" x="1333500" y="4605338"/>
          <p14:tracePt t="441849" x="1333500" y="4589463"/>
          <p14:tracePt t="441865" x="1333500" y="4579938"/>
          <p14:tracePt t="441875" x="1343025" y="4572000"/>
          <p14:tracePt t="441882" x="1343025" y="4546600"/>
          <p14:tracePt t="441890" x="1350963" y="4529138"/>
          <p14:tracePt t="441898" x="1360488" y="4521200"/>
          <p14:tracePt t="441905" x="1360488" y="4503738"/>
          <p14:tracePt t="441913" x="1376363" y="4470400"/>
          <p14:tracePt t="441921" x="1376363" y="4460875"/>
          <p14:tracePt t="441929" x="1385888" y="4445000"/>
          <p14:tracePt t="441937" x="1401763" y="4427538"/>
          <p14:tracePt t="441945" x="1411288" y="4419600"/>
          <p14:tracePt t="441953" x="1419225" y="4410075"/>
          <p14:tracePt t="441962" x="1427163" y="4394200"/>
          <p14:tracePt t="441969" x="1436688" y="4384675"/>
          <p14:tracePt t="441978" x="1444625" y="4384675"/>
          <p14:tracePt t="441985" x="1444625" y="4368800"/>
          <p14:tracePt t="442001" x="1452563" y="4359275"/>
          <p14:tracePt t="442009" x="1470025" y="4351338"/>
          <p14:tracePt t="442057" x="1477963" y="4351338"/>
          <p14:tracePt t="442065" x="1495425" y="4351338"/>
          <p14:tracePt t="442073" x="1504950" y="4351338"/>
          <p14:tracePt t="442081" x="1520825" y="4351338"/>
          <p14:tracePt t="442090" x="1530350" y="4351338"/>
          <p14:tracePt t="442097" x="1546225" y="4351338"/>
          <p14:tracePt t="442105" x="1563688" y="4351338"/>
          <p14:tracePt t="442129" x="1571625" y="4351338"/>
          <p14:tracePt t="442145" x="1581150" y="4351338"/>
          <p14:tracePt t="442161" x="1589088" y="4359275"/>
          <p14:tracePt t="442194" x="1589088" y="4368800"/>
          <p14:tracePt t="442201" x="1589088" y="4384675"/>
          <p14:tracePt t="442211" x="1589088" y="4394200"/>
          <p14:tracePt t="442226" x="1589088" y="4402138"/>
          <p14:tracePt t="442233" x="1589088" y="4410075"/>
          <p14:tracePt t="442243" x="1589088" y="4419600"/>
          <p14:tracePt t="442249" x="1581150" y="4427538"/>
          <p14:tracePt t="442259" x="1571625" y="4435475"/>
          <p14:tracePt t="442265" x="1571625" y="4445000"/>
          <p14:tracePt t="442273" x="1563688" y="4445000"/>
          <p14:tracePt t="442281" x="1563688" y="4452938"/>
          <p14:tracePt t="442289" x="1555750" y="4460875"/>
          <p14:tracePt t="442329" x="1546225" y="4460875"/>
          <p14:tracePt t="442370" x="1538288" y="4460875"/>
          <p14:tracePt t="442401" x="1530350" y="4452938"/>
          <p14:tracePt t="442585" x="1530350" y="4460875"/>
          <p14:tracePt t="442594" x="1530350" y="4470400"/>
          <p14:tracePt t="442611" x="1530350" y="4478338"/>
          <p14:tracePt t="442617" x="1520825" y="4486275"/>
          <p14:tracePt t="442705" x="1512888" y="4486275"/>
          <p14:tracePt t="442745" x="1504950" y="4486275"/>
          <p14:tracePt t="442857" x="1495425" y="4495800"/>
          <p14:tracePt t="442865" x="1495425" y="4513263"/>
          <p14:tracePt t="442873" x="1495425" y="4529138"/>
          <p14:tracePt t="442881" x="1520825" y="4572000"/>
          <p14:tracePt t="442889" x="1538288" y="4605338"/>
          <p14:tracePt t="442897" x="1538288" y="4614863"/>
          <p14:tracePt t="442906" x="1555750" y="4648200"/>
          <p14:tracePt t="442913" x="1563688" y="4657725"/>
          <p14:tracePt t="442921" x="1563688" y="4673600"/>
          <p14:tracePt t="442929" x="1571625" y="4691063"/>
          <p14:tracePt t="442945" x="1571625" y="4716463"/>
          <p14:tracePt t="443114" x="1571625" y="4733925"/>
          <p14:tracePt t="443122" x="1571625" y="4741863"/>
          <p14:tracePt t="443129" x="1589088" y="4749800"/>
          <p14:tracePt t="443137" x="1597025" y="4759325"/>
          <p14:tracePt t="443145" x="1606550" y="4784725"/>
          <p14:tracePt t="443178" x="1614488" y="4802188"/>
          <p14:tracePt t="443194" x="1622425" y="4810125"/>
          <p14:tracePt t="443228" x="1631950" y="4818063"/>
          <p14:tracePt t="443233" x="1639888" y="4835525"/>
          <p14:tracePt t="443241" x="1639888" y="4843463"/>
          <p14:tracePt t="443249" x="1649413" y="4860925"/>
          <p14:tracePt t="443266" x="1657350" y="4868863"/>
          <p14:tracePt t="443282" x="1657350" y="4878388"/>
          <p14:tracePt t="443313" x="1665288" y="4878388"/>
          <p14:tracePt t="443345" x="1665288" y="4843463"/>
          <p14:tracePt t="443353" x="1665288" y="4810125"/>
          <p14:tracePt t="443362" x="1665288" y="4775200"/>
          <p14:tracePt t="443370" x="1665288" y="4724400"/>
          <p14:tracePt t="443378" x="1665288" y="4683125"/>
          <p14:tracePt t="443385" x="1639888" y="4622800"/>
          <p14:tracePt t="443395" x="1622425" y="4572000"/>
          <p14:tracePt t="443401" x="1589088" y="4521200"/>
          <p14:tracePt t="443410" x="1571625" y="4478338"/>
          <p14:tracePt t="443417" x="1546225" y="4435475"/>
          <p14:tracePt t="443428" x="1530350" y="4419600"/>
          <p14:tracePt t="443433" x="1512888" y="4402138"/>
          <p14:tracePt t="443443" x="1504950" y="4376738"/>
          <p14:tracePt t="443450" x="1504950" y="4359275"/>
          <p14:tracePt t="443460" x="1495425" y="4359275"/>
          <p14:tracePt t="443465" x="1495425" y="4351338"/>
          <p14:tracePt t="443473" x="1477963" y="4333875"/>
          <p14:tracePt t="443490" x="1470025" y="4316413"/>
          <p14:tracePt t="443497" x="1470025" y="4308475"/>
          <p14:tracePt t="443505" x="1470025" y="4300538"/>
          <p14:tracePt t="443513" x="1462088" y="4291013"/>
          <p14:tracePt t="443521" x="1452563" y="4283075"/>
          <p14:tracePt t="443529" x="1436688" y="4265613"/>
          <p14:tracePt t="443537" x="1436688" y="4249738"/>
          <p14:tracePt t="443546" x="1427163" y="4240213"/>
          <p14:tracePt t="443553" x="1401763" y="4224338"/>
          <p14:tracePt t="443562" x="1401763" y="4214813"/>
          <p14:tracePt t="443570" x="1385888" y="4197350"/>
          <p14:tracePt t="443578" x="1368425" y="4189413"/>
          <p14:tracePt t="443585" x="1368425" y="4181475"/>
          <p14:tracePt t="443595" x="1360488" y="4171950"/>
          <p14:tracePt t="443601" x="1343025" y="4164013"/>
          <p14:tracePt t="443611" x="1333500" y="4156075"/>
          <p14:tracePt t="443617" x="1325563" y="4146550"/>
          <p14:tracePt t="443627" x="1308100" y="4138613"/>
          <p14:tracePt t="443633" x="1300163" y="4130675"/>
          <p14:tracePt t="443644" x="1257300" y="4105275"/>
          <p14:tracePt t="443657" x="1223963" y="4079875"/>
          <p14:tracePt t="443665" x="1189038" y="4062413"/>
          <p14:tracePt t="443673" x="1173163" y="4044950"/>
          <p14:tracePt t="443681" x="1138238" y="4019550"/>
          <p14:tracePt t="443689" x="1104900" y="3976688"/>
          <p14:tracePt t="443697" x="1096963" y="3976688"/>
          <p14:tracePt t="443706" x="1062038" y="3951288"/>
          <p14:tracePt t="443713" x="1036638" y="3935413"/>
          <p14:tracePt t="443721" x="1028700" y="3925888"/>
          <p14:tracePt t="443730" x="993775" y="3900488"/>
          <p14:tracePt t="443737" x="977900" y="3892550"/>
          <p14:tracePt t="443746" x="942975" y="3875088"/>
          <p14:tracePt t="443753" x="925513" y="3867150"/>
          <p14:tracePt t="443762" x="900113" y="3857625"/>
          <p14:tracePt t="443769" x="866775" y="3832225"/>
          <p14:tracePt t="443778" x="858838" y="3824288"/>
          <p14:tracePt t="443785" x="823913" y="3806825"/>
          <p14:tracePt t="443795" x="781050" y="3773488"/>
          <p14:tracePt t="443801" x="765175" y="3773488"/>
          <p14:tracePt t="443811" x="714375" y="3738563"/>
          <p14:tracePt t="443817" x="704850" y="3738563"/>
          <p14:tracePt t="443826" x="696913" y="3722688"/>
          <p14:tracePt t="443833" x="671513" y="3697288"/>
          <p14:tracePt t="443844" x="663575" y="3687763"/>
          <p14:tracePt t="443857" x="654050" y="3671888"/>
          <p14:tracePt t="443865" x="636588" y="3654425"/>
          <p14:tracePt t="443892" x="611188" y="3636963"/>
          <p14:tracePt t="443898" x="611188" y="3629025"/>
          <p14:tracePt t="443906" x="611188" y="3619500"/>
          <p14:tracePt t="443921" x="603250" y="3611563"/>
          <p14:tracePt t="443938" x="585788" y="3594100"/>
          <p14:tracePt t="444433" x="595313" y="3594100"/>
          <p14:tracePt t="444442" x="603250" y="3594100"/>
          <p14:tracePt t="444465" x="611188" y="3594100"/>
          <p14:tracePt t="444473" x="620713" y="3594100"/>
          <p14:tracePt t="444489" x="620713" y="3603625"/>
          <p14:tracePt t="444513" x="646113" y="3603625"/>
          <p14:tracePt t="444529" x="646113" y="3611563"/>
          <p14:tracePt t="444537" x="654050" y="3619500"/>
          <p14:tracePt t="444546" x="663575" y="3619500"/>
          <p14:tracePt t="444553" x="671513" y="3629025"/>
          <p14:tracePt t="444563" x="679450" y="3636963"/>
          <p14:tracePt t="444578" x="688975" y="3646488"/>
          <p14:tracePt t="444585" x="696913" y="3646488"/>
          <p14:tracePt t="444595" x="704850" y="3662363"/>
          <p14:tracePt t="444601" x="722313" y="3679825"/>
          <p14:tracePt t="444611" x="755650" y="3705225"/>
          <p14:tracePt t="444618" x="808038" y="3748088"/>
          <p14:tracePt t="444627" x="841375" y="3773488"/>
          <p14:tracePt t="444633" x="884238" y="3806825"/>
          <p14:tracePt t="444643" x="952500" y="3867150"/>
          <p14:tracePt t="444649" x="977900" y="3900488"/>
          <p14:tracePt t="444657" x="1019175" y="3951288"/>
          <p14:tracePt t="444666" x="1069975" y="4002088"/>
          <p14:tracePt t="444673" x="1112838" y="4070350"/>
          <p14:tracePt t="444681" x="1155700" y="4121150"/>
          <p14:tracePt t="444690" x="1181100" y="4156075"/>
          <p14:tracePt t="444699" x="1231900" y="4232275"/>
          <p14:tracePt t="444705" x="1274763" y="4300538"/>
          <p14:tracePt t="444713" x="1308100" y="4333875"/>
          <p14:tracePt t="444722" x="1317625" y="4368800"/>
          <p14:tracePt t="444729" x="1325563" y="4402138"/>
          <p14:tracePt t="444737" x="1333500" y="4445000"/>
          <p14:tracePt t="444746" x="1333500" y="4470400"/>
          <p14:tracePt t="444754" x="1333500" y="4495800"/>
          <p14:tracePt t="444762" x="1333500" y="4521200"/>
          <p14:tracePt t="444769" x="1333500" y="4554538"/>
          <p14:tracePt t="444778" x="1333500" y="4579938"/>
          <p14:tracePt t="444785" x="1333500" y="4589463"/>
          <p14:tracePt t="444795" x="1333500" y="4605338"/>
          <p14:tracePt t="444801" x="1333500" y="4630738"/>
          <p14:tracePt t="444811" x="1333500" y="4640263"/>
          <p14:tracePt t="444817" x="1343025" y="4673600"/>
          <p14:tracePt t="444827" x="1343025" y="4683125"/>
          <p14:tracePt t="444833" x="1343025" y="4699000"/>
          <p14:tracePt t="444843" x="1350963" y="4716463"/>
          <p14:tracePt t="444857" x="1360488" y="4733925"/>
          <p14:tracePt t="444874" x="1368425" y="4733925"/>
          <p14:tracePt t="444905" x="1376363" y="4733925"/>
          <p14:tracePt t="444929" x="1385888" y="4733925"/>
          <p14:tracePt t="444946" x="1393825" y="4733925"/>
          <p14:tracePt t="444962" x="1393825" y="4716463"/>
          <p14:tracePt t="444969" x="1411288" y="4708525"/>
          <p14:tracePt t="444995" x="1411288" y="4699000"/>
          <p14:tracePt t="445002" x="1419225" y="4673600"/>
          <p14:tracePt t="445011" x="1427163" y="4673600"/>
          <p14:tracePt t="445018" x="1427163" y="4665663"/>
          <p14:tracePt t="445028" x="1427163" y="4648200"/>
          <p14:tracePt t="445033" x="1452563" y="4630738"/>
          <p14:tracePt t="445043" x="1462088" y="4605338"/>
          <p14:tracePt t="445049" x="1470025" y="4589463"/>
          <p14:tracePt t="445057" x="1487488" y="4546600"/>
          <p14:tracePt t="445065" x="1512888" y="4495800"/>
          <p14:tracePt t="445073" x="1520825" y="4460875"/>
          <p14:tracePt t="445081" x="1538288" y="4419600"/>
          <p14:tracePt t="445089" x="1546225" y="4384675"/>
          <p14:tracePt t="445098" x="1546225" y="4351338"/>
          <p14:tracePt t="445105" x="1546225" y="4308475"/>
          <p14:tracePt t="445113" x="1555750" y="4291013"/>
          <p14:tracePt t="445122" x="1555750" y="4265613"/>
          <p14:tracePt t="445129" x="1563688" y="4232275"/>
          <p14:tracePt t="445136" x="1563688" y="4197350"/>
          <p14:tracePt t="445146" x="1563688" y="4181475"/>
          <p14:tracePt t="445153" x="1581150" y="4130675"/>
          <p14:tracePt t="445162" x="1589088" y="4095750"/>
          <p14:tracePt t="445169" x="1589088" y="4070350"/>
          <p14:tracePt t="445178" x="1597025" y="4027488"/>
          <p14:tracePt t="445185" x="1606550" y="4002088"/>
          <p14:tracePt t="445196" x="1631950" y="3951288"/>
          <p14:tracePt t="445201" x="1631950" y="3925888"/>
          <p14:tracePt t="445211" x="1631950" y="3883025"/>
          <p14:tracePt t="445217" x="1631950" y="3849688"/>
          <p14:tracePt t="445228" x="1631950" y="3816350"/>
          <p14:tracePt t="445233" x="1631950" y="3806825"/>
          <p14:tracePt t="445241" x="1622425" y="3781425"/>
          <p14:tracePt t="445250" x="1622425" y="3763963"/>
          <p14:tracePt t="445257" x="1614488" y="3763963"/>
          <p14:tracePt t="445265" x="1614488" y="3748088"/>
          <p14:tracePt t="445273" x="1597025" y="3730625"/>
          <p14:tracePt t="445289" x="1589088" y="3722688"/>
          <p14:tracePt t="445305" x="1581150" y="3722688"/>
          <p14:tracePt t="445322" x="1571625" y="3722688"/>
          <p14:tracePt t="445346" x="1563688" y="3713163"/>
          <p14:tracePt t="445370" x="1563688" y="3705225"/>
          <p14:tracePt t="445395" x="1555750" y="3697288"/>
          <p14:tracePt t="445402" x="1546225" y="3687763"/>
          <p14:tracePt t="445417" x="1546225" y="3679825"/>
          <p14:tracePt t="445425" x="1546225" y="3662363"/>
          <p14:tracePt t="445433" x="1530350" y="3654425"/>
          <p14:tracePt t="445441" x="1530350" y="3636963"/>
          <p14:tracePt t="445449" x="1530350" y="3619500"/>
          <p14:tracePt t="445458" x="1530350" y="3611563"/>
          <p14:tracePt t="445465" x="1530350" y="3603625"/>
          <p14:tracePt t="445474" x="1520825" y="3594100"/>
          <p14:tracePt t="445481" x="1512888" y="3586163"/>
          <p14:tracePt t="445490" x="1504950" y="3568700"/>
          <p14:tracePt t="445497" x="1495425" y="3560763"/>
          <p14:tracePt t="445513" x="1495425" y="3552825"/>
          <p14:tracePt t="445521" x="1487488" y="3543300"/>
          <p14:tracePt t="445530" x="1477963" y="3535363"/>
          <p14:tracePt t="445546" x="1477963" y="3517900"/>
          <p14:tracePt t="445553" x="1462088" y="3502025"/>
          <p14:tracePt t="445586" x="1462088" y="3484563"/>
          <p14:tracePt t="445593" x="1462088" y="3475038"/>
          <p14:tracePt t="445665" x="1462088" y="3467100"/>
          <p14:tracePt t="445681" x="1462088" y="3459163"/>
          <p14:tracePt t="445705" x="1462088" y="3449638"/>
          <p14:tracePt t="445714" x="1462088" y="3441700"/>
          <p14:tracePt t="445762" x="1462088" y="3433763"/>
          <p14:tracePt t="445858" x="1452563" y="3424238"/>
          <p14:tracePt t="445866" x="1436688" y="3424238"/>
          <p14:tracePt t="445874" x="1427163" y="3424238"/>
          <p14:tracePt t="445881" x="1401763" y="3459163"/>
          <p14:tracePt t="445889" x="1368425" y="3492500"/>
          <p14:tracePt t="445899" x="1343025" y="3543300"/>
          <p14:tracePt t="445906" x="1308100" y="3594100"/>
          <p14:tracePt t="445913" x="1274763" y="3687763"/>
          <p14:tracePt t="445921" x="1266825" y="3748088"/>
          <p14:tracePt t="445930" x="1257300" y="3806825"/>
          <p14:tracePt t="445938" x="1257300" y="3857625"/>
          <p14:tracePt t="445946" x="1241425" y="3900488"/>
          <p14:tracePt t="445953" x="1241425" y="3943350"/>
          <p14:tracePt t="445962" x="1241425" y="3960813"/>
          <p14:tracePt t="445970" x="1241425" y="3986213"/>
          <p14:tracePt t="445979" x="1249363" y="3994150"/>
          <p14:tracePt t="445985" x="1249363" y="4002088"/>
          <p14:tracePt t="446009" x="1266825" y="4019550"/>
          <p14:tracePt t="446106" x="1266825" y="4027488"/>
          <p14:tracePt t="446114" x="1266825" y="4037013"/>
          <p14:tracePt t="446121" x="1266825" y="4052888"/>
          <p14:tracePt t="446129" x="1266825" y="4070350"/>
          <p14:tracePt t="446138" x="1266825" y="4087813"/>
          <p14:tracePt t="446146" x="1266825" y="4105275"/>
          <p14:tracePt t="446162" x="1266825" y="4113213"/>
          <p14:tracePt t="446169" x="1266825" y="4121150"/>
          <p14:tracePt t="446217" x="1266825" y="4130675"/>
          <p14:tracePt t="446226" x="1257300" y="4138613"/>
          <p14:tracePt t="446241" x="1257300" y="4146550"/>
          <p14:tracePt t="446249" x="1249363" y="4156075"/>
          <p14:tracePt t="446258" x="1241425" y="4164013"/>
          <p14:tracePt t="446265" x="1241425" y="4171950"/>
          <p14:tracePt t="446345" x="1231900" y="4181475"/>
          <p14:tracePt t="446385" x="1223963" y="4181475"/>
          <p14:tracePt t="446393" x="1223963" y="4171950"/>
          <p14:tracePt t="446401" x="1223963" y="4164013"/>
          <p14:tracePt t="446410" x="1206500" y="4146550"/>
          <p14:tracePt t="446434" x="1198563" y="4138613"/>
          <p14:tracePt t="446441" x="1189038" y="4130675"/>
          <p14:tracePt t="446457" x="1181100" y="4121150"/>
          <p14:tracePt t="446466" x="1173163" y="4113213"/>
          <p14:tracePt t="446473" x="1163638" y="4105275"/>
          <p14:tracePt t="446770" x="1163638" y="4087813"/>
          <p14:tracePt t="446801" x="1155700" y="4079875"/>
          <p14:tracePt t="446825" x="1155700" y="4070350"/>
          <p14:tracePt t="446834" x="1147763" y="4062413"/>
          <p14:tracePt t="446842" x="1130300" y="4044950"/>
          <p14:tracePt t="446850" x="1104900" y="4027488"/>
          <p14:tracePt t="446857" x="1104900" y="4011613"/>
          <p14:tracePt t="446865" x="1087438" y="3994150"/>
          <p14:tracePt t="446874" x="1062038" y="3968750"/>
          <p14:tracePt t="446881" x="1044575" y="3951288"/>
          <p14:tracePt t="446889" x="1019175" y="3935413"/>
          <p14:tracePt t="446897" x="1011238" y="3917950"/>
          <p14:tracePt t="446905" x="985838" y="3892550"/>
          <p14:tracePt t="446913" x="977900" y="3883025"/>
          <p14:tracePt t="446921" x="968375" y="3875088"/>
          <p14:tracePt t="446931" x="960438" y="3867150"/>
          <p14:tracePt t="446937" x="942975" y="3849688"/>
          <p14:tracePt t="446946" x="935038" y="3841750"/>
          <p14:tracePt t="446954" x="925513" y="3841750"/>
          <p14:tracePt t="446962" x="900113" y="3816350"/>
          <p14:tracePt t="446969" x="884238" y="3806825"/>
          <p14:tracePt t="446980" x="874713" y="3806825"/>
          <p14:tracePt t="446985" x="858838" y="3798888"/>
          <p14:tracePt t="446995" x="833438" y="3781425"/>
          <p14:tracePt t="447001" x="815975" y="3773488"/>
          <p14:tracePt t="447018" x="808038" y="3763963"/>
          <p14:tracePt t="447025" x="798513" y="3763963"/>
          <p14:tracePt t="447034" x="781050" y="3748088"/>
          <p14:tracePt t="447057" x="773113" y="3748088"/>
          <p14:tracePt t="447073" x="765175" y="3738563"/>
          <p14:tracePt t="447089" x="765175" y="3730625"/>
          <p14:tracePt t="447097" x="765175" y="3722688"/>
          <p14:tracePt t="447114" x="755650" y="3722688"/>
          <p14:tracePt t="447121" x="747713" y="3713163"/>
          <p14:tracePt t="447137" x="739775" y="3705225"/>
          <p14:tracePt t="447163" x="739775" y="3697288"/>
          <p14:tracePt t="447176" x="739775" y="3687763"/>
          <p14:tracePt t="447185" x="730250" y="3679825"/>
          <p14:tracePt t="447290" x="722313" y="3671888"/>
          <p14:tracePt t="447297" x="722313" y="3662363"/>
          <p14:tracePt t="447321" x="714375" y="3654425"/>
          <p14:tracePt t="447386" x="704850" y="3636963"/>
          <p14:tracePt t="447401" x="696913" y="3629025"/>
          <p14:tracePt t="447409" x="688975" y="3611563"/>
          <p14:tracePt t="447433" x="679450" y="3611563"/>
          <p14:tracePt t="447546" x="688975" y="3619500"/>
          <p14:tracePt t="447554" x="730250" y="3671888"/>
          <p14:tracePt t="447562" x="798513" y="3722688"/>
          <p14:tracePt t="447569" x="866775" y="3790950"/>
          <p14:tracePt t="447579" x="942975" y="3832225"/>
          <p14:tracePt t="447585" x="1003300" y="3875088"/>
          <p14:tracePt t="447596" x="1069975" y="3925888"/>
          <p14:tracePt t="447601" x="1138238" y="3986213"/>
          <p14:tracePt t="447609" x="1173163" y="4019550"/>
          <p14:tracePt t="447618" x="1198563" y="4044950"/>
          <p14:tracePt t="447625" x="1216025" y="4062413"/>
          <p14:tracePt t="447633" x="1223963" y="4079875"/>
          <p14:tracePt t="447714" x="1206500" y="4079875"/>
          <p14:tracePt t="447721" x="1173163" y="4052888"/>
          <p14:tracePt t="447731" x="1138238" y="4027488"/>
          <p14:tracePt t="447737" x="1112838" y="4011613"/>
          <p14:tracePt t="447747" x="1079500" y="3986213"/>
          <p14:tracePt t="447753" x="1028700" y="3960813"/>
          <p14:tracePt t="447763" x="1003300" y="3935413"/>
          <p14:tracePt t="447769" x="977900" y="3908425"/>
          <p14:tracePt t="447779" x="977900" y="3900488"/>
          <p14:tracePt t="447785" x="960438" y="3892550"/>
          <p14:tracePt t="448313" x="968375" y="3900488"/>
          <p14:tracePt t="448322" x="993775" y="3917950"/>
          <p14:tracePt t="448330" x="1011238" y="3925888"/>
          <p14:tracePt t="448338" x="1036638" y="3951288"/>
          <p14:tracePt t="448347" x="1054100" y="3960813"/>
          <p14:tracePt t="448354" x="1062038" y="3960813"/>
          <p14:tracePt t="448362" x="1069975" y="3976688"/>
          <p14:tracePt t="448370" x="1087438" y="3986213"/>
          <p14:tracePt t="448380" x="1096963" y="3994150"/>
          <p14:tracePt t="448537" x="1104900" y="3994150"/>
          <p14:tracePt t="448554" x="1104900" y="3986213"/>
          <p14:tracePt t="448577" x="1104900" y="3976688"/>
          <p14:tracePt t="448594" x="1104900" y="3960813"/>
          <p14:tracePt t="448681" x="1104900" y="3951288"/>
          <p14:tracePt t="448689" x="1104900" y="3943350"/>
          <p14:tracePt t="448706" x="1104900" y="3935413"/>
          <p14:tracePt t="448722" x="1104900" y="3925888"/>
          <p14:tracePt t="448731" x="1104900" y="3917950"/>
          <p14:tracePt t="448905" x="1104900" y="3900488"/>
          <p14:tracePt t="448969" x="1104900" y="3892550"/>
          <p14:tracePt t="448993" x="1104900" y="3883025"/>
          <p14:tracePt t="449009" x="1104900" y="3867150"/>
          <p14:tracePt t="449265" x="1104900" y="3857625"/>
          <p14:tracePt t="449474" x="1122363" y="3857625"/>
          <p14:tracePt t="449481" x="1130300" y="3849688"/>
          <p14:tracePt t="449490" x="1138238" y="3841750"/>
          <p14:tracePt t="449498" x="1173163" y="3832225"/>
          <p14:tracePt t="449505" x="1173163" y="3824288"/>
          <p14:tracePt t="449521" x="1189038" y="3816350"/>
          <p14:tracePt t="449530" x="1198563" y="3806825"/>
          <p14:tracePt t="449548" x="1206500" y="3798888"/>
          <p14:tracePt t="449569" x="1206500" y="3790950"/>
          <p14:tracePt t="449581" x="1216025" y="3781425"/>
          <p14:tracePt t="449601" x="1216025" y="3773488"/>
          <p14:tracePt t="449610" x="1216025" y="3763963"/>
          <p14:tracePt t="449617" x="1216025" y="3756025"/>
          <p14:tracePt t="449634" x="1216025" y="3738563"/>
          <p14:tracePt t="449641" x="1231900" y="3722688"/>
          <p14:tracePt t="449657" x="1241425" y="3713163"/>
          <p14:tracePt t="449673" x="1241425" y="3705225"/>
          <p14:tracePt t="449682" x="1241425" y="3697288"/>
          <p14:tracePt t="449705" x="1249363" y="3687763"/>
          <p14:tracePt t="449721" x="1249363" y="3671888"/>
          <p14:tracePt t="449731" x="1257300" y="3671888"/>
          <p14:tracePt t="449737" x="1257300" y="3662363"/>
          <p14:tracePt t="449761" x="1257300" y="3646488"/>
          <p14:tracePt t="449785" x="1257300" y="3636963"/>
          <p14:tracePt t="449793" x="1257300" y="3629025"/>
          <p14:tracePt t="449850" x="1249363" y="3636963"/>
          <p14:tracePt t="449865" x="1249363" y="3662363"/>
          <p14:tracePt t="449873" x="1249363" y="3671888"/>
          <p14:tracePt t="449881" x="1249363" y="3687763"/>
          <p14:tracePt t="449889" x="1249363" y="3705225"/>
          <p14:tracePt t="449905" x="1249363" y="3730625"/>
          <p14:tracePt t="449921" x="1249363" y="3738563"/>
          <p14:tracePt t="449930" x="1249363" y="3748088"/>
          <p14:tracePt t="449938" x="1249363" y="3756025"/>
          <p14:tracePt t="449977" x="1249363" y="3763963"/>
          <p14:tracePt t="450209" x="1249363" y="3756025"/>
          <p14:tracePt t="450217" x="1241425" y="3756025"/>
          <p14:tracePt t="450225" x="1241425" y="3748088"/>
          <p14:tracePt t="450233" x="1223963" y="3748088"/>
          <p14:tracePt t="450241" x="1189038" y="3748088"/>
          <p14:tracePt t="450249" x="1163638" y="3748088"/>
          <p14:tracePt t="450257" x="1104900" y="3748088"/>
          <p14:tracePt t="450265" x="1054100" y="3748088"/>
          <p14:tracePt t="450273" x="977900" y="3748088"/>
          <p14:tracePt t="450282" x="909638" y="3748088"/>
          <p14:tracePt t="450289" x="849313" y="3748088"/>
          <p14:tracePt t="450298" x="765175" y="3748088"/>
          <p14:tracePt t="450306" x="730250" y="3748088"/>
          <p14:tracePt t="450314" x="714375" y="3748088"/>
          <p14:tracePt t="450321" x="696913" y="3748088"/>
          <p14:tracePt t="450513" x="704850" y="3748088"/>
          <p14:tracePt t="450531" x="722313" y="3748088"/>
          <p14:tracePt t="450537" x="739775" y="3748088"/>
          <p14:tracePt t="450544" x="755650" y="3748088"/>
          <p14:tracePt t="450553" x="781050" y="3748088"/>
          <p14:tracePt t="450564" x="790575" y="3748088"/>
          <p14:tracePt t="450570" x="815975" y="3748088"/>
          <p14:tracePt t="450581" x="833438" y="3748088"/>
          <p14:tracePt t="450585" x="849313" y="3748088"/>
          <p14:tracePt t="450593" x="874713" y="3748088"/>
          <p14:tracePt t="450601" x="909638" y="3748088"/>
          <p14:tracePt t="450609" x="925513" y="3748088"/>
          <p14:tracePt t="450617" x="968375" y="3748088"/>
          <p14:tracePt t="450625" x="1011238" y="3763963"/>
          <p14:tracePt t="450633" x="1028700" y="3763963"/>
          <p14:tracePt t="450641" x="1062038" y="3773488"/>
          <p14:tracePt t="450649" x="1096963" y="3773488"/>
          <p14:tracePt t="450657" x="1122363" y="3790950"/>
          <p14:tracePt t="450666" x="1138238" y="3790950"/>
          <p14:tracePt t="450673" x="1155700" y="3806825"/>
          <p14:tracePt t="450681" x="1173163" y="3806825"/>
          <p14:tracePt t="450689" x="1181100" y="3816350"/>
          <p14:tracePt t="450705" x="1198563" y="3824288"/>
          <p14:tracePt t="450858" x="1173163" y="3816350"/>
          <p14:tracePt t="450866" x="1122363" y="3790950"/>
          <p14:tracePt t="450873" x="1079500" y="3781425"/>
          <p14:tracePt t="450883" x="1028700" y="3763963"/>
          <p14:tracePt t="450889" x="1011238" y="3756025"/>
          <p14:tracePt t="450897" x="1003300" y="3756025"/>
          <p14:tracePt t="450905" x="993775" y="3748088"/>
          <p14:tracePt t="451025" x="985838" y="3748088"/>
          <p14:tracePt t="451041" x="985838" y="3756025"/>
          <p14:tracePt t="451177" x="993775" y="3756025"/>
          <p14:tracePt t="451602" x="1003300" y="3748088"/>
          <p14:tracePt t="451617" x="1019175" y="3748088"/>
          <p14:tracePt t="451626" x="1028700" y="3748088"/>
          <p14:tracePt t="451633" x="1054100" y="3748088"/>
          <p14:tracePt t="451641" x="1069975" y="3748088"/>
          <p14:tracePt t="451649" x="1096963" y="3748088"/>
          <p14:tracePt t="451657" x="1122363" y="3756025"/>
          <p14:tracePt t="451665" x="1147763" y="3763963"/>
          <p14:tracePt t="451673" x="1189038" y="3773488"/>
          <p14:tracePt t="451682" x="1223963" y="3781425"/>
          <p14:tracePt t="451689" x="1257300" y="3798888"/>
          <p14:tracePt t="451697" x="1308100" y="3806825"/>
          <p14:tracePt t="451705" x="1350963" y="3816350"/>
          <p14:tracePt t="451715" x="1393825" y="3824288"/>
          <p14:tracePt t="451721" x="1444625" y="3849688"/>
          <p14:tracePt t="451731" x="1470025" y="3867150"/>
          <p14:tracePt t="451737" x="1477963" y="3867150"/>
          <p14:tracePt t="451749" x="1504950" y="3875088"/>
          <p14:tracePt t="451753" x="1520825" y="3892550"/>
          <p14:tracePt t="451763" x="1530350" y="3892550"/>
          <p14:tracePt t="451769" x="1538288" y="3900488"/>
          <p14:tracePt t="451777" x="1563688" y="3908425"/>
          <p14:tracePt t="451785" x="1589088" y="3925888"/>
          <p14:tracePt t="451793" x="1622425" y="3935413"/>
          <p14:tracePt t="451801" x="1682750" y="3943350"/>
          <p14:tracePt t="451809" x="1716088" y="3951288"/>
          <p14:tracePt t="451817" x="1751013" y="3968750"/>
          <p14:tracePt t="451825" x="1758950" y="3968750"/>
          <p14:tracePt t="451834" x="1776413" y="3976688"/>
          <p14:tracePt t="451929" x="1784350" y="3976688"/>
          <p14:tracePt t="451938" x="1784350" y="3968750"/>
          <p14:tracePt t="451945" x="1784350" y="3960813"/>
          <p14:tracePt t="451953" x="1766888" y="3951288"/>
          <p14:tracePt t="451964" x="1766888" y="3943350"/>
          <p14:tracePt t="452018" x="1758950" y="3943350"/>
          <p14:tracePt t="452042" x="1751013" y="3943350"/>
          <p14:tracePt t="452049" x="1741488" y="3943350"/>
          <p14:tracePt t="452058" x="1741488" y="3951288"/>
          <p14:tracePt t="452066" x="1733550" y="3968750"/>
          <p14:tracePt t="452074" x="1733550" y="3994150"/>
          <p14:tracePt t="452082" x="1716088" y="4019550"/>
          <p14:tracePt t="452090" x="1708150" y="4037013"/>
          <p14:tracePt t="452098" x="1708150" y="4062413"/>
          <p14:tracePt t="452105" x="1708150" y="4087813"/>
          <p14:tracePt t="452115" x="1690688" y="4113213"/>
          <p14:tracePt t="452121" x="1690688" y="4121150"/>
          <p14:tracePt t="452132" x="1690688" y="4130675"/>
          <p14:tracePt t="452137" x="1682750" y="4138613"/>
          <p14:tracePt t="452185" x="1682750" y="4121150"/>
          <p14:tracePt t="452193" x="1682750" y="4079875"/>
          <p14:tracePt t="452201" x="1682750" y="4037013"/>
          <p14:tracePt t="452209" x="1682750" y="3994150"/>
          <p14:tracePt t="452217" x="1682750" y="3935413"/>
          <p14:tracePt t="452225" x="1682750" y="3892550"/>
          <p14:tracePt t="452233" x="1682750" y="3849688"/>
          <p14:tracePt t="452241" x="1682750" y="3816350"/>
          <p14:tracePt t="452249" x="1674813" y="3781425"/>
          <p14:tracePt t="452257" x="1674813" y="3773488"/>
          <p14:tracePt t="452266" x="1665288" y="3738563"/>
          <p14:tracePt t="452273" x="1665288" y="3730625"/>
          <p14:tracePt t="452282" x="1665288" y="3713163"/>
          <p14:tracePt t="452289" x="1657350" y="3705225"/>
          <p14:tracePt t="452298" x="1657350" y="3697288"/>
          <p14:tracePt t="452305" x="1657350" y="3687763"/>
          <p14:tracePt t="452315" x="1649413" y="3679825"/>
          <p14:tracePt t="452369" x="1639888" y="3687763"/>
          <p14:tracePt t="452377" x="1639888" y="3713163"/>
          <p14:tracePt t="452385" x="1639888" y="3756025"/>
          <p14:tracePt t="452393" x="1657350" y="3806825"/>
          <p14:tracePt t="452401" x="1665288" y="3867150"/>
          <p14:tracePt t="452410" x="1682750" y="3925888"/>
          <p14:tracePt t="452417" x="1690688" y="3960813"/>
          <p14:tracePt t="452425" x="1690688" y="3976688"/>
          <p14:tracePt t="452433" x="1700213" y="4019550"/>
          <p14:tracePt t="452441" x="1708150" y="4027488"/>
          <p14:tracePt t="452449" x="1708150" y="4037013"/>
          <p14:tracePt t="452457" x="1708150" y="4052888"/>
          <p14:tracePt t="452570" x="1708150" y="4062413"/>
          <p14:tracePt t="452617" x="1700213" y="4062413"/>
          <p14:tracePt t="452626" x="1690688" y="4062413"/>
          <p14:tracePt t="452650" x="1690688" y="4052888"/>
          <p14:tracePt t="452657" x="1690688" y="4037013"/>
          <p14:tracePt t="452673" x="1690688" y="4019550"/>
          <p14:tracePt t="452682" x="1690688" y="3986213"/>
          <p14:tracePt t="452689" x="1690688" y="3968750"/>
          <p14:tracePt t="452699" x="1690688" y="3925888"/>
          <p14:tracePt t="452705" x="1690688" y="3900488"/>
          <p14:tracePt t="452714" x="1690688" y="3849688"/>
          <p14:tracePt t="452722" x="1708150" y="3816350"/>
          <p14:tracePt t="452733" x="1766888" y="3730625"/>
          <p14:tracePt t="452737" x="1819275" y="3679825"/>
          <p14:tracePt t="452747" x="1920875" y="3603625"/>
          <p14:tracePt t="452753" x="2073275" y="3535363"/>
          <p14:tracePt t="452761" x="2311400" y="3459163"/>
          <p14:tracePt t="452770" x="2651125" y="3365500"/>
          <p14:tracePt t="452778" x="3127375" y="3330575"/>
          <p14:tracePt t="452785" x="3543300" y="3254375"/>
          <p14:tracePt t="452793" x="4044950" y="3186113"/>
          <p14:tracePt t="452801" x="4470400" y="3135313"/>
          <p14:tracePt t="452809" x="4699000" y="3135313"/>
          <p14:tracePt t="452817" x="4827588" y="3109913"/>
          <p14:tracePt t="452825" x="4911725" y="3109913"/>
          <p14:tracePt t="452834" x="4946650" y="3109913"/>
          <p14:tracePt t="452873" x="4919663" y="3109913"/>
          <p14:tracePt t="452884" x="4860925" y="3119438"/>
          <p14:tracePt t="452889" x="4818063" y="3127375"/>
          <p14:tracePt t="452899" x="4741863" y="3160713"/>
          <p14:tracePt t="452906" x="4665663" y="3170238"/>
          <p14:tracePt t="452915" x="4579938" y="3186113"/>
          <p14:tracePt t="452921" x="4521200" y="3203575"/>
          <p14:tracePt t="452932" x="4419600" y="3211513"/>
          <p14:tracePt t="452937" x="4351338" y="3228975"/>
          <p14:tracePt t="452947" x="4249738" y="3238500"/>
          <p14:tracePt t="452953" x="4121150" y="3263900"/>
          <p14:tracePt t="452961" x="4002088" y="3271838"/>
          <p14:tracePt t="452969" x="3841750" y="3297238"/>
          <p14:tracePt t="452977" x="3646488" y="3340100"/>
          <p14:tracePt t="452986" x="3365500" y="3408363"/>
          <p14:tracePt t="452993" x="2957513" y="3517900"/>
          <p14:tracePt t="453001" x="2617788" y="3611563"/>
          <p14:tracePt t="453009" x="2209800" y="3722688"/>
          <p14:tracePt t="453017" x="1920875" y="3806825"/>
          <p14:tracePt t="453026" x="1741488" y="3867150"/>
          <p14:tracePt t="453033" x="1614488" y="3908425"/>
          <p14:tracePt t="453041" x="1555750" y="3935413"/>
          <p14:tracePt t="453049" x="1538288" y="3943350"/>
          <p14:tracePt t="453074" x="1606550" y="3943350"/>
          <p14:tracePt t="453083" x="1751013" y="3900488"/>
          <p14:tracePt t="453089" x="1870075" y="3875088"/>
          <p14:tracePt t="453099" x="2055813" y="3824288"/>
          <p14:tracePt t="453105" x="2227263" y="3773488"/>
          <p14:tracePt t="453114" x="2430463" y="3713163"/>
          <p14:tracePt t="453122" x="2668588" y="3646488"/>
          <p14:tracePt t="453131" x="2838450" y="3611563"/>
          <p14:tracePt t="453137" x="2949575" y="3578225"/>
          <p14:tracePt t="453149" x="3025775" y="3552825"/>
          <p14:tracePt t="453153" x="3059113" y="3552825"/>
          <p14:tracePt t="453161" x="3076575" y="3543300"/>
          <p14:tracePt t="453169" x="3084513" y="3543300"/>
          <p14:tracePt t="453217" x="3094038" y="3543300"/>
          <p14:tracePt t="453225" x="3094038" y="3560763"/>
          <p14:tracePt t="453234" x="3084513" y="3611563"/>
          <p14:tracePt t="453241" x="3059113" y="3654425"/>
          <p14:tracePt t="453250" x="3041650" y="3697288"/>
          <p14:tracePt t="453258" x="3033713" y="3763963"/>
          <p14:tracePt t="453267" x="3025775" y="3816350"/>
          <p14:tracePt t="453273" x="3016250" y="3857625"/>
          <p14:tracePt t="453282" x="3016250" y="3900488"/>
          <p14:tracePt t="453289" x="3016250" y="3925888"/>
          <p14:tracePt t="453299" x="3016250" y="3935413"/>
          <p14:tracePt t="453306" x="3016250" y="3951288"/>
          <p14:tracePt t="453315" x="3016250" y="3960813"/>
          <p14:tracePt t="453321" x="3025775" y="3960813"/>
          <p14:tracePt t="453332" x="3033713" y="3960813"/>
          <p14:tracePt t="453337" x="3041650" y="3960813"/>
          <p14:tracePt t="453393" x="3041650" y="3951288"/>
          <p14:tracePt t="453418" x="3041650" y="3943350"/>
          <p14:tracePt t="453458" x="3041650" y="3935413"/>
          <p14:tracePt t="453473" x="3033713" y="3935413"/>
          <p14:tracePt t="453498" x="3025775" y="3935413"/>
          <p14:tracePt t="453522" x="3016250" y="3943350"/>
          <p14:tracePt t="453529" x="3016250" y="3968750"/>
          <p14:tracePt t="453537" x="3016250" y="4002088"/>
          <p14:tracePt t="453545" x="3016250" y="4019550"/>
          <p14:tracePt t="453554" x="3016250" y="4037013"/>
          <p14:tracePt t="453561" x="3016250" y="4052888"/>
          <p14:tracePt t="453569" x="3016250" y="4070350"/>
          <p14:tracePt t="453633" x="3008313" y="4070350"/>
          <p14:tracePt t="453642" x="3000375" y="4070350"/>
          <p14:tracePt t="453650" x="2974975" y="4070350"/>
          <p14:tracePt t="453658" x="2957513" y="4070350"/>
          <p14:tracePt t="453673" x="2949575" y="4070350"/>
          <p14:tracePt t="453699" x="2949575" y="4052888"/>
          <p14:tracePt t="453705" x="2949575" y="4044950"/>
          <p14:tracePt t="453715" x="2932113" y="4037013"/>
          <p14:tracePt t="453732" x="2932113" y="4019550"/>
          <p14:tracePt t="453737" x="2922588" y="4002088"/>
          <p14:tracePt t="453842" x="2906713" y="4002088"/>
          <p14:tracePt t="453850" x="2897188" y="4002088"/>
          <p14:tracePt t="453857" x="2889250" y="4002088"/>
          <p14:tracePt t="453866" x="2881313" y="4027488"/>
          <p14:tracePt t="453873" x="2881313" y="4044950"/>
          <p14:tracePt t="453886" x="2881313" y="4052888"/>
          <p14:tracePt t="453889" x="2881313" y="4079875"/>
          <p14:tracePt t="453899" x="2863850" y="4095750"/>
          <p14:tracePt t="453921" x="2863850" y="4105275"/>
          <p14:tracePt t="454026" x="2863850" y="4095750"/>
          <p14:tracePt t="454034" x="2855913" y="4079875"/>
          <p14:tracePt t="454042" x="2855913" y="4052888"/>
          <p14:tracePt t="454050" x="2855913" y="4037013"/>
          <p14:tracePt t="454058" x="2855913" y="4011613"/>
          <p14:tracePt t="454066" x="2838450" y="3968750"/>
          <p14:tracePt t="454073" x="2838450" y="3960813"/>
          <p14:tracePt t="454084" x="2838450" y="3943350"/>
          <p14:tracePt t="454089" x="2838450" y="3917950"/>
          <p14:tracePt t="454100" x="2820988" y="3875088"/>
          <p14:tracePt t="454106" x="2820988" y="3857625"/>
          <p14:tracePt t="454116" x="2813050" y="3841750"/>
          <p14:tracePt t="454122" x="2805113" y="3816350"/>
          <p14:tracePt t="454132" x="2805113" y="3806825"/>
          <p14:tracePt t="454138" x="2805113" y="3790950"/>
          <p14:tracePt t="454145" x="2795588" y="3781425"/>
          <p14:tracePt t="454217" x="2795588" y="3798888"/>
          <p14:tracePt t="454225" x="2787650" y="3824288"/>
          <p14:tracePt t="454233" x="2787650" y="3867150"/>
          <p14:tracePt t="454241" x="2787650" y="3900488"/>
          <p14:tracePt t="454250" x="2787650" y="3943350"/>
          <p14:tracePt t="454258" x="2787650" y="3968750"/>
          <p14:tracePt t="454266" x="2787650" y="4011613"/>
          <p14:tracePt t="454274" x="2795588" y="4062413"/>
          <p14:tracePt t="454282" x="2805113" y="4095750"/>
          <p14:tracePt t="454289" x="2820988" y="4130675"/>
          <p14:tracePt t="454300" x="2820988" y="4156075"/>
          <p14:tracePt t="454305" x="2830513" y="4171950"/>
          <p14:tracePt t="454316" x="2838450" y="4189413"/>
          <p14:tracePt t="454322" x="2838450" y="4197350"/>
          <p14:tracePt t="454362" x="2846388" y="4206875"/>
          <p14:tracePt t="454394" x="2855913" y="4189413"/>
          <p14:tracePt t="454402" x="2855913" y="4181475"/>
          <p14:tracePt t="454409" x="2855913" y="4146550"/>
          <p14:tracePt t="454417" x="2855913" y="4113213"/>
          <p14:tracePt t="454426" x="2855913" y="4087813"/>
          <p14:tracePt t="454434" x="2855913" y="4070350"/>
          <p14:tracePt t="454442" x="2855913" y="4062413"/>
          <p14:tracePt t="454450" x="2855913" y="4044950"/>
          <p14:tracePt t="454466" x="2846388" y="4027488"/>
          <p14:tracePt t="454553" x="2855913" y="4027488"/>
          <p14:tracePt t="454562" x="2863850" y="4019550"/>
          <p14:tracePt t="454577" x="2889250" y="3994150"/>
          <p14:tracePt t="454586" x="2914650" y="3986213"/>
          <p14:tracePt t="454593" x="2982913" y="3976688"/>
          <p14:tracePt t="454601" x="3084513" y="3960813"/>
          <p14:tracePt t="454609" x="3238500" y="3960813"/>
          <p14:tracePt t="454617" x="3424238" y="3960813"/>
          <p14:tracePt t="454625" x="3713163" y="3960813"/>
          <p14:tracePt t="454634" x="4095750" y="3960813"/>
          <p14:tracePt t="454642" x="4249738" y="3960813"/>
          <p14:tracePt t="454650" x="4376738" y="3960813"/>
          <p14:tracePt t="454657" x="4445000" y="3960813"/>
          <p14:tracePt t="454667" x="4460875" y="3960813"/>
          <p14:tracePt t="454699" x="4435475" y="3960813"/>
          <p14:tracePt t="454705" x="4402138" y="3960813"/>
          <p14:tracePt t="454717" x="4384675" y="3960813"/>
          <p14:tracePt t="454722" x="4359275" y="3960813"/>
          <p14:tracePt t="454732" x="4351338" y="3960813"/>
          <p14:tracePt t="454738" x="4341813" y="3960813"/>
          <p14:tracePt t="454777" x="4333875" y="3960813"/>
          <p14:tracePt t="454794" x="4325938" y="3960813"/>
          <p14:tracePt t="454801" x="4316413" y="3960813"/>
          <p14:tracePt t="454809" x="4283075" y="3960813"/>
          <p14:tracePt t="454818" x="4257675" y="3960813"/>
          <p14:tracePt t="454825" x="4240213" y="3960813"/>
          <p14:tracePt t="454834" x="4197350" y="3960813"/>
          <p14:tracePt t="454841" x="4164013" y="3960813"/>
          <p14:tracePt t="454850" x="4113213" y="3960813"/>
          <p14:tracePt t="454857" x="4037013" y="3960813"/>
          <p14:tracePt t="454867" x="3951288" y="3960813"/>
          <p14:tracePt t="454874" x="3867150" y="3960813"/>
          <p14:tracePt t="454886" x="3763963" y="3960813"/>
          <p14:tracePt t="454889" x="3679825" y="3960813"/>
          <p14:tracePt t="454900" x="3568700" y="3960813"/>
          <p14:tracePt t="454906" x="3484563" y="3968750"/>
          <p14:tracePt t="454917" x="3382963" y="3976688"/>
          <p14:tracePt t="454921" x="3305175" y="3994150"/>
          <p14:tracePt t="454931" x="3263900" y="4002088"/>
          <p14:tracePt t="454937" x="3228975" y="4002088"/>
          <p14:tracePt t="454945" x="3221038" y="4011613"/>
          <p14:tracePt t="454953" x="3221038" y="4019550"/>
          <p14:tracePt t="454986" x="3254375" y="4019550"/>
          <p14:tracePt t="454993" x="3297238" y="4019550"/>
          <p14:tracePt t="455001" x="3322638" y="4019550"/>
          <p14:tracePt t="455009" x="3365500" y="4019550"/>
          <p14:tracePt t="455017" x="3390900" y="4019550"/>
          <p14:tracePt t="455025" x="3398838" y="4019550"/>
          <p14:tracePt t="455034" x="3408363" y="4019550"/>
          <p14:tracePt t="455041" x="3408363" y="4011613"/>
          <p14:tracePt t="455058" x="3408363" y="4002088"/>
          <p14:tracePt t="455297" x="3398838" y="3994150"/>
          <p14:tracePt t="455409" x="3390900" y="3994150"/>
          <p14:tracePt t="455417" x="3382963" y="3994150"/>
          <p14:tracePt t="455426" x="3373438" y="3994150"/>
          <p14:tracePt t="455435" x="3365500" y="3994150"/>
          <p14:tracePt t="455450" x="3355975" y="3994150"/>
          <p14:tracePt t="455625" x="3348038" y="3986213"/>
          <p14:tracePt t="455649" x="3340100" y="3976688"/>
          <p14:tracePt t="455657" x="3330575" y="3976688"/>
          <p14:tracePt t="455667" x="3322638" y="3968750"/>
          <p14:tracePt t="455721" x="3314700" y="3968750"/>
          <p14:tracePt t="455729" x="3305175" y="3968750"/>
          <p14:tracePt t="455769" x="3305175" y="3960813"/>
          <p14:tracePt t="455801" x="3289300" y="3951288"/>
          <p14:tracePt t="455818" x="3271838" y="3943350"/>
          <p14:tracePt t="455834" x="3263900" y="3943350"/>
          <p14:tracePt t="455850" x="3254375" y="3943350"/>
          <p14:tracePt t="455873" x="3246438" y="3935413"/>
          <p14:tracePt t="455906" x="3238500" y="3925888"/>
          <p14:tracePt t="455929" x="3228975" y="3925888"/>
          <p14:tracePt t="455953" x="3221038" y="3925888"/>
          <p14:tracePt t="455977" x="3211513" y="3925888"/>
          <p14:tracePt t="455985" x="3203575" y="3925888"/>
          <p14:tracePt t="456002" x="3195638" y="3925888"/>
          <p14:tracePt t="456034" x="3178175" y="3925888"/>
          <p14:tracePt t="456058" x="3160713" y="3935413"/>
          <p14:tracePt t="456073" x="3144838" y="3960813"/>
          <p14:tracePt t="456082" x="3119438" y="3986213"/>
          <p14:tracePt t="456089" x="3119438" y="3994150"/>
          <p14:tracePt t="456097" x="3101975" y="4011613"/>
          <p14:tracePt t="456105" x="3084513" y="4027488"/>
          <p14:tracePt t="456115" x="3076575" y="4052888"/>
          <p14:tracePt t="456122" x="3076575" y="4062413"/>
          <p14:tracePt t="456129" x="3059113" y="4079875"/>
          <p14:tracePt t="456137" x="3059113" y="4095750"/>
          <p14:tracePt t="456154" x="3051175" y="4105275"/>
          <p14:tracePt t="456161" x="3051175" y="4113213"/>
          <p14:tracePt t="456177" x="3051175" y="4121150"/>
          <p14:tracePt t="456226" x="3033713" y="4130675"/>
          <p14:tracePt t="456241" x="3025775" y="4130675"/>
          <p14:tracePt t="456257" x="3008313" y="4130675"/>
          <p14:tracePt t="456266" x="3008313" y="4121150"/>
          <p14:tracePt t="456274" x="2990850" y="4105275"/>
          <p14:tracePt t="456280" x="2982913" y="4087813"/>
          <p14:tracePt t="456289" x="2982913" y="4070350"/>
          <p14:tracePt t="456300" x="2982913" y="4062413"/>
          <p14:tracePt t="456306" x="2965450" y="4037013"/>
          <p14:tracePt t="456315" x="2949575" y="4019550"/>
          <p14:tracePt t="456321" x="2940050" y="4011613"/>
          <p14:tracePt t="456329" x="2922588" y="3994150"/>
          <p14:tracePt t="456338" x="2906713" y="3976688"/>
          <p14:tracePt t="456345" x="2897188" y="3968750"/>
          <p14:tracePt t="456361" x="2881313" y="3951288"/>
          <p14:tracePt t="456370" x="2871788" y="3943350"/>
          <p14:tracePt t="456410" x="2855913" y="3925888"/>
          <p14:tracePt t="456425" x="2855913" y="3917950"/>
          <p14:tracePt t="456441" x="2846388" y="3908425"/>
          <p14:tracePt t="456458" x="2838450" y="3900488"/>
          <p14:tracePt t="456466" x="2838450" y="3892550"/>
          <p14:tracePt t="456505" x="2838450" y="3883025"/>
          <p14:tracePt t="456522" x="2838450" y="3875088"/>
          <p14:tracePt t="456529" x="2838450" y="3857625"/>
          <p14:tracePt t="456538" x="2838450" y="3849688"/>
          <p14:tracePt t="456546" x="2838450" y="3841750"/>
          <p14:tracePt t="456553" x="2838450" y="3832225"/>
          <p14:tracePt t="456561" x="2838450" y="3824288"/>
          <p14:tracePt t="456577" x="2838450" y="3816350"/>
          <p14:tracePt t="456697" x="2855913" y="3824288"/>
          <p14:tracePt t="456705" x="2906713" y="3849688"/>
          <p14:tracePt t="456714" x="2922588" y="3857625"/>
          <p14:tracePt t="456721" x="2957513" y="3883025"/>
          <p14:tracePt t="456729" x="2990850" y="3917950"/>
          <p14:tracePt t="456737" x="3033713" y="3943350"/>
          <p14:tracePt t="456745" x="3033713" y="3968750"/>
          <p14:tracePt t="456753" x="3051175" y="4002088"/>
          <p14:tracePt t="456761" x="3051175" y="4019550"/>
          <p14:tracePt t="456770" x="3051175" y="4037013"/>
          <p14:tracePt t="456778" x="3051175" y="4062413"/>
          <p14:tracePt t="456785" x="3051175" y="4070350"/>
          <p14:tracePt t="456793" x="3051175" y="4079875"/>
          <p14:tracePt t="456801" x="3051175" y="4087813"/>
          <p14:tracePt t="456810" x="3051175" y="4095750"/>
          <p14:tracePt t="456818" x="3051175" y="4105275"/>
          <p14:tracePt t="456841" x="3051175" y="4113213"/>
          <p14:tracePt t="456851" x="3041650" y="4113213"/>
          <p14:tracePt t="456867" x="3033713" y="4130675"/>
          <p14:tracePt t="456873" x="3008313" y="4156075"/>
          <p14:tracePt t="456888" x="3000375" y="4164013"/>
          <p14:tracePt t="456889" x="2990850" y="4181475"/>
          <p14:tracePt t="456899" x="2990850" y="4197350"/>
          <p14:tracePt t="456905" x="2990850" y="4214813"/>
          <p14:tracePt t="456913" x="2990850" y="4240213"/>
          <p14:tracePt t="456921" x="2990850" y="4249738"/>
          <p14:tracePt t="456930" x="2990850" y="4257675"/>
          <p14:tracePt t="456993" x="2990850" y="4240213"/>
          <p14:tracePt t="457001" x="2990850" y="4214813"/>
          <p14:tracePt t="457010" x="2990850" y="4181475"/>
          <p14:tracePt t="457018" x="2990850" y="4164013"/>
          <p14:tracePt t="457025" x="2990850" y="4146550"/>
          <p14:tracePt t="457034" x="2982913" y="4130675"/>
          <p14:tracePt t="457041" x="2965450" y="4105275"/>
          <p14:tracePt t="457050" x="2965450" y="4087813"/>
          <p14:tracePt t="457057" x="2957513" y="4087813"/>
          <p14:tracePt t="457067" x="2949575" y="4070350"/>
          <p14:tracePt t="457153" x="2932113" y="4079875"/>
          <p14:tracePt t="457169" x="2932113" y="4087813"/>
          <p14:tracePt t="457177" x="2932113" y="4095750"/>
          <p14:tracePt t="457193" x="2940050" y="4105275"/>
          <p14:tracePt t="457225" x="2940050" y="4113213"/>
          <p14:tracePt t="457234" x="2949575" y="4121150"/>
          <p14:tracePt t="457265" x="2949575" y="4146550"/>
          <p14:tracePt t="457274" x="2949575" y="4156075"/>
          <p14:tracePt t="457289" x="2949575" y="4181475"/>
          <p14:tracePt t="457298" x="2957513" y="4189413"/>
          <p14:tracePt t="457305" x="2957513" y="4197350"/>
          <p14:tracePt t="457313" x="2957513" y="4214813"/>
          <p14:tracePt t="457322" x="2957513" y="4224338"/>
          <p14:tracePt t="457337" x="2965450" y="4232275"/>
          <p14:tracePt t="457354" x="2965450" y="4249738"/>
          <p14:tracePt t="457577" x="2965450" y="4240213"/>
          <p14:tracePt t="457586" x="2957513" y="4232275"/>
          <p14:tracePt t="457594" x="2949575" y="4232275"/>
          <p14:tracePt t="457602" x="2949575" y="4214813"/>
          <p14:tracePt t="457609" x="2949575" y="4189413"/>
          <p14:tracePt t="457618" x="2940050" y="4181475"/>
          <p14:tracePt t="457626" x="2940050" y="4164013"/>
          <p14:tracePt t="457634" x="2940050" y="4156075"/>
          <p14:tracePt t="457666" x="2932113" y="4146550"/>
          <p14:tracePt t="457946" x="2932113" y="4130675"/>
          <p14:tracePt t="458041" x="2922588" y="4130675"/>
          <p14:tracePt t="458057" x="2914650" y="4130675"/>
          <p14:tracePt t="458137" x="2906713" y="4130675"/>
          <p14:tracePt t="458154" x="2906713" y="4121150"/>
          <p14:tracePt t="458161" x="2906713" y="4113213"/>
          <p14:tracePt t="458185" x="2906713" y="4105275"/>
          <p14:tracePt t="458202" x="2906713" y="4095750"/>
          <p14:tracePt t="458209" x="2906713" y="4087813"/>
          <p14:tracePt t="458218" x="2906713" y="4070350"/>
          <p14:tracePt t="458225" x="2906713" y="4062413"/>
          <p14:tracePt t="458242" x="2906713" y="4052888"/>
          <p14:tracePt t="458345" x="2906713" y="4062413"/>
          <p14:tracePt t="458354" x="2906713" y="4079875"/>
          <p14:tracePt t="458362" x="2906713" y="4087813"/>
          <p14:tracePt t="458369" x="2906713" y="4105275"/>
          <p14:tracePt t="458377" x="2906713" y="4121150"/>
          <p14:tracePt t="458386" x="2906713" y="4138613"/>
          <p14:tracePt t="458394" x="2906713" y="4156075"/>
          <p14:tracePt t="458409" x="2906713" y="4164013"/>
          <p14:tracePt t="458418" x="2914650" y="4171950"/>
          <p14:tracePt t="458521" x="2914650" y="4164013"/>
          <p14:tracePt t="458529" x="2914650" y="4156075"/>
          <p14:tracePt t="458537" x="2914650" y="4138613"/>
          <p14:tracePt t="458545" x="2914650" y="4130675"/>
          <p14:tracePt t="458554" x="2932113" y="4105275"/>
          <p14:tracePt t="458562" x="2932113" y="4095750"/>
          <p14:tracePt t="458569" x="2932113" y="4079875"/>
          <p14:tracePt t="458577" x="2932113" y="4062413"/>
          <p14:tracePt t="458586" x="2932113" y="4052888"/>
          <p14:tracePt t="458593" x="2932113" y="4037013"/>
          <p14:tracePt t="458603" x="2932113" y="4019550"/>
          <p14:tracePt t="458619" x="2932113" y="4011613"/>
          <p14:tracePt t="458713" x="2932113" y="4019550"/>
          <p14:tracePt t="458721" x="2932113" y="4027488"/>
          <p14:tracePt t="458729" x="2932113" y="4062413"/>
          <p14:tracePt t="458737" x="2932113" y="4070350"/>
          <p14:tracePt t="458746" x="2932113" y="4079875"/>
          <p14:tracePt t="458753" x="2932113" y="4087813"/>
          <p14:tracePt t="458761" x="2932113" y="4095750"/>
          <p14:tracePt t="458769" x="2932113" y="4105275"/>
          <p14:tracePt t="458777" x="2932113" y="4113213"/>
          <p14:tracePt t="458785" x="2932113" y="4121150"/>
          <p14:tracePt t="458921" x="2932113" y="4113213"/>
          <p14:tracePt t="458929" x="2932113" y="4095750"/>
          <p14:tracePt t="458938" x="2932113" y="4079875"/>
          <p14:tracePt t="458946" x="2932113" y="4052888"/>
          <p14:tracePt t="458953" x="2932113" y="4044950"/>
          <p14:tracePt t="458961" x="2922588" y="4019550"/>
          <p14:tracePt t="458969" x="2922588" y="4002088"/>
          <p14:tracePt t="458978" x="2906713" y="3986213"/>
          <p14:tracePt t="458986" x="2906713" y="3976688"/>
          <p14:tracePt t="458993" x="2906713" y="3968750"/>
          <p14:tracePt t="459002" x="2906713" y="3960813"/>
          <p14:tracePt t="459009" x="2897188" y="3951288"/>
          <p14:tracePt t="459026" x="2897188" y="3943350"/>
          <p14:tracePt t="459050" x="2897188" y="3925888"/>
          <p14:tracePt t="459057" x="2889250" y="3917950"/>
          <p14:tracePt t="459074" x="2889250" y="3908425"/>
          <p14:tracePt t="459090" x="2881313" y="3900488"/>
          <p14:tracePt t="459106" x="2871788" y="3892550"/>
          <p14:tracePt t="459345" x="2871788" y="3917950"/>
          <p14:tracePt t="459353" x="2871788" y="3925888"/>
          <p14:tracePt t="459362" x="2871788" y="3951288"/>
          <p14:tracePt t="459369" x="2871788" y="3986213"/>
          <p14:tracePt t="459377" x="2871788" y="4002088"/>
          <p14:tracePt t="459386" x="2871788" y="4062413"/>
          <p14:tracePt t="459393" x="2881313" y="4095750"/>
          <p14:tracePt t="459402" x="2881313" y="4146550"/>
          <p14:tracePt t="459409" x="2881313" y="4206875"/>
          <p14:tracePt t="459418" x="2889250" y="4232275"/>
          <p14:tracePt t="459426" x="2889250" y="4257675"/>
          <p14:tracePt t="459435" x="2914650" y="4275138"/>
          <p14:tracePt t="459441" x="2914650" y="4283075"/>
          <p14:tracePt t="459481" x="2922588" y="4283075"/>
          <p14:tracePt t="459497" x="2922588" y="4265613"/>
          <p14:tracePt t="459505" x="2922588" y="4257675"/>
          <p14:tracePt t="459513" x="2922588" y="4240213"/>
          <p14:tracePt t="459521" x="2922588" y="4232275"/>
          <p14:tracePt t="459529" x="2922588" y="4224338"/>
          <p14:tracePt t="459545" x="2922588" y="4206875"/>
          <p14:tracePt t="459553" x="2922588" y="4197350"/>
          <p14:tracePt t="459697" x="2922588" y="4189413"/>
          <p14:tracePt t="459705" x="2922588" y="4171950"/>
          <p14:tracePt t="459721" x="2922588" y="4164013"/>
          <p14:tracePt t="459737" x="2922588" y="4156075"/>
          <p14:tracePt t="459744" x="2914650" y="4146550"/>
          <p14:tracePt t="460753" x="2906713" y="4146550"/>
          <p14:tracePt t="460761" x="2906713" y="4156075"/>
          <p14:tracePt t="460770" x="2906713" y="4164013"/>
          <p14:tracePt t="460793" x="2906713" y="4171950"/>
          <p14:tracePt t="461641" x="2914650" y="4164013"/>
          <p14:tracePt t="461657" x="2922588" y="4156075"/>
          <p14:tracePt t="461713" x="2932113" y="4156075"/>
          <p14:tracePt t="461745" x="2940050" y="4146550"/>
          <p14:tracePt t="461850" x="2940050" y="4138613"/>
          <p14:tracePt t="461865" x="2949575" y="4138613"/>
          <p14:tracePt t="461889" x="2949575" y="4130675"/>
          <p14:tracePt t="461921" x="2949575" y="4121150"/>
          <p14:tracePt t="461969" x="2949575" y="4113213"/>
          <p14:tracePt t="461987" x="2957513" y="4105275"/>
          <p14:tracePt t="462009" x="2957513" y="4095750"/>
          <p14:tracePt t="462025" x="2965450" y="4095750"/>
          <p14:tracePt t="462041" x="2974975" y="4087813"/>
          <p14:tracePt t="462081" x="2974975" y="4079875"/>
          <p14:tracePt t="462146" x="2982913" y="4070350"/>
          <p14:tracePt t="462305" x="2990850" y="4062413"/>
          <p14:tracePt t="462362" x="2990850" y="4052888"/>
          <p14:tracePt t="462394" x="2990850" y="4044950"/>
          <p14:tracePt t="462441" x="2990850" y="4037013"/>
          <p14:tracePt t="462465" x="2990850" y="4027488"/>
          <p14:tracePt t="462482" x="2990850" y="4019550"/>
          <p14:tracePt t="462497" x="2990850" y="4011613"/>
          <p14:tracePt t="462521" x="2990850" y="4002088"/>
          <p14:tracePt t="462537" x="2990850" y="3986213"/>
          <p14:tracePt t="462554" x="2990850" y="3976688"/>
          <p14:tracePt t="462562" x="2990850" y="3968750"/>
          <p14:tracePt t="462570" x="3008313" y="3951288"/>
          <p14:tracePt t="462578" x="3016250" y="3943350"/>
          <p14:tracePt t="462587" x="3025775" y="3935413"/>
          <p14:tracePt t="462594" x="3033713" y="3908425"/>
          <p14:tracePt t="462604" x="3041650" y="3900488"/>
          <p14:tracePt t="462609" x="3051175" y="3883025"/>
          <p14:tracePt t="462620" x="3067050" y="3867150"/>
          <p14:tracePt t="462625" x="3067050" y="3857625"/>
          <p14:tracePt t="462637" x="3084513" y="3832225"/>
          <p14:tracePt t="462641" x="3094038" y="3832225"/>
          <p14:tracePt t="462652" x="3094038" y="3816350"/>
          <p14:tracePt t="462657" x="3109913" y="3798888"/>
          <p14:tracePt t="462674" x="3119438" y="3773488"/>
          <p14:tracePt t="462689" x="3127375" y="3773488"/>
          <p14:tracePt t="462697" x="3135313" y="3756025"/>
          <p14:tracePt t="462705" x="3135313" y="3748088"/>
          <p14:tracePt t="462713" x="3144838" y="3748088"/>
          <p14:tracePt t="462729" x="3152775" y="3738563"/>
          <p14:tracePt t="462737" x="3152775" y="3722688"/>
          <p14:tracePt t="462754" x="3160713" y="3713163"/>
          <p14:tracePt t="462771" x="3170238" y="3705225"/>
          <p14:tracePt t="462793" x="3178175" y="3697288"/>
          <p14:tracePt t="462825" x="3186113" y="3687763"/>
          <p14:tracePt t="462833" x="3186113" y="3679825"/>
          <p14:tracePt t="462841" x="3203575" y="3662363"/>
          <p14:tracePt t="462849" x="3211513" y="3662363"/>
          <p14:tracePt t="462864" x="3211513" y="3654425"/>
          <p14:tracePt t="462873" x="3221038" y="3646488"/>
          <p14:tracePt t="462903" x="3238500" y="3629025"/>
          <p14:tracePt t="462906" x="3246438" y="3619500"/>
          <p14:tracePt t="462913" x="3254375" y="3619500"/>
          <p14:tracePt t="462922" x="3254375" y="3603625"/>
          <p14:tracePt t="462929" x="3263900" y="3594100"/>
          <p14:tracePt t="462938" x="3279775" y="3586163"/>
          <p14:tracePt t="462945" x="3279775" y="3578225"/>
          <p14:tracePt t="462954" x="3305175" y="3568700"/>
          <p14:tracePt t="462961" x="3322638" y="3552825"/>
          <p14:tracePt t="462970" x="3330575" y="3543300"/>
          <p14:tracePt t="462977" x="3348038" y="3535363"/>
          <p14:tracePt t="462985" x="3382963" y="3517900"/>
          <p14:tracePt t="462993" x="3390900" y="3509963"/>
          <p14:tracePt t="463001" x="3398838" y="3492500"/>
          <p14:tracePt t="463009" x="3408363" y="3492500"/>
          <p14:tracePt t="463020" x="3424238" y="3475038"/>
          <p14:tracePt t="463025" x="3449638" y="3459163"/>
          <p14:tracePt t="463041" x="3467100" y="3441700"/>
          <p14:tracePt t="463049" x="3484563" y="3424238"/>
          <p14:tracePt t="463065" x="3509963" y="3408363"/>
          <p14:tracePt t="463073" x="3527425" y="3390900"/>
          <p14:tracePt t="463081" x="3527425" y="3382963"/>
          <p14:tracePt t="463089" x="3552825" y="3365500"/>
          <p14:tracePt t="463097" x="3560763" y="3355975"/>
          <p14:tracePt t="463105" x="3560763" y="3348038"/>
          <p14:tracePt t="463113" x="3578225" y="3340100"/>
          <p14:tracePt t="463122" x="3594100" y="3322638"/>
          <p14:tracePt t="463130" x="3594100" y="3314700"/>
          <p14:tracePt t="463138" x="3619500" y="3297238"/>
          <p14:tracePt t="463145" x="3629025" y="3289300"/>
          <p14:tracePt t="463161" x="3629025" y="3279775"/>
          <p14:tracePt t="463170" x="3646488" y="3271838"/>
          <p14:tracePt t="463177" x="3654425" y="3263900"/>
          <p14:tracePt t="463193" x="3679825" y="3254375"/>
          <p14:tracePt t="463208" x="3705225" y="3238500"/>
          <p14:tracePt t="463221" x="3722688" y="3228975"/>
          <p14:tracePt t="463225" x="3730625" y="3221038"/>
          <p14:tracePt t="463235" x="3756025" y="3211513"/>
          <p14:tracePt t="463242" x="3773488" y="3203575"/>
          <p14:tracePt t="463249" x="3781425" y="3203575"/>
          <p14:tracePt t="463257" x="3790950" y="3195638"/>
          <p14:tracePt t="463266" x="3798888" y="3186113"/>
          <p14:tracePt t="463273" x="3816350" y="3178175"/>
          <p14:tracePt t="463281" x="3832225" y="3170238"/>
          <p14:tracePt t="463289" x="3857625" y="3160713"/>
          <p14:tracePt t="463297" x="3867150" y="3152775"/>
          <p14:tracePt t="463305" x="3892550" y="3127375"/>
          <p14:tracePt t="463314" x="3917950" y="3119438"/>
          <p14:tracePt t="463321" x="3951288" y="3101975"/>
          <p14:tracePt t="463329" x="3976688" y="3084513"/>
          <p14:tracePt t="463339" x="4002088" y="3076575"/>
          <p14:tracePt t="463345" x="4027488" y="3067050"/>
          <p14:tracePt t="463354" x="4044950" y="3059113"/>
          <p14:tracePt t="463361" x="4079875" y="3051175"/>
          <p14:tracePt t="463370" x="4105275" y="3041650"/>
          <p14:tracePt t="463377" x="4146550" y="3016250"/>
          <p14:tracePt t="463387" x="4181475" y="3000375"/>
          <p14:tracePt t="463393" x="4214813" y="2982913"/>
          <p14:tracePt t="463404" x="4240213" y="2974975"/>
          <p14:tracePt t="463409" x="4283075" y="2957513"/>
          <p14:tracePt t="463420" x="4333875" y="2940050"/>
          <p14:tracePt t="463425" x="4368800" y="2932113"/>
          <p14:tracePt t="463435" x="4419600" y="2914650"/>
          <p14:tracePt t="463441" x="4486275" y="2889250"/>
          <p14:tracePt t="463450" x="4554538" y="2871788"/>
          <p14:tracePt t="463458" x="4622800" y="2846388"/>
          <p14:tracePt t="463465" x="4640263" y="2846388"/>
          <p14:tracePt t="463473" x="4708525" y="2830513"/>
          <p14:tracePt t="463481" x="4767263" y="2813050"/>
          <p14:tracePt t="463490" x="4818063" y="2805113"/>
          <p14:tracePt t="463497" x="4860925" y="2778125"/>
          <p14:tracePt t="463506" x="4894263" y="2762250"/>
          <p14:tracePt t="463513" x="4919663" y="2744788"/>
          <p14:tracePt t="463521" x="4946650" y="2744788"/>
          <p14:tracePt t="463530" x="4979988" y="2711450"/>
          <p14:tracePt t="463538" x="5030788" y="2693988"/>
          <p14:tracePt t="463545" x="5091113" y="2668588"/>
          <p14:tracePt t="463556" x="5149850" y="2643188"/>
          <p14:tracePt t="463561" x="5208588" y="2625725"/>
          <p14:tracePt t="463571" x="5302250" y="2600325"/>
          <p14:tracePt t="463577" x="5370513" y="2592388"/>
          <p14:tracePt t="463587" x="5472113" y="2557463"/>
          <p14:tracePt t="463594" x="5524500" y="2549525"/>
          <p14:tracePt t="463603" x="5583238" y="2541588"/>
          <p14:tracePt t="463609" x="5634038" y="2516188"/>
          <p14:tracePt t="463619" x="5694363" y="2498725"/>
          <p14:tracePt t="463625" x="5727700" y="2489200"/>
          <p14:tracePt t="463635" x="5745163" y="2489200"/>
          <p14:tracePt t="463641" x="5761038" y="2489200"/>
          <p14:tracePt t="463649" x="5778500" y="2473325"/>
          <p14:tracePt t="463657" x="5788025" y="2463800"/>
          <p14:tracePt t="463817" x="5778500" y="2463800"/>
          <p14:tracePt t="463825" x="5753100" y="2473325"/>
          <p14:tracePt t="463834" x="5727700" y="2481263"/>
          <p14:tracePt t="463841" x="5702300" y="2481263"/>
          <p14:tracePt t="463849" x="5676900" y="2481263"/>
          <p14:tracePt t="463857" x="5634038" y="2489200"/>
          <p14:tracePt t="463866" x="5626100" y="2489200"/>
          <p14:tracePt t="463874" x="5608638" y="2489200"/>
          <p14:tracePt t="463881" x="5591175" y="2489200"/>
          <p14:tracePt t="463902" x="5549900" y="2506663"/>
          <p14:tracePt t="463906" x="5524500" y="2506663"/>
          <p14:tracePt t="463913" x="5481638" y="2516188"/>
          <p14:tracePt t="463921" x="5446713" y="2524125"/>
          <p14:tracePt t="463930" x="5405438" y="2532063"/>
          <p14:tracePt t="463938" x="5337175" y="2566988"/>
          <p14:tracePt t="463946" x="5251450" y="2608263"/>
          <p14:tracePt t="463954" x="5149850" y="2643188"/>
          <p14:tracePt t="463962" x="5048250" y="2686050"/>
          <p14:tracePt t="463970" x="4937125" y="2719388"/>
          <p14:tracePt t="463977" x="4792663" y="2787650"/>
          <p14:tracePt t="463987" x="4784725" y="2820988"/>
          <p14:tracePt t="464345" x="4767263" y="2820988"/>
          <p14:tracePt t="464355" x="4691063" y="2820988"/>
          <p14:tracePt t="464362" x="4589463" y="2820988"/>
          <p14:tracePt t="464371" x="4470400" y="2820988"/>
          <p14:tracePt t="464377" x="4291013" y="2820988"/>
          <p14:tracePt t="464387" x="4189413" y="2830513"/>
          <p14:tracePt t="464394" x="4079875" y="2838450"/>
          <p14:tracePt t="464404" x="3976688" y="2846388"/>
          <p14:tracePt t="464410" x="3917950" y="2855913"/>
          <p14:tracePt t="464420" x="3857625" y="2881313"/>
          <p14:tracePt t="464425" x="3781425" y="2889250"/>
          <p14:tracePt t="464433" x="3722688" y="2906713"/>
          <p14:tracePt t="464442" x="3687763" y="2906713"/>
          <p14:tracePt t="464450" x="3654425" y="2932113"/>
          <p14:tracePt t="464457" x="3636963" y="2949575"/>
          <p14:tracePt t="464466" x="3611563" y="2974975"/>
          <p14:tracePt t="464473" x="3568700" y="3000375"/>
          <p14:tracePt t="464482" x="3517900" y="3067050"/>
          <p14:tracePt t="464489" x="3467100" y="3135313"/>
          <p14:tracePt t="464497" x="3408363" y="3195638"/>
          <p14:tracePt t="464505" x="3365500" y="3246438"/>
          <p14:tracePt t="464514" x="3355975" y="3305175"/>
          <p14:tracePt t="464521" x="3355975" y="3365500"/>
          <p14:tracePt t="464529" x="3355975" y="3408363"/>
          <p14:tracePt t="464538" x="3355975" y="3459163"/>
          <p14:tracePt t="464545" x="3355975" y="3475038"/>
          <p14:tracePt t="464554" x="3355975" y="3517900"/>
          <p14:tracePt t="464561" x="3355975" y="3543300"/>
          <p14:tracePt t="464571" x="3355975" y="3552825"/>
          <p14:tracePt t="464578" x="3355975" y="3568700"/>
          <p14:tracePt t="464587" x="3355975" y="3586163"/>
          <p14:tracePt t="464604" x="3348038" y="3603625"/>
          <p14:tracePt t="464610" x="3340100" y="3611563"/>
          <p14:tracePt t="464619" x="3330575" y="3611563"/>
          <p14:tracePt t="464634" x="3330575" y="3619500"/>
          <p14:tracePt t="464689" x="3322638" y="3646488"/>
          <p14:tracePt t="464825" x="3322638" y="3636963"/>
          <p14:tracePt t="464889" x="3322638" y="3629025"/>
          <p14:tracePt t="464930" x="3340100" y="3619500"/>
          <p14:tracePt t="464970" x="3340100" y="3611563"/>
          <p14:tracePt t="465009" x="3340100" y="3603625"/>
          <p14:tracePt t="465049" x="3330575" y="3603625"/>
          <p14:tracePt t="465057" x="3330575" y="3594100"/>
          <p14:tracePt t="465065" x="3322638" y="3586163"/>
          <p14:tracePt t="465073" x="3314700" y="3586163"/>
          <p14:tracePt t="465082" x="3305175" y="3578225"/>
          <p14:tracePt t="465089" x="3297238" y="3578225"/>
          <p14:tracePt t="465097" x="3279775" y="3568700"/>
          <p14:tracePt t="465105" x="3271838" y="3560763"/>
          <p14:tracePt t="465114" x="3263900" y="3552825"/>
          <p14:tracePt t="465121" x="3246438" y="3552825"/>
          <p14:tracePt t="465130" x="3246438" y="3543300"/>
          <p14:tracePt t="465138" x="3221038" y="3535363"/>
          <p14:tracePt t="465146" x="3203575" y="3527425"/>
          <p14:tracePt t="465162" x="3186113" y="3517900"/>
          <p14:tracePt t="465171" x="3170238" y="3517900"/>
          <p14:tracePt t="465177" x="3144838" y="3517900"/>
          <p14:tracePt t="465188" x="3127375" y="3509963"/>
          <p14:tracePt t="465194" x="3094038" y="3509963"/>
          <p14:tracePt t="465204" x="3076575" y="3509963"/>
          <p14:tracePt t="465210" x="3059113" y="3509963"/>
          <p14:tracePt t="465219" x="3051175" y="3509963"/>
          <p14:tracePt t="465225" x="3033713" y="3509963"/>
          <p14:tracePt t="465241" x="3025775" y="3509963"/>
          <p14:tracePt t="465265" x="3025775" y="3527425"/>
          <p14:tracePt t="465273" x="3025775" y="3535363"/>
          <p14:tracePt t="465281" x="3025775" y="3552825"/>
          <p14:tracePt t="465289" x="3025775" y="3560763"/>
          <p14:tracePt t="465297" x="3016250" y="3560763"/>
          <p14:tracePt t="465305" x="3016250" y="3568700"/>
          <p14:tracePt t="465313" x="3016250" y="3586163"/>
          <p14:tracePt t="465322" x="3000375" y="3594100"/>
          <p14:tracePt t="465329" x="3000375" y="3611563"/>
          <p14:tracePt t="465338" x="2982913" y="3629025"/>
          <p14:tracePt t="465345" x="2974975" y="3646488"/>
          <p14:tracePt t="465354" x="2957513" y="3662363"/>
          <p14:tracePt t="465361" x="2949575" y="3687763"/>
          <p14:tracePt t="465371" x="2940050" y="3697288"/>
          <p14:tracePt t="465377" x="2940050" y="3713163"/>
          <p14:tracePt t="465388" x="2940050" y="3738563"/>
          <p14:tracePt t="465393" x="2940050" y="3763963"/>
          <p14:tracePt t="465404" x="2940050" y="3773488"/>
          <p14:tracePt t="465409" x="2940050" y="3806825"/>
          <p14:tracePt t="465420" x="2940050" y="3824288"/>
          <p14:tracePt t="465425" x="2940050" y="3832225"/>
          <p14:tracePt t="465433" x="2940050" y="3849688"/>
          <p14:tracePt t="465450" x="2940050" y="3857625"/>
          <p14:tracePt t="465457" x="2940050" y="3867150"/>
          <p14:tracePt t="465473" x="2940050" y="3875088"/>
          <p14:tracePt t="465505" x="2940050" y="3883025"/>
          <p14:tracePt t="465513" x="2932113" y="3883025"/>
          <p14:tracePt t="465561" x="2922588" y="3892550"/>
          <p14:tracePt t="465578" x="2922588" y="3900488"/>
          <p14:tracePt t="465641" x="2914650" y="3900488"/>
          <p14:tracePt t="465657" x="2906713" y="3900488"/>
          <p14:tracePt t="465666" x="2897188" y="3900488"/>
          <p14:tracePt t="465689" x="2889250" y="3900488"/>
          <p14:tracePt t="465697" x="2881313" y="3900488"/>
          <p14:tracePt t="465705" x="2863850" y="3900488"/>
          <p14:tracePt t="465714" x="2855913" y="3883025"/>
          <p14:tracePt t="465722" x="2855913" y="3824288"/>
          <p14:tracePt t="465730" x="2855913" y="3773488"/>
          <p14:tracePt t="465738" x="2855913" y="3713163"/>
          <p14:tracePt t="465746" x="2855913" y="3646488"/>
          <p14:tracePt t="465754" x="2855913" y="3586163"/>
          <p14:tracePt t="465761" x="2855913" y="3527425"/>
          <p14:tracePt t="465771" x="2855913" y="3484563"/>
          <p14:tracePt t="465778" x="2855913" y="3441700"/>
          <p14:tracePt t="465787" x="2855913" y="3390900"/>
          <p14:tracePt t="465794" x="2855913" y="3365500"/>
          <p14:tracePt t="465803" x="2855913" y="3340100"/>
          <p14:tracePt t="465809" x="2855913" y="3314700"/>
          <p14:tracePt t="465817" x="2855913" y="3305175"/>
          <p14:tracePt t="465825" x="2855913" y="3289300"/>
          <p14:tracePt t="465978" x="2855913" y="3271838"/>
          <p14:tracePt t="466265" x="2838450" y="3271838"/>
          <p14:tracePt t="466273" x="2830513" y="3279775"/>
          <p14:tracePt t="466290" x="2820988" y="3289300"/>
          <p14:tracePt t="466306" x="2805113" y="3289300"/>
          <p14:tracePt t="466314" x="2795588" y="3297238"/>
          <p14:tracePt t="466322" x="2778125" y="3305175"/>
          <p14:tracePt t="466338" x="2762250" y="3314700"/>
          <p14:tracePt t="466345" x="2752725" y="3322638"/>
          <p14:tracePt t="466361" x="2752725" y="3340100"/>
          <p14:tracePt t="466372" x="2752725" y="3348038"/>
          <p14:tracePt t="466378" x="2752725" y="3373438"/>
          <p14:tracePt t="466388" x="2752725" y="3382963"/>
          <p14:tracePt t="466393" x="2752725" y="3390900"/>
          <p14:tracePt t="466405" x="2752725" y="3424238"/>
          <p14:tracePt t="466409" x="2752725" y="3459163"/>
          <p14:tracePt t="466417" x="2752725" y="3484563"/>
          <p14:tracePt t="466425" x="2752725" y="3517900"/>
          <p14:tracePt t="466434" x="2752725" y="3543300"/>
          <p14:tracePt t="466441" x="2752725" y="3594100"/>
          <p14:tracePt t="466449" x="2770188" y="3646488"/>
          <p14:tracePt t="466457" x="2770188" y="3679825"/>
          <p14:tracePt t="466466" x="2778125" y="3722688"/>
          <p14:tracePt t="466473" x="2787650" y="3756025"/>
          <p14:tracePt t="466482" x="2805113" y="3790950"/>
          <p14:tracePt t="466489" x="2820988" y="3824288"/>
          <p14:tracePt t="466497" x="2846388" y="3857625"/>
          <p14:tracePt t="466505" x="2863850" y="3883025"/>
          <p14:tracePt t="466514" x="2889250" y="3917950"/>
          <p14:tracePt t="466522" x="2897188" y="3943350"/>
          <p14:tracePt t="466529" x="2914650" y="3976688"/>
          <p14:tracePt t="466538" x="2932113" y="4019550"/>
          <p14:tracePt t="466545" x="2940050" y="4037013"/>
          <p14:tracePt t="466555" x="2940050" y="4052888"/>
          <p14:tracePt t="466561" x="2940050" y="4079875"/>
          <p14:tracePt t="466571" x="2949575" y="4095750"/>
          <p14:tracePt t="466577" x="2949575" y="4121150"/>
          <p14:tracePt t="466588" x="2949575" y="4130675"/>
          <p14:tracePt t="466593" x="2949575" y="4156075"/>
          <p14:tracePt t="466603" x="2949575" y="4171950"/>
          <p14:tracePt t="466617" x="2949575" y="4189413"/>
          <p14:tracePt t="466625" x="2949575" y="4197350"/>
          <p14:tracePt t="466642" x="2949575" y="4214813"/>
          <p14:tracePt t="466665" x="2949575" y="4224338"/>
          <p14:tracePt t="466722" x="2940050" y="4224338"/>
          <p14:tracePt t="466761" x="2922588" y="4224338"/>
          <p14:tracePt t="466769" x="2906713" y="4214813"/>
          <p14:tracePt t="466777" x="2897188" y="4197350"/>
          <p14:tracePt t="466785" x="2881313" y="4189413"/>
          <p14:tracePt t="466794" x="2871788" y="4181475"/>
          <p14:tracePt t="466810" x="2863850" y="4181475"/>
          <p14:tracePt t="466817" x="2846388" y="4181475"/>
          <p14:tracePt t="466833" x="2838450" y="4181475"/>
          <p14:tracePt t="466985" x="2830513" y="4164013"/>
          <p14:tracePt t="466993" x="2830513" y="4156075"/>
          <p14:tracePt t="467017" x="2830513" y="4138613"/>
          <p14:tracePt t="467026" x="2830513" y="4130675"/>
          <p14:tracePt t="467033" x="2820988" y="4130675"/>
          <p14:tracePt t="467057" x="2820988" y="4121150"/>
          <p14:tracePt t="467105" x="2820988" y="4113213"/>
          <p14:tracePt t="467281" x="2813050" y="4113213"/>
          <p14:tracePt t="467289" x="2805113" y="4113213"/>
          <p14:tracePt t="467314" x="2805113" y="4105275"/>
          <p14:tracePt t="467323" x="2795588" y="4095750"/>
          <p14:tracePt t="467625" x="2787650" y="4095750"/>
          <p14:tracePt t="467633" x="2778125" y="4095750"/>
          <p14:tracePt t="467674" x="2770188" y="4087813"/>
          <p14:tracePt t="467689" x="2762250" y="4087813"/>
          <p14:tracePt t="467706" x="2752725" y="4079875"/>
          <p14:tracePt t="468482" x="2752725" y="4070350"/>
          <p14:tracePt t="468497" x="2752725" y="4062413"/>
          <p14:tracePt t="468506" x="2752725" y="4044950"/>
          <p14:tracePt t="468523" x="2752725" y="4037013"/>
          <p14:tracePt t="468545" x="2752725" y="4027488"/>
          <p14:tracePt t="468553" x="2752725" y="4019550"/>
          <p14:tracePt t="468569" x="2752725" y="4011613"/>
          <p14:tracePt t="468578" x="2744788" y="4002088"/>
          <p14:tracePt t="468601" x="2744788" y="3986213"/>
          <p14:tracePt t="468610" x="2744788" y="3976688"/>
          <p14:tracePt t="468626" x="2744788" y="3960813"/>
          <p14:tracePt t="468633" x="2744788" y="3951288"/>
          <p14:tracePt t="468641" x="2736850" y="3951288"/>
          <p14:tracePt t="468649" x="2736850" y="3943350"/>
          <p14:tracePt t="468657" x="2736850" y="3935413"/>
          <p14:tracePt t="468673" x="2736850" y="3925888"/>
          <p14:tracePt t="468681" x="2736850" y="3917950"/>
          <p14:tracePt t="468690" x="2736850" y="3908425"/>
          <p14:tracePt t="468697" x="2736850" y="3892550"/>
          <p14:tracePt t="468706" x="2736850" y="3883025"/>
          <p14:tracePt t="468713" x="2736850" y="3875088"/>
          <p14:tracePt t="468722" x="2736850" y="3849688"/>
          <p14:tracePt t="468730" x="2736850" y="3841750"/>
          <p14:tracePt t="468739" x="2736850" y="3824288"/>
          <p14:tracePt t="468746" x="2736850" y="3816350"/>
          <p14:tracePt t="468761" x="2736850" y="3790950"/>
          <p14:tracePt t="468771" x="2736850" y="3781425"/>
          <p14:tracePt t="468785" x="2736850" y="3756025"/>
          <p14:tracePt t="468801" x="2736850" y="3748088"/>
          <p14:tracePt t="468809" x="2727325" y="3722688"/>
          <p14:tracePt t="468825" x="2727325" y="3705225"/>
          <p14:tracePt t="468833" x="2727325" y="3687763"/>
          <p14:tracePt t="468841" x="2727325" y="3679825"/>
          <p14:tracePt t="468849" x="2727325" y="3671888"/>
          <p14:tracePt t="468857" x="2727325" y="3654425"/>
          <p14:tracePt t="468865" x="2727325" y="3646488"/>
          <p14:tracePt t="468887" x="2727325" y="3619500"/>
          <p14:tracePt t="468892" x="2727325" y="3611563"/>
          <p14:tracePt t="468913" x="2727325" y="3586163"/>
          <p14:tracePt t="468922" x="2727325" y="3578225"/>
          <p14:tracePt t="468929" x="2727325" y="3552825"/>
          <p14:tracePt t="468940" x="2727325" y="3517900"/>
          <p14:tracePt t="468945" x="2727325" y="3502025"/>
          <p14:tracePt t="468957" x="2727325" y="3484563"/>
          <p14:tracePt t="468961" x="2727325" y="3467100"/>
          <p14:tracePt t="468972" x="2727325" y="3449638"/>
          <p14:tracePt t="468977" x="2727325" y="3433763"/>
          <p14:tracePt t="468985" x="2727325" y="3408363"/>
          <p14:tracePt t="468993" x="2727325" y="3398838"/>
          <p14:tracePt t="469000" x="2711450" y="3365500"/>
          <p14:tracePt t="469017" x="2711450" y="3348038"/>
          <p14:tracePt t="469025" x="2711450" y="3330575"/>
          <p14:tracePt t="469041" x="2711450" y="3322638"/>
          <p14:tracePt t="469050" x="2711450" y="3314700"/>
          <p14:tracePt t="469065" x="2711450" y="3305175"/>
          <p14:tracePt t="469074" x="2711450" y="3297238"/>
          <p14:tracePt t="469082" x="2711450" y="3289300"/>
          <p14:tracePt t="469106" x="2711450" y="3271838"/>
          <p14:tracePt t="469209" x="2701925" y="3297238"/>
          <p14:tracePt t="469218" x="2701925" y="3330575"/>
          <p14:tracePt t="469225" x="2693988" y="3373438"/>
          <p14:tracePt t="469234" x="2668588" y="3424238"/>
          <p14:tracePt t="469241" x="2668588" y="3441700"/>
          <p14:tracePt t="469249" x="2660650" y="3492500"/>
          <p14:tracePt t="469257" x="2651125" y="3517900"/>
          <p14:tracePt t="469265" x="2651125" y="3568700"/>
          <p14:tracePt t="469274" x="2651125" y="3586163"/>
          <p14:tracePt t="469281" x="2651125" y="3629025"/>
          <p14:tracePt t="469290" x="2651125" y="3654425"/>
          <p14:tracePt t="469297" x="2651125" y="3697288"/>
          <p14:tracePt t="469307" x="2651125" y="3738563"/>
          <p14:tracePt t="469313" x="2651125" y="3781425"/>
          <p14:tracePt t="469323" x="2651125" y="3824288"/>
          <p14:tracePt t="469329" x="2651125" y="3875088"/>
          <p14:tracePt t="469340" x="2651125" y="3917950"/>
          <p14:tracePt t="469346" x="2651125" y="3943350"/>
          <p14:tracePt t="469355" x="2651125" y="3976688"/>
          <p14:tracePt t="469361" x="2651125" y="4011613"/>
          <p14:tracePt t="469372" x="2660650" y="4037013"/>
          <p14:tracePt t="469377" x="2660650" y="4052888"/>
          <p14:tracePt t="469385" x="2668588" y="4070350"/>
          <p14:tracePt t="469393" x="2676525" y="4095750"/>
          <p14:tracePt t="469401" x="2686050" y="4130675"/>
          <p14:tracePt t="469409" x="2686050" y="4146550"/>
          <p14:tracePt t="469417" x="2701925" y="4171950"/>
          <p14:tracePt t="469425" x="2711450" y="4189413"/>
          <p14:tracePt t="469433" x="2711450" y="4214813"/>
          <p14:tracePt t="469441" x="2719388" y="4240213"/>
          <p14:tracePt t="469449" x="2719388" y="4257675"/>
          <p14:tracePt t="469457" x="2736850" y="4291013"/>
          <p14:tracePt t="469465" x="2736850" y="4308475"/>
          <p14:tracePt t="469473" x="2736850" y="4325938"/>
          <p14:tracePt t="469481" x="2736850" y="4333875"/>
          <p14:tracePt t="469490" x="2736850" y="4341813"/>
          <p14:tracePt t="469618" x="2744788" y="4325938"/>
          <p14:tracePt t="469625" x="2744788" y="4300538"/>
          <p14:tracePt t="469633" x="2744788" y="4265613"/>
          <p14:tracePt t="469641" x="2744788" y="4240213"/>
          <p14:tracePt t="469649" x="2744788" y="4214813"/>
          <p14:tracePt t="469658" x="2752725" y="4189413"/>
          <p14:tracePt t="469665" x="2762250" y="4164013"/>
          <p14:tracePt t="469673" x="2778125" y="4138613"/>
          <p14:tracePt t="469681" x="2778125" y="4130675"/>
          <p14:tracePt t="469690" x="2787650" y="4113213"/>
          <p14:tracePt t="469706" x="2787650" y="4105275"/>
          <p14:tracePt t="470313" x="2778125" y="4095750"/>
          <p14:tracePt t="470320" x="2770188" y="4087813"/>
          <p14:tracePt t="470337" x="2752725" y="4070350"/>
          <p14:tracePt t="470361" x="2736850" y="4062413"/>
          <p14:tracePt t="470449" x="2736850" y="4052888"/>
          <p14:tracePt t="470490" x="2719388" y="4052888"/>
          <p14:tracePt t="470497" x="2719388" y="4044950"/>
          <p14:tracePt t="470507" x="2719388" y="4037013"/>
          <p14:tracePt t="470522" x="2719388" y="4027488"/>
          <p14:tracePt t="470553" x="2719388" y="4019550"/>
          <p14:tracePt t="470657" x="2719388" y="4011613"/>
          <p14:tracePt t="470713" x="2727325" y="4011613"/>
          <p14:tracePt t="470730" x="2727325" y="4002088"/>
          <p14:tracePt t="470736" x="2727325" y="3986213"/>
          <p14:tracePt t="470761" x="2727325" y="3976688"/>
          <p14:tracePt t="470777" x="2719388" y="3968750"/>
          <p14:tracePt t="471210" x="2719388" y="3960813"/>
          <p14:tracePt t="471225" x="2719388" y="3943350"/>
          <p14:tracePt t="471233" x="2719388" y="3935413"/>
          <p14:tracePt t="471241" x="2719388" y="3925888"/>
          <p14:tracePt t="471249" x="2719388" y="3917950"/>
          <p14:tracePt t="471258" x="2719388" y="3908425"/>
          <p14:tracePt t="471386" x="2719388" y="3892550"/>
          <p14:tracePt t="471393" x="2719388" y="3883025"/>
          <p14:tracePt t="471401" x="2711450" y="3875088"/>
          <p14:tracePt t="471409" x="2711450" y="3841750"/>
          <p14:tracePt t="471417" x="2711450" y="3806825"/>
          <p14:tracePt t="471425" x="2711450" y="3781425"/>
          <p14:tracePt t="471433" x="2711450" y="3756025"/>
          <p14:tracePt t="471442" x="2711450" y="3722688"/>
          <p14:tracePt t="471449" x="2711450" y="3679825"/>
          <p14:tracePt t="471458" x="2711450" y="3646488"/>
          <p14:tracePt t="471466" x="2711450" y="3636963"/>
          <p14:tracePt t="471474" x="2719388" y="3603625"/>
          <p14:tracePt t="471482" x="2719388" y="3594100"/>
          <p14:tracePt t="471491" x="2719388" y="3586163"/>
          <p14:tracePt t="471497" x="2719388" y="3578225"/>
          <p14:tracePt t="471508" x="2719388" y="3560763"/>
          <p14:tracePt t="471513" x="2719388" y="3552825"/>
          <p14:tracePt t="471524" x="2719388" y="3543300"/>
          <p14:tracePt t="471529" x="2727325" y="3535363"/>
          <p14:tracePt t="471539" x="2727325" y="3517900"/>
          <p14:tracePt t="471546" x="2727325" y="3502025"/>
          <p14:tracePt t="471555" x="2736850" y="3484563"/>
          <p14:tracePt t="471561" x="2736850" y="3467100"/>
          <p14:tracePt t="471569" x="2736850" y="3459163"/>
          <p14:tracePt t="471577" x="2736850" y="3441700"/>
          <p14:tracePt t="471593" x="2736850" y="3433763"/>
          <p14:tracePt t="471706" x="2719388" y="3475038"/>
          <p14:tracePt t="471713" x="2686050" y="3535363"/>
          <p14:tracePt t="471721" x="2660650" y="3594100"/>
          <p14:tracePt t="471729" x="2633663" y="3687763"/>
          <p14:tracePt t="471739" x="2592388" y="3748088"/>
          <p14:tracePt t="471745" x="2557463" y="3824288"/>
          <p14:tracePt t="471757" x="2557463" y="3857625"/>
          <p14:tracePt t="471762" x="2549525" y="3892550"/>
          <p14:tracePt t="471777" x="2549525" y="3917950"/>
          <p14:tracePt t="471793" x="2549525" y="3925888"/>
          <p14:tracePt t="471882" x="2557463" y="3925888"/>
          <p14:tracePt t="471937" x="2574925" y="3925888"/>
          <p14:tracePt t="471953" x="2582863" y="3925888"/>
          <p14:tracePt t="471977" x="2600325" y="3925888"/>
          <p14:tracePt t="471985" x="2608263" y="3917950"/>
          <p14:tracePt t="471993" x="2608263" y="3908425"/>
          <p14:tracePt t="472001" x="2617788" y="3908425"/>
          <p14:tracePt t="472009" x="2633663" y="3892550"/>
          <p14:tracePt t="472025" x="2633663" y="3875088"/>
          <p14:tracePt t="472033" x="2643188" y="3875088"/>
          <p14:tracePt t="472042" x="2643188" y="3867150"/>
          <p14:tracePt t="472048" x="2643188" y="3857625"/>
          <p14:tracePt t="472058" x="2643188" y="3849688"/>
          <p14:tracePt t="472074" x="2651125" y="3824288"/>
          <p14:tracePt t="472092" x="2651125" y="3798888"/>
          <p14:tracePt t="472097" x="2651125" y="3790950"/>
          <p14:tracePt t="472108" x="2651125" y="3781425"/>
          <p14:tracePt t="472112" x="2651125" y="3756025"/>
          <p14:tracePt t="472161" x="2651125" y="3748088"/>
          <p14:tracePt t="472177" x="2625725" y="3748088"/>
          <p14:tracePt t="472185" x="2617788" y="3748088"/>
          <p14:tracePt t="472193" x="2566988" y="3756025"/>
          <p14:tracePt t="472201" x="2566988" y="3763963"/>
          <p14:tracePt t="472209" x="2549525" y="3773488"/>
          <p14:tracePt t="472217" x="2541588" y="3798888"/>
          <p14:tracePt t="472225" x="2541588" y="3806825"/>
          <p14:tracePt t="472233" x="2532063" y="3816350"/>
          <p14:tracePt t="472249" x="2532063" y="3824288"/>
          <p14:tracePt t="472337" x="2532063" y="3816350"/>
          <p14:tracePt t="472346" x="2532063" y="3798888"/>
          <p14:tracePt t="472353" x="2532063" y="3781425"/>
          <p14:tracePt t="472361" x="2532063" y="3773488"/>
          <p14:tracePt t="472369" x="2532063" y="3763963"/>
          <p14:tracePt t="472377" x="2532063" y="3748088"/>
          <p14:tracePt t="472394" x="2532063" y="3738563"/>
          <p14:tracePt t="472401" x="2532063" y="3730625"/>
          <p14:tracePt t="472417" x="2532063" y="3722688"/>
          <p14:tracePt t="472433" x="2532063" y="3713163"/>
          <p14:tracePt t="472449" x="2549525" y="3697288"/>
          <p14:tracePt t="472458" x="2574925" y="3687763"/>
          <p14:tracePt t="472465" x="2617788" y="3679825"/>
          <p14:tracePt t="472474" x="2693988" y="3662363"/>
          <p14:tracePt t="472481" x="2762250" y="3629025"/>
          <p14:tracePt t="472491" x="2881313" y="3594100"/>
          <p14:tracePt t="472497" x="3025775" y="3552825"/>
          <p14:tracePt t="472508" x="3144838" y="3517900"/>
          <p14:tracePt t="472514" x="3271838" y="3509963"/>
          <p14:tracePt t="472525" x="3355975" y="3502025"/>
          <p14:tracePt t="472530" x="3416300" y="3484563"/>
          <p14:tracePt t="472539" x="3424238" y="3484563"/>
          <p14:tracePt t="472578" x="3416300" y="3484563"/>
          <p14:tracePt t="472586" x="3408363" y="3484563"/>
          <p14:tracePt t="472594" x="3365500" y="3484563"/>
          <p14:tracePt t="472601" x="3289300" y="3484563"/>
          <p14:tracePt t="472609" x="3221038" y="3484563"/>
          <p14:tracePt t="472618" x="3119438" y="3484563"/>
          <p14:tracePt t="472625" x="3016250" y="3484563"/>
          <p14:tracePt t="472634" x="2889250" y="3484563"/>
          <p14:tracePt t="472642" x="2778125" y="3484563"/>
          <p14:tracePt t="472649" x="2643188" y="3484563"/>
          <p14:tracePt t="472658" x="2524125" y="3484563"/>
          <p14:tracePt t="472665" x="2413000" y="3484563"/>
          <p14:tracePt t="472673" x="2311400" y="3484563"/>
          <p14:tracePt t="472682" x="2260600" y="3484563"/>
          <p14:tracePt t="472691" x="2235200" y="3484563"/>
          <p14:tracePt t="472698" x="2227263" y="3484563"/>
          <p14:tracePt t="472737" x="2235200" y="3484563"/>
          <p14:tracePt t="472745" x="2286000" y="3484563"/>
          <p14:tracePt t="472752" x="2371725" y="3484563"/>
          <p14:tracePt t="472761" x="2498725" y="3484563"/>
          <p14:tracePt t="472769" x="2668588" y="3484563"/>
          <p14:tracePt t="472777" x="2871788" y="3484563"/>
          <p14:tracePt t="472785" x="3084513" y="3502025"/>
          <p14:tracePt t="472793" x="3228975" y="3502025"/>
          <p14:tracePt t="472801" x="3365500" y="3502025"/>
          <p14:tracePt t="472809" x="3441700" y="3502025"/>
          <p14:tracePt t="472818" x="3484563" y="3502025"/>
          <p14:tracePt t="472825" x="3492500" y="3502025"/>
          <p14:tracePt t="472849" x="3484563" y="3502025"/>
          <p14:tracePt t="472859" x="3441700" y="3502025"/>
          <p14:tracePt t="472866" x="3382963" y="3502025"/>
          <p14:tracePt t="472877" x="3289300" y="3502025"/>
          <p14:tracePt t="472881" x="3160713" y="3509963"/>
          <p14:tracePt t="472892" x="2974975" y="3552825"/>
          <p14:tracePt t="472897" x="2830513" y="3560763"/>
          <p14:tracePt t="472908" x="2625725" y="3603625"/>
          <p14:tracePt t="472913" x="2473325" y="3611563"/>
          <p14:tracePt t="472925" x="2344738" y="3636963"/>
          <p14:tracePt t="472929" x="2268538" y="3646488"/>
          <p14:tracePt t="472940" x="2252663" y="3654425"/>
          <p14:tracePt t="472953" x="2243138" y="3662363"/>
          <p14:tracePt t="472970" x="2252663" y="3662363"/>
          <p14:tracePt t="472977" x="2328863" y="3662363"/>
          <p14:tracePt t="472985" x="2371725" y="3662363"/>
          <p14:tracePt t="472994" x="2422525" y="3662363"/>
          <p14:tracePt t="473001" x="2438400" y="3679825"/>
          <p14:tracePt t="473009" x="2463800" y="3705225"/>
          <p14:tracePt t="473017" x="2481263" y="3722688"/>
          <p14:tracePt t="473025" x="2489200" y="3781425"/>
          <p14:tracePt t="473033" x="2516188" y="3841750"/>
          <p14:tracePt t="473041" x="2516188" y="3900488"/>
          <p14:tracePt t="473049" x="2516188" y="3968750"/>
          <p14:tracePt t="473058" x="2516188" y="4011613"/>
          <p14:tracePt t="473065" x="2516188" y="4027488"/>
          <p14:tracePt t="473074" x="2516188" y="4037013"/>
          <p14:tracePt t="473121" x="2524125" y="4037013"/>
          <p14:tracePt t="473129" x="2524125" y="4027488"/>
          <p14:tracePt t="473137" x="2524125" y="4019550"/>
          <p14:tracePt t="473145" x="2524125" y="3994150"/>
          <p14:tracePt t="473154" x="2506663" y="3976688"/>
          <p14:tracePt t="473161" x="2506663" y="3968750"/>
          <p14:tracePt t="473169" x="2481263" y="3951288"/>
          <p14:tracePt t="473177" x="2473325" y="3943350"/>
          <p14:tracePt t="473187" x="2455863" y="3935413"/>
          <p14:tracePt t="473193" x="2438400" y="3925888"/>
          <p14:tracePt t="473202" x="2405063" y="3908425"/>
          <p14:tracePt t="473209" x="2387600" y="3883025"/>
          <p14:tracePt t="473217" x="2354263" y="3857625"/>
          <p14:tracePt t="473225" x="2293938" y="3816350"/>
          <p14:tracePt t="473233" x="2243138" y="3763963"/>
          <p14:tracePt t="473242" x="2200275" y="3730625"/>
          <p14:tracePt t="473249" x="2133600" y="3671888"/>
          <p14:tracePt t="473258" x="2098675" y="3629025"/>
          <p14:tracePt t="473266" x="2090738" y="3611563"/>
          <p14:tracePt t="473274" x="2090738" y="3603625"/>
          <p14:tracePt t="473282" x="2082800" y="3594100"/>
          <p14:tracePt t="473330" x="2090738" y="3594100"/>
          <p14:tracePt t="473337" x="2098675" y="3594100"/>
          <p14:tracePt t="473346" x="2141538" y="3611563"/>
          <p14:tracePt t="473353" x="2159000" y="3636963"/>
          <p14:tracePt t="473361" x="2174875" y="3646488"/>
          <p14:tracePt t="473369" x="2184400" y="3662363"/>
          <p14:tracePt t="473385" x="2184400" y="3671888"/>
          <p14:tracePt t="473393" x="2184400" y="3679825"/>
          <p14:tracePt t="473401" x="2184400" y="3687763"/>
          <p14:tracePt t="473465" x="2184400" y="3697288"/>
          <p14:tracePt t="473505" x="2174875" y="3697288"/>
          <p14:tracePt t="473641" x="2174875" y="3687763"/>
          <p14:tracePt t="473649" x="2184400" y="3687763"/>
          <p14:tracePt t="473658" x="2192338" y="3687763"/>
          <p14:tracePt t="473674" x="2209800" y="3671888"/>
          <p14:tracePt t="473682" x="2217738" y="3671888"/>
          <p14:tracePt t="473691" x="2227263" y="3662363"/>
          <p14:tracePt t="473697" x="2243138" y="3662363"/>
          <p14:tracePt t="473709" x="2252663" y="3662363"/>
          <p14:tracePt t="473714" x="2268538" y="3662363"/>
          <p14:tracePt t="473723" x="2286000" y="3662363"/>
          <p14:tracePt t="473730" x="2319338" y="3662363"/>
          <p14:tracePt t="473737" x="2344738" y="3662363"/>
          <p14:tracePt t="473745" x="2371725" y="3662363"/>
          <p14:tracePt t="473753" x="2397125" y="3662363"/>
          <p14:tracePt t="473761" x="2438400" y="3662363"/>
          <p14:tracePt t="473769" x="2463800" y="3662363"/>
          <p14:tracePt t="473777" x="2489200" y="3662363"/>
          <p14:tracePt t="473785" x="2506663" y="3662363"/>
          <p14:tracePt t="473793" x="2516188" y="3662363"/>
          <p14:tracePt t="473801" x="2541588" y="3662363"/>
          <p14:tracePt t="473810" x="2549525" y="3662363"/>
          <p14:tracePt t="473817" x="2582863" y="3662363"/>
          <p14:tracePt t="473826" x="2617788" y="3679825"/>
          <p14:tracePt t="473833" x="2643188" y="3687763"/>
          <p14:tracePt t="473842" x="2676525" y="3713163"/>
          <p14:tracePt t="473849" x="2719388" y="3738563"/>
          <p14:tracePt t="473859" x="2727325" y="3756025"/>
          <p14:tracePt t="473865" x="2752725" y="3781425"/>
          <p14:tracePt t="473874" x="2770188" y="3798888"/>
          <p14:tracePt t="473881" x="2778125" y="3832225"/>
          <p14:tracePt t="473891" x="2795588" y="3849688"/>
          <p14:tracePt t="473897" x="2805113" y="3892550"/>
          <p14:tracePt t="473909" x="2813050" y="3925888"/>
          <p14:tracePt t="473913" x="2820988" y="3968750"/>
          <p14:tracePt t="473923" x="2838450" y="4011613"/>
          <p14:tracePt t="473929" x="2855913" y="4052888"/>
          <p14:tracePt t="473937" x="2863850" y="4087813"/>
          <p14:tracePt t="473945" x="2906713" y="4156075"/>
          <p14:tracePt t="473953" x="2940050" y="4214813"/>
          <p14:tracePt t="473961" x="2965450" y="4265613"/>
          <p14:tracePt t="473969" x="3051175" y="4359275"/>
          <p14:tracePt t="473977" x="3084513" y="4419600"/>
          <p14:tracePt t="473985" x="3119438" y="4470400"/>
          <p14:tracePt t="473993" x="3152775" y="4546600"/>
          <p14:tracePt t="474001" x="3170238" y="4597400"/>
          <p14:tracePt t="474010" x="3203575" y="4673600"/>
          <p14:tracePt t="474017" x="3228975" y="4733925"/>
          <p14:tracePt t="474026" x="3238500" y="4792663"/>
          <p14:tracePt t="474033" x="3254375" y="4852988"/>
          <p14:tracePt t="474042" x="3263900" y="4911725"/>
          <p14:tracePt t="474049" x="3289300" y="4972050"/>
          <p14:tracePt t="474059" x="3289300" y="5030788"/>
          <p14:tracePt t="474065" x="3305175" y="5081588"/>
          <p14:tracePt t="474077" x="3305175" y="5124450"/>
          <p14:tracePt t="474081" x="3305175" y="5167313"/>
          <p14:tracePt t="474093" x="3305175" y="5208588"/>
          <p14:tracePt t="474097" x="3305175" y="5243513"/>
          <p14:tracePt t="474108" x="3305175" y="5286375"/>
          <p14:tracePt t="474113" x="3305175" y="5311775"/>
          <p14:tracePt t="474121" x="3297238" y="5353050"/>
          <p14:tracePt t="474129" x="3271838" y="5370513"/>
          <p14:tracePt t="474136" x="3263900" y="5380038"/>
          <p14:tracePt t="474145" x="3246438" y="5413375"/>
          <p14:tracePt t="474153" x="3238500" y="5430838"/>
          <p14:tracePt t="474160" x="3221038" y="5456238"/>
          <p14:tracePt t="474177" x="3203575" y="5472113"/>
          <p14:tracePt t="474186" x="3186113" y="5489575"/>
          <p14:tracePt t="474202" x="3178175" y="5507038"/>
          <p14:tracePt t="474209" x="3160713" y="5514975"/>
          <p14:tracePt t="474217" x="3152775" y="5514975"/>
          <p14:tracePt t="474226" x="3144838" y="5524500"/>
          <p14:tracePt t="474233" x="3144838" y="5532438"/>
          <p14:tracePt t="474243" x="3135313" y="5540375"/>
          <p14:tracePt t="474249" x="3127375" y="5540375"/>
          <p14:tracePt t="474305" x="3119438" y="5540375"/>
          <p14:tracePt t="474313" x="3109913" y="5540375"/>
          <p14:tracePt t="474322" x="3094038" y="5507038"/>
          <p14:tracePt t="474330" x="3084513" y="5489575"/>
          <p14:tracePt t="474337" x="3067050" y="5438775"/>
          <p14:tracePt t="474346" x="3041650" y="5380038"/>
          <p14:tracePt t="474353" x="3000375" y="5302250"/>
          <p14:tracePt t="474362" x="2940050" y="5208588"/>
          <p14:tracePt t="474370" x="2881313" y="5106988"/>
          <p14:tracePt t="474377" x="2820988" y="5013325"/>
          <p14:tracePt t="474385" x="2787650" y="4929188"/>
          <p14:tracePt t="474393" x="2744788" y="4835525"/>
          <p14:tracePt t="474402" x="2711450" y="4716463"/>
          <p14:tracePt t="474410" x="2686050" y="4605338"/>
          <p14:tracePt t="474418" x="2676525" y="4486275"/>
          <p14:tracePt t="474426" x="2643188" y="4359275"/>
          <p14:tracePt t="474433" x="2625725" y="4232275"/>
          <p14:tracePt t="474441" x="2617788" y="4121150"/>
          <p14:tracePt t="474449" x="2582863" y="3976688"/>
          <p14:tracePt t="474458" x="2566988" y="3849688"/>
          <p14:tracePt t="474465" x="2557463" y="3722688"/>
          <p14:tracePt t="474476" x="2532063" y="3594100"/>
          <p14:tracePt t="474481" x="2516188" y="3492500"/>
          <p14:tracePt t="474493" x="2473325" y="3355975"/>
          <p14:tracePt t="474497" x="2455863" y="3289300"/>
          <p14:tracePt t="474507" x="2447925" y="3211513"/>
          <p14:tracePt t="474513" x="2422525" y="3160713"/>
          <p14:tracePt t="474521" x="2422525" y="3119438"/>
          <p14:tracePt t="474529" x="2422525" y="3084513"/>
          <p14:tracePt t="474537" x="2422525" y="3059113"/>
          <p14:tracePt t="474546" x="2422525" y="3041650"/>
          <p14:tracePt t="474553" x="2422525" y="3016250"/>
          <p14:tracePt t="474561" x="2430463" y="3008313"/>
          <p14:tracePt t="474570" x="2447925" y="2990850"/>
          <p14:tracePt t="474577" x="2473325" y="2965450"/>
          <p14:tracePt t="474586" x="2498725" y="2949575"/>
          <p14:tracePt t="474593" x="2516188" y="2932113"/>
          <p14:tracePt t="474602" x="2549525" y="2914650"/>
          <p14:tracePt t="474609" x="2582863" y="2906713"/>
          <p14:tracePt t="474617" x="2617788" y="2889250"/>
          <p14:tracePt t="474626" x="2668588" y="2871788"/>
          <p14:tracePt t="474633" x="2676525" y="2871788"/>
          <p14:tracePt t="474642" x="2711450" y="2871788"/>
          <p14:tracePt t="474650" x="2736850" y="2871788"/>
          <p14:tracePt t="474659" x="2762250" y="2871788"/>
          <p14:tracePt t="474665" x="2778125" y="2871788"/>
          <p14:tracePt t="474675" x="2805113" y="2871788"/>
          <p14:tracePt t="474681" x="2838450" y="2889250"/>
          <p14:tracePt t="474691" x="2881313" y="2957513"/>
          <p14:tracePt t="474698" x="2914650" y="3059113"/>
          <p14:tracePt t="474707" x="2949575" y="3160713"/>
          <p14:tracePt t="474714" x="3000375" y="3271838"/>
          <p14:tracePt t="474721" x="3008313" y="3390900"/>
          <p14:tracePt t="474729" x="3016250" y="3517900"/>
          <p14:tracePt t="474737" x="3016250" y="3671888"/>
          <p14:tracePt t="474746" x="3016250" y="3816350"/>
          <p14:tracePt t="474753" x="3016250" y="3968750"/>
          <p14:tracePt t="474761" x="3016250" y="4105275"/>
          <p14:tracePt t="474769" x="3016250" y="4275138"/>
          <p14:tracePt t="474777" x="3016250" y="4478338"/>
          <p14:tracePt t="474785" x="3016250" y="4657725"/>
          <p14:tracePt t="474794" x="3016250" y="4835525"/>
          <p14:tracePt t="474801" x="3016250" y="5038725"/>
          <p14:tracePt t="474810" x="3016250" y="5243513"/>
          <p14:tracePt t="474817" x="3016250" y="5395913"/>
          <p14:tracePt t="474826" x="3016250" y="5507038"/>
          <p14:tracePt t="474833" x="2990850" y="5634038"/>
          <p14:tracePt t="474842" x="2965450" y="5735638"/>
          <p14:tracePt t="474849" x="2940050" y="5829300"/>
          <p14:tracePt t="474858" x="2922588" y="5897563"/>
          <p14:tracePt t="474865" x="2922588" y="5932488"/>
          <p14:tracePt t="474875" x="2914650" y="5948363"/>
          <p14:tracePt t="474881" x="2914650" y="5973763"/>
          <p14:tracePt t="474897" x="2897188" y="5983288"/>
          <p14:tracePt t="474913" x="2881313" y="5983288"/>
          <p14:tracePt t="474921" x="2846388" y="5983288"/>
          <p14:tracePt t="474929" x="2805113" y="5965825"/>
          <p14:tracePt t="474937" x="2752725" y="5948363"/>
          <p14:tracePt t="474945" x="2719388" y="5922963"/>
          <p14:tracePt t="474954" x="2693988" y="5880100"/>
          <p14:tracePt t="474961" x="2651125" y="5821363"/>
          <p14:tracePt t="474969" x="2617788" y="5702300"/>
          <p14:tracePt t="474977" x="2600325" y="5575300"/>
          <p14:tracePt t="474985" x="2600325" y="5405438"/>
          <p14:tracePt t="474994" x="2600325" y="5200650"/>
          <p14:tracePt t="475001" x="2600325" y="4937125"/>
          <p14:tracePt t="475010" x="2600325" y="4648200"/>
          <p14:tracePt t="475017" x="2600325" y="4419600"/>
          <p14:tracePt t="475026" x="2625725" y="4197350"/>
          <p14:tracePt t="475033" x="2643188" y="3935413"/>
          <p14:tracePt t="475042" x="2686050" y="3738563"/>
          <p14:tracePt t="475049" x="2686050" y="3594100"/>
          <p14:tracePt t="475059" x="2686050" y="3484563"/>
          <p14:tracePt t="475065" x="2686050" y="3408363"/>
          <p14:tracePt t="475076" x="2686050" y="3373438"/>
          <p14:tracePt t="475081" x="2701925" y="3365500"/>
          <p14:tracePt t="475091" x="2711450" y="3365500"/>
          <p14:tracePt t="475113" x="2711450" y="3355975"/>
          <p14:tracePt t="475121" x="2711450" y="3348038"/>
          <p14:tracePt t="475754" x="2719388" y="3355975"/>
          <p14:tracePt t="475761" x="2727325" y="3398838"/>
          <p14:tracePt t="475770" x="2736850" y="3459163"/>
          <p14:tracePt t="475777" x="2744788" y="3535363"/>
          <p14:tracePt t="475786" x="2762250" y="3578225"/>
          <p14:tracePt t="475795" x="2778125" y="3636963"/>
          <p14:tracePt t="475802" x="2778125" y="3722688"/>
          <p14:tracePt t="475810" x="2787650" y="3798888"/>
          <p14:tracePt t="475818" x="2795588" y="3857625"/>
          <p14:tracePt t="475826" x="2813050" y="3892550"/>
          <p14:tracePt t="475833" x="2820988" y="3935413"/>
          <p14:tracePt t="475843" x="2838450" y="3960813"/>
          <p14:tracePt t="475850" x="2855913" y="3986213"/>
          <p14:tracePt t="475858" x="2871788" y="4002088"/>
          <p14:tracePt t="475866" x="2897188" y="4027488"/>
          <p14:tracePt t="475881" x="2914650" y="4044950"/>
          <p14:tracePt t="475897" x="2932113" y="4062413"/>
          <p14:tracePt t="475921" x="2940050" y="4070350"/>
          <p14:tracePt t="475930" x="2949575" y="4079875"/>
          <p14:tracePt t="475938" x="2957513" y="4095750"/>
          <p14:tracePt t="475945" x="2974975" y="4105275"/>
          <p14:tracePt t="475953" x="3008313" y="4130675"/>
          <p14:tracePt t="475961" x="3051175" y="4171950"/>
          <p14:tracePt t="475970" x="3101975" y="4240213"/>
          <p14:tracePt t="475977" x="3186113" y="4325938"/>
          <p14:tracePt t="475985" x="3314700" y="4460875"/>
          <p14:tracePt t="475993" x="3459163" y="4614863"/>
          <p14:tracePt t="476001" x="3646488" y="4792663"/>
          <p14:tracePt t="476010" x="3763963" y="4919663"/>
          <p14:tracePt t="476018" x="3900488" y="5056188"/>
          <p14:tracePt t="476026" x="4027488" y="5175250"/>
          <p14:tracePt t="476033" x="4138613" y="5268913"/>
          <p14:tracePt t="476041" x="4232275" y="5353050"/>
          <p14:tracePt t="476049" x="4325938" y="5405438"/>
          <p14:tracePt t="476060" x="4384675" y="5446713"/>
          <p14:tracePt t="476065" x="4410075" y="5464175"/>
          <p14:tracePt t="476076" x="4445000" y="5464175"/>
          <p14:tracePt t="476091" x="4460875" y="5464175"/>
          <p14:tracePt t="476105" x="4478338" y="5464175"/>
          <p14:tracePt t="476113" x="4478338" y="5456238"/>
          <p14:tracePt t="476121" x="4478338" y="5430838"/>
          <p14:tracePt t="476129" x="4478338" y="5421313"/>
          <p14:tracePt t="476137" x="4478338" y="5395913"/>
          <p14:tracePt t="476145" x="4478338" y="5387975"/>
          <p14:tracePt t="476153" x="4478338" y="5380038"/>
          <p14:tracePt t="476162" x="4478338" y="5362575"/>
          <p14:tracePt t="476193" x="4478338" y="5353050"/>
          <p14:tracePt t="476201" x="4478338" y="5345113"/>
          <p14:tracePt t="476217" x="4478338" y="5337175"/>
          <p14:tracePt t="476226" x="4478338" y="5319713"/>
          <p14:tracePt t="476233" x="4478338" y="5294313"/>
          <p14:tracePt t="476243" x="4478338" y="5276850"/>
          <p14:tracePt t="476249" x="4478338" y="5243513"/>
          <p14:tracePt t="476259" x="4478338" y="5192713"/>
          <p14:tracePt t="476265" x="4478338" y="5149850"/>
          <p14:tracePt t="476275" x="4486275" y="5116513"/>
          <p14:tracePt t="476281" x="4503738" y="5081588"/>
          <p14:tracePt t="476291" x="4503738" y="5048250"/>
          <p14:tracePt t="476297" x="4513263" y="5022850"/>
          <p14:tracePt t="476305" x="4513263" y="4987925"/>
          <p14:tracePt t="476313" x="4513263" y="4979988"/>
          <p14:tracePt t="476321" x="4513263" y="4962525"/>
          <p14:tracePt t="476329" x="4503738" y="4937125"/>
          <p14:tracePt t="476337" x="4495800" y="4919663"/>
          <p14:tracePt t="476345" x="4478338" y="4911725"/>
          <p14:tracePt t="476354" x="4445000" y="4886325"/>
          <p14:tracePt t="476361" x="4435475" y="4878388"/>
          <p14:tracePt t="476369" x="4427538" y="4868863"/>
          <p14:tracePt t="476385" x="4419600" y="4860925"/>
          <p14:tracePt t="476481" x="4419600" y="4868863"/>
          <p14:tracePt t="476490" x="4419600" y="4886325"/>
          <p14:tracePt t="476498" x="4445000" y="4929188"/>
          <p14:tracePt t="476505" x="4460875" y="4979988"/>
          <p14:tracePt t="476513" x="4495800" y="5022850"/>
          <p14:tracePt t="476522" x="4513263" y="5091113"/>
          <p14:tracePt t="476529" x="4529138" y="5149850"/>
          <p14:tracePt t="476537" x="4554538" y="5183188"/>
          <p14:tracePt t="476545" x="4554538" y="5218113"/>
          <p14:tracePt t="476554" x="4579938" y="5251450"/>
          <p14:tracePt t="476561" x="4579938" y="5268913"/>
          <p14:tracePt t="476569" x="4579938" y="5286375"/>
          <p14:tracePt t="476609" x="4614863" y="5286375"/>
          <p14:tracePt t="476617" x="4648200" y="5286375"/>
          <p14:tracePt t="476626" x="4699000" y="5286375"/>
          <p14:tracePt t="476633" x="4784725" y="5286375"/>
          <p14:tracePt t="476644" x="4852988" y="5268913"/>
          <p14:tracePt t="476649" x="4894263" y="5243513"/>
          <p14:tracePt t="476660" x="4919663" y="5235575"/>
          <p14:tracePt t="476666" x="4946650" y="5226050"/>
          <p14:tracePt t="476929" x="4954588" y="5226050"/>
          <p14:tracePt t="476937" x="5013325" y="5226050"/>
          <p14:tracePt t="476945" x="5099050" y="5226050"/>
          <p14:tracePt t="476953" x="5200650" y="5200650"/>
          <p14:tracePt t="476961" x="5260975" y="5192713"/>
          <p14:tracePt t="476970" x="5362575" y="5175250"/>
          <p14:tracePt t="476977" x="5438775" y="5167313"/>
          <p14:tracePt t="476985" x="5524500" y="5132388"/>
          <p14:tracePt t="476993" x="5591175" y="5116513"/>
          <p14:tracePt t="477002" x="5668963" y="5081588"/>
          <p14:tracePt t="477010" x="5753100" y="5038725"/>
          <p14:tracePt t="477017" x="5788025" y="5022850"/>
          <p14:tracePt t="477026" x="5838825" y="4987925"/>
          <p14:tracePt t="477033" x="5872163" y="4962525"/>
          <p14:tracePt t="477042" x="5889625" y="4937125"/>
          <p14:tracePt t="477049" x="5897563" y="4929188"/>
          <p14:tracePt t="477059" x="5897563" y="4911725"/>
          <p14:tracePt t="477065" x="5905500" y="4894263"/>
          <p14:tracePt t="477074" x="5915025" y="4894263"/>
          <p14:tracePt t="477081" x="5915025" y="4886325"/>
          <p14:tracePt t="477122" x="5915025" y="4878388"/>
          <p14:tracePt t="477145" x="5905500" y="4878388"/>
          <p14:tracePt t="477153" x="5889625" y="4878388"/>
          <p14:tracePt t="477162" x="5880100" y="4886325"/>
          <p14:tracePt t="477169" x="5872163" y="4886325"/>
          <p14:tracePt t="477178" x="5872163" y="4894263"/>
          <p14:tracePt t="477321" x="5872163" y="4911725"/>
          <p14:tracePt t="477329" x="5864225" y="4911725"/>
          <p14:tracePt t="477338" x="5854700" y="4919663"/>
          <p14:tracePt t="477345" x="5846763" y="4937125"/>
          <p14:tracePt t="477353" x="5838825" y="4946650"/>
          <p14:tracePt t="477361" x="5838825" y="4972050"/>
          <p14:tracePt t="477369" x="5838825" y="4987925"/>
          <p14:tracePt t="477377" x="5821363" y="5005388"/>
          <p14:tracePt t="477385" x="5821363" y="5022850"/>
          <p14:tracePt t="477394" x="5813425" y="5038725"/>
          <p14:tracePt t="477585" x="5813425" y="5056188"/>
          <p14:tracePt t="477594" x="5854700" y="5056188"/>
          <p14:tracePt t="477601" x="5880100" y="5056188"/>
          <p14:tracePt t="477611" x="5932488" y="5073650"/>
          <p14:tracePt t="477617" x="5991225" y="5099050"/>
          <p14:tracePt t="477627" x="6042025" y="5116513"/>
          <p14:tracePt t="477633" x="6102350" y="5157788"/>
          <p14:tracePt t="477644" x="6135688" y="5157788"/>
          <p14:tracePt t="477650" x="6194425" y="5208588"/>
          <p14:tracePt t="477659" x="6246813" y="5226050"/>
          <p14:tracePt t="477665" x="6280150" y="5251450"/>
          <p14:tracePt t="477677" x="6323013" y="5268913"/>
          <p14:tracePt t="477681" x="6356350" y="5311775"/>
          <p14:tracePt t="477689" x="6407150" y="5337175"/>
          <p14:tracePt t="477697" x="6442075" y="5362575"/>
          <p14:tracePt t="477706" x="6492875" y="5395913"/>
          <p14:tracePt t="477714" x="6526213" y="5413375"/>
          <p14:tracePt t="477721" x="6569075" y="5438775"/>
          <p14:tracePt t="477730" x="6577013" y="5446713"/>
          <p14:tracePt t="477737" x="6594475" y="5456238"/>
          <p14:tracePt t="477745" x="6611938" y="5456238"/>
          <p14:tracePt t="477761" x="6627813" y="5456238"/>
          <p14:tracePt t="477769" x="6637338" y="5456238"/>
          <p14:tracePt t="477786" x="6662738" y="5456238"/>
          <p14:tracePt t="477794" x="6670675" y="5430838"/>
          <p14:tracePt t="477801" x="6680200" y="5405438"/>
          <p14:tracePt t="477810" x="6696075" y="5387975"/>
          <p14:tracePt t="477817" x="6713538" y="5353050"/>
          <p14:tracePt t="477826" x="6721475" y="5345113"/>
          <p14:tracePt t="477833" x="6731000" y="5327650"/>
          <p14:tracePt t="477842" x="6746875" y="5319713"/>
          <p14:tracePt t="477849" x="6756400" y="5311775"/>
          <p14:tracePt t="477898" x="6772275" y="5302250"/>
          <p14:tracePt t="477905" x="6789738" y="5302250"/>
          <p14:tracePt t="477913" x="6807200" y="5286375"/>
          <p14:tracePt t="477921" x="6850063" y="5276850"/>
          <p14:tracePt t="477929" x="6916738" y="5268913"/>
          <p14:tracePt t="477937" x="6959600" y="5268913"/>
          <p14:tracePt t="477945" x="6969125" y="5268913"/>
          <p14:tracePt t="477977" x="6977063" y="5268913"/>
          <p14:tracePt t="478233" x="6985000" y="5268913"/>
          <p14:tracePt t="478257" x="6994525" y="5268913"/>
          <p14:tracePt t="478329" x="7002463" y="5268913"/>
          <p14:tracePt t="478353" x="7010400" y="5268913"/>
          <p14:tracePt t="478362" x="7019925" y="5268913"/>
          <p14:tracePt t="478417" x="7019925" y="5276850"/>
          <p14:tracePt t="478426" x="7010400" y="5302250"/>
          <p14:tracePt t="478433" x="7010400" y="5327650"/>
          <p14:tracePt t="478440" x="6994525" y="5362575"/>
          <p14:tracePt t="478450" x="6985000" y="5370513"/>
          <p14:tracePt t="478461" x="6977063" y="5395913"/>
          <p14:tracePt t="478465" x="6969125" y="5405438"/>
          <p14:tracePt t="478476" x="6969125" y="5421313"/>
          <p14:tracePt t="478481" x="6969125" y="5438775"/>
          <p14:tracePt t="478489" x="6969125" y="5472113"/>
          <p14:tracePt t="478497" x="6985000" y="5497513"/>
          <p14:tracePt t="478505" x="7002463" y="5507038"/>
          <p14:tracePt t="478514" x="7035800" y="5549900"/>
          <p14:tracePt t="478521" x="7061200" y="5557838"/>
          <p14:tracePt t="478530" x="7113588" y="5565775"/>
          <p14:tracePt t="478537" x="7189788" y="5583238"/>
          <p14:tracePt t="478546" x="7240588" y="5600700"/>
          <p14:tracePt t="478553" x="7283450" y="5608638"/>
          <p14:tracePt t="478561" x="7308850" y="5608638"/>
          <p14:tracePt t="478569" x="7316788" y="5608638"/>
          <p14:tracePt t="478905" x="7334250" y="5608638"/>
          <p14:tracePt t="478914" x="7359650" y="5641975"/>
          <p14:tracePt t="478921" x="7402513" y="5710238"/>
          <p14:tracePt t="478929" x="7418388" y="5745163"/>
          <p14:tracePt t="478937" x="7453313" y="5803900"/>
          <p14:tracePt t="478945" x="7461250" y="5838825"/>
          <p14:tracePt t="478953" x="7469188" y="5880100"/>
          <p14:tracePt t="478961" x="7486650" y="5932488"/>
          <p14:tracePt t="478969" x="7504113" y="5983288"/>
          <p14:tracePt t="478978" x="7512050" y="6008688"/>
          <p14:tracePt t="478987" x="7546975" y="6049963"/>
          <p14:tracePt t="478994" x="7546975" y="6067425"/>
          <p14:tracePt t="479001" x="7588250" y="6102350"/>
          <p14:tracePt t="479011" x="7597775" y="6118225"/>
          <p14:tracePt t="479017" x="7613650" y="6118225"/>
          <p14:tracePt t="479027" x="7631113" y="6118225"/>
          <p14:tracePt t="479034" x="7648575" y="6118225"/>
          <p14:tracePt t="479043" x="7666038" y="6118225"/>
          <p14:tracePt t="479050" x="7681913" y="6118225"/>
          <p14:tracePt t="479060" x="7691438" y="6118225"/>
          <p14:tracePt t="479066" x="7707313" y="6118225"/>
          <p14:tracePt t="479073" x="7732713" y="6092825"/>
          <p14:tracePt t="479081" x="7742238" y="6067425"/>
          <p14:tracePt t="479089" x="7767638" y="6042025"/>
          <p14:tracePt t="479097" x="7775575" y="6016625"/>
          <p14:tracePt t="479105" x="7793038" y="5983288"/>
          <p14:tracePt t="479113" x="7810500" y="5948363"/>
          <p14:tracePt t="479121" x="7826375" y="5897563"/>
          <p14:tracePt t="479129" x="7835900" y="5880100"/>
          <p14:tracePt t="479137" x="7861300" y="5829300"/>
          <p14:tracePt t="479145" x="7877175" y="5788025"/>
          <p14:tracePt t="479154" x="7894638" y="5745163"/>
          <p14:tracePt t="479161" x="7912100" y="5702300"/>
          <p14:tracePt t="479169" x="7927975" y="5651500"/>
          <p14:tracePt t="479178" x="7927975" y="5626100"/>
          <p14:tracePt t="479185" x="7954963" y="5565775"/>
          <p14:tracePt t="479194" x="7954963" y="5507038"/>
          <p14:tracePt t="479201" x="7962900" y="5464175"/>
          <p14:tracePt t="479210" x="7970838" y="5387975"/>
          <p14:tracePt t="479217" x="7970838" y="5353050"/>
          <p14:tracePt t="479227" x="7988300" y="5319713"/>
          <p14:tracePt t="479233" x="8013700" y="5260975"/>
          <p14:tracePt t="479243" x="8031163" y="5226050"/>
          <p14:tracePt t="479249" x="8074025" y="5175250"/>
          <p14:tracePt t="479259" x="8124825" y="5124450"/>
          <p14:tracePt t="479265" x="8191500" y="5056188"/>
          <p14:tracePt t="479273" x="8251825" y="4987925"/>
          <p14:tracePt t="479281" x="8320088" y="4946650"/>
          <p14:tracePt t="479289" x="8370888" y="4911725"/>
          <p14:tracePt t="479297" x="8429625" y="4868863"/>
          <p14:tracePt t="479305" x="8447088" y="4852988"/>
          <p14:tracePt t="479313" x="8472488" y="4827588"/>
          <p14:tracePt t="479321" x="8480425" y="4818063"/>
          <p14:tracePt t="479329" x="8489950" y="4802188"/>
          <p14:tracePt t="479337" x="8497888" y="4784725"/>
          <p14:tracePt t="479346" x="8497888" y="4767263"/>
          <p14:tracePt t="479353" x="8497888" y="4759325"/>
          <p14:tracePt t="479361" x="8497888" y="4724400"/>
          <p14:tracePt t="479369" x="8497888" y="4716463"/>
          <p14:tracePt t="479378" x="8507413" y="4691063"/>
          <p14:tracePt t="479385" x="8523288" y="4673600"/>
          <p14:tracePt t="479395" x="8540750" y="4648200"/>
          <p14:tracePt t="479401" x="8548688" y="4640263"/>
          <p14:tracePt t="479411" x="8558213" y="4640263"/>
          <p14:tracePt t="479417" x="8574088" y="4630738"/>
          <p14:tracePt t="479427" x="8583613" y="4622800"/>
          <p14:tracePt t="479433" x="8583613" y="4614863"/>
          <p14:tracePt t="479444" x="8591550" y="4614863"/>
          <p14:tracePt t="479513" x="8599488" y="4614863"/>
          <p14:tracePt t="479521" x="8599488" y="4622800"/>
          <p14:tracePt t="479530" x="8609013" y="4630738"/>
          <p14:tracePt t="479545" x="8616950" y="4640263"/>
          <p14:tracePt t="479929" x="8634413" y="4648200"/>
          <p14:tracePt t="479970" x="8642350" y="4648200"/>
          <p14:tracePt t="479977" x="8659813" y="4657725"/>
          <p14:tracePt t="479985" x="8667750" y="4657725"/>
          <p14:tracePt t="479994" x="8693150" y="4673600"/>
          <p14:tracePt t="480001" x="8710613" y="4683125"/>
          <p14:tracePt t="480012" x="8736013" y="4691063"/>
          <p14:tracePt t="480017" x="8743950" y="4691063"/>
          <p14:tracePt t="480028" x="8753475" y="4691063"/>
          <p14:tracePt t="480049" x="8761413" y="4691063"/>
        </p14:tracePtLst>
      </p14:laserTrace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8838" y="169215"/>
            <a:ext cx="6063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0">
              <a:buFont typeface="Arial" panose="020B0604020202020204" pitchFamily="34" charset="0"/>
              <a:buChar char="•"/>
              <a:defRPr/>
            </a:pPr>
            <a:r>
              <a:rPr lang="en-US" altLang="ko-KR" sz="2800" b="1" kern="0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Kruskal-Szekeres</a:t>
            </a:r>
            <a:r>
              <a:rPr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 </a:t>
            </a:r>
            <a:r>
              <a:rPr lang="ko-KR" altLang="en-US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좌표</a:t>
            </a:r>
            <a:r>
              <a:rPr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(1960):</a:t>
            </a:r>
            <a:endParaRPr lang="ko-KR" altLang="en-US" sz="2800" b="1" kern="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1045744" y="2611397"/>
                <a:ext cx="9200323" cy="18826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 latinLnBrk="0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lang="en-US" altLang="ko-KR" sz="240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4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2400" i="1" kern="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2400" kern="0" dirty="0">
                    <a:solidFill>
                      <a:prstClr val="black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4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744" y="2611397"/>
                <a:ext cx="9200323" cy="188269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812583" y="1329392"/>
                <a:ext cx="6920436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583" y="1329392"/>
                <a:ext cx="6920436" cy="645048"/>
              </a:xfrm>
              <a:prstGeom prst="rect">
                <a:avLst/>
              </a:prstGeom>
              <a:blipFill>
                <a:blip r:embed="rId3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753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6274832" y="1196496"/>
            <a:ext cx="5344178" cy="4804391"/>
            <a:chOff x="4519061" y="1810096"/>
            <a:chExt cx="5344178" cy="4804391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19061" y="1978707"/>
              <a:ext cx="5344178" cy="4635780"/>
            </a:xfrm>
            <a:prstGeom prst="rect">
              <a:avLst/>
            </a:prstGeom>
          </p:spPr>
        </p:pic>
        <p:cxnSp>
          <p:nvCxnSpPr>
            <p:cNvPr id="13" name="직선 연결선 12"/>
            <p:cNvCxnSpPr/>
            <p:nvPr/>
          </p:nvCxnSpPr>
          <p:spPr>
            <a:xfrm flipV="1">
              <a:off x="4862623" y="1810096"/>
              <a:ext cx="3955312" cy="3942118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/>
            <p:nvPr/>
          </p:nvCxnSpPr>
          <p:spPr>
            <a:xfrm flipH="1" flipV="1">
              <a:off x="4540328" y="2053139"/>
              <a:ext cx="3756613" cy="37735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7619746" y="3838354"/>
                  <a:ext cx="17722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19746" y="3838354"/>
                  <a:ext cx="177228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24138" r="-17241" b="-1087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6429266" y="3366611"/>
                  <a:ext cx="26539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𝐼𝐼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9266" y="3366611"/>
                  <a:ext cx="265394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6279" r="-11628" b="-11111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5190151" y="3852901"/>
                  <a:ext cx="35355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𝐼𝐼𝐼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0151" y="3852901"/>
                  <a:ext cx="353558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10345" r="-8621" b="-11111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6429266" y="4376070"/>
                  <a:ext cx="32149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𝐼𝑉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9266" y="4376070"/>
                  <a:ext cx="321498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13462" r="-11538" b="-11111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855216" y="364049"/>
                <a:ext cx="6920436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216" y="364049"/>
                <a:ext cx="6920436" cy="645048"/>
              </a:xfrm>
              <a:prstGeom prst="rect">
                <a:avLst/>
              </a:prstGeom>
              <a:blipFill>
                <a:blip r:embed="rId15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91186" y="1502203"/>
                <a:ext cx="226510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z="2000" dirty="0">
                    <a:solidFill>
                      <a:prstClr val="black"/>
                    </a:solidFill>
                  </a:rPr>
                  <a:t>여기서 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ko-KR" altLang="en-US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86" y="1502203"/>
                <a:ext cx="2265107" cy="307777"/>
              </a:xfrm>
              <a:prstGeom prst="rect">
                <a:avLst/>
              </a:prstGeom>
              <a:blipFill>
                <a:blip r:embed="rId16"/>
                <a:stretch>
                  <a:fillRect l="-7008" t="-25490" r="-4582" b="-4902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1889629" y="2180991"/>
                <a:ext cx="1230465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:−∞ ~ ∞</m:t>
                      </m:r>
                    </m:oMath>
                  </m:oMathPara>
                </a14:m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:0 ~ ∞</m:t>
                      </m:r>
                    </m:oMath>
                  </m:oMathPara>
                </a14:m>
                <a:endParaRPr lang="ko-KR" altLang="en-US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629" y="2180991"/>
                <a:ext cx="1230465" cy="615553"/>
              </a:xfrm>
              <a:prstGeom prst="rect">
                <a:avLst/>
              </a:prstGeom>
              <a:blipFill>
                <a:blip r:embed="rId17"/>
                <a:stretch>
                  <a:fillRect l="-6436" b="-39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아래쪽 화살표 47"/>
          <p:cNvSpPr/>
          <p:nvPr/>
        </p:nvSpPr>
        <p:spPr>
          <a:xfrm>
            <a:off x="1967896" y="3133501"/>
            <a:ext cx="568761" cy="7365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314407" y="4125331"/>
                <a:ext cx="5258683" cy="18466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  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:−∞~∞ &amp; 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~∞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블랙홀 밖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𝐼𝐼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:−∞~∞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블랙홀 영역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𝐼𝐼𝐼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:∞~−∞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~∞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또 다른 세상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𝐼𝑉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:∞~−∞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:0~2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:r>
                  <a:rPr lang="ko-KR" altLang="en-US" sz="2000" dirty="0" err="1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화이트홀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영역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07" y="4125331"/>
                <a:ext cx="5258683" cy="1846659"/>
              </a:xfrm>
              <a:prstGeom prst="rect">
                <a:avLst/>
              </a:prstGeom>
              <a:blipFill>
                <a:blip r:embed="rId18"/>
                <a:stretch>
                  <a:fillRect l="-1740" b="-42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71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784332" y="35903"/>
                <a:ext cx="9200323" cy="1435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42900" marR="0" lvl="0" indent="-342900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ko-KR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반경 방향 빛의 경로</a:t>
                </a:r>
                <a:r>
                  <a:rPr kumimoji="0" lang="en-US" altLang="ko-KR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altLang="ko-KR" sz="24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𝑠</m:t>
                        </m:r>
                      </m:e>
                      <m:sup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4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 </m:t>
                    </m:r>
                    <m:f>
                      <m:fPr>
                        <m:ctrlP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32</m:t>
                        </m:r>
                        <m:sSup>
                          <m:sSupPr>
                            <m:ctrlP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𝑒</m:t>
                        </m:r>
                      </m:e>
                      <m:sup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/2</m:t>
                        </m:r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sSup>
                          <m:sSupPr>
                            <m:ctrlP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𝑇</m:t>
                            </m:r>
                          </m:e>
                          <m:sup>
                            <m: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0" lang="en-US" altLang="ko-KR" sz="24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sSup>
                          <m:sSupPr>
                            <m:ctrlP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sup>
                            <m:r>
                              <a:rPr kumimoji="0" lang="en-US" altLang="ko-KR" sz="24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kumimoji="0" lang="en-US" altLang="ko-KR" sz="2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</m:t>
                    </m:r>
                  </m:oMath>
                </a14:m>
                <a:r>
                  <a:rPr kumimoji="0" lang="ko-KR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</a:t>
                </a:r>
                <a:endPara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 </a:t>
                </a:r>
                <a:r>
                  <a:rPr kumimoji="0" lang="en-US" altLang="ko-KR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</a:t>
                </a:r>
                <a:r>
                  <a:rPr kumimoji="0" lang="en-US" altLang="ko-KR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</a:t>
                </a:r>
                <a14:m>
                  <m:oMath xmlns:m="http://schemas.openxmlformats.org/officeDocument/2006/math">
                    <m:r>
                      <a:rPr kumimoji="0" lang="en-US" altLang="ko-KR" sz="2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0" lang="en-US" altLang="ko-KR" sz="24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24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=±</m:t>
                    </m:r>
                    <m:r>
                      <a:rPr kumimoji="0" lang="en-US" altLang="ko-KR" sz="24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𝑐</m:t>
                    </m:r>
                    <m:r>
                      <a:rPr kumimoji="0" lang="en-US" altLang="ko-KR" sz="2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0" lang="en-US" altLang="ko-KR" sz="24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𝑇</m:t>
                    </m:r>
                  </m:oMath>
                </a14:m>
                <a:r>
                  <a:rPr kumimoji="0" lang="ko-KR" altLang="en-US" sz="24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</a:t>
                </a:r>
                <a:r>
                  <a:rPr kumimoji="0" lang="en-US" altLang="ko-KR" sz="24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ko-KR" sz="2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4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45</m:t>
                        </m:r>
                      </m:e>
                      <m:sup>
                        <m:r>
                          <a:rPr kumimoji="0" lang="en-US" altLang="ko-KR" sz="2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∘</m:t>
                        </m:r>
                      </m:sup>
                    </m:sSup>
                  </m:oMath>
                </a14:m>
                <a:r>
                  <a:rPr kumimoji="0" lang="en-US" altLang="ko-KR" sz="24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 </a:t>
                </a:r>
                <a:r>
                  <a:rPr kumimoji="0" lang="ko-KR" altLang="en-US" sz="24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방향</a:t>
                </a:r>
                <a:r>
                  <a:rPr kumimoji="0" lang="en-US" altLang="ko-KR" sz="24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 </a:t>
                </a:r>
                <a:endParaRPr kumimoji="0" lang="ko-KR" altLang="en-US" sz="2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332" y="35903"/>
                <a:ext cx="9200323" cy="1435649"/>
              </a:xfrm>
              <a:prstGeom prst="rect">
                <a:avLst/>
              </a:prstGeom>
              <a:blipFill>
                <a:blip r:embed="rId2"/>
                <a:stretch>
                  <a:fillRect l="-2253" b="-595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그룹 5"/>
          <p:cNvGrpSpPr/>
          <p:nvPr/>
        </p:nvGrpSpPr>
        <p:grpSpPr>
          <a:xfrm>
            <a:off x="2517219" y="1471553"/>
            <a:ext cx="5640944" cy="5102452"/>
            <a:chOff x="4519061" y="1810096"/>
            <a:chExt cx="5344178" cy="4804391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9061" y="1978707"/>
              <a:ext cx="5344178" cy="4635780"/>
            </a:xfrm>
            <a:prstGeom prst="rect">
              <a:avLst/>
            </a:prstGeom>
          </p:spPr>
        </p:pic>
        <p:cxnSp>
          <p:nvCxnSpPr>
            <p:cNvPr id="13" name="직선 연결선 12"/>
            <p:cNvCxnSpPr/>
            <p:nvPr/>
          </p:nvCxnSpPr>
          <p:spPr>
            <a:xfrm flipV="1">
              <a:off x="4862623" y="1810096"/>
              <a:ext cx="3955312" cy="3942118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/>
            <p:nvPr/>
          </p:nvCxnSpPr>
          <p:spPr>
            <a:xfrm flipH="1" flipV="1">
              <a:off x="4540328" y="2053139"/>
              <a:ext cx="3756613" cy="37735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그림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649" y="4696760"/>
            <a:ext cx="362744" cy="283489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2003" y="3710398"/>
            <a:ext cx="362744" cy="283489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9413" y="3317470"/>
            <a:ext cx="362744" cy="283489"/>
          </a:xfrm>
          <a:prstGeom prst="rect">
            <a:avLst/>
          </a:prstGeom>
        </p:spPr>
      </p:pic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654" y="3680363"/>
            <a:ext cx="362744" cy="283489"/>
          </a:xfrm>
          <a:prstGeom prst="rect">
            <a:avLst/>
          </a:prstGeom>
        </p:spPr>
      </p:pic>
      <p:pic>
        <p:nvPicPr>
          <p:cNvPr id="49" name="그림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622" y="4098899"/>
            <a:ext cx="362744" cy="283489"/>
          </a:xfrm>
          <a:prstGeom prst="rect">
            <a:avLst/>
          </a:prstGeom>
        </p:spPr>
      </p:pic>
      <p:pic>
        <p:nvPicPr>
          <p:cNvPr id="50" name="그림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061" y="4453685"/>
            <a:ext cx="362744" cy="283489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560" y="3429820"/>
            <a:ext cx="362744" cy="283489"/>
          </a:xfrm>
          <a:prstGeom prst="rect">
            <a:avLst/>
          </a:prstGeom>
        </p:spPr>
      </p:pic>
      <p:pic>
        <p:nvPicPr>
          <p:cNvPr id="52" name="그림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551" y="4261357"/>
            <a:ext cx="362744" cy="2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0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E2160F-6EFF-4A73-AF3B-43F153FC1DE3}"/>
              </a:ext>
            </a:extLst>
          </p:cNvPr>
          <p:cNvSpPr txBox="1"/>
          <p:nvPr/>
        </p:nvSpPr>
        <p:spPr>
          <a:xfrm>
            <a:off x="624528" y="334888"/>
            <a:ext cx="9200323" cy="563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펜로즈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다이아그램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(Penrose diagram):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24528" y="1810377"/>
            <a:ext cx="4755429" cy="4361824"/>
            <a:chOff x="4519061" y="1810096"/>
            <a:chExt cx="5344178" cy="4804391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19061" y="1978707"/>
              <a:ext cx="5344178" cy="4635780"/>
            </a:xfrm>
            <a:prstGeom prst="rect">
              <a:avLst/>
            </a:prstGeom>
          </p:spPr>
        </p:pic>
        <p:cxnSp>
          <p:nvCxnSpPr>
            <p:cNvPr id="13" name="직선 연결선 12"/>
            <p:cNvCxnSpPr/>
            <p:nvPr/>
          </p:nvCxnSpPr>
          <p:spPr>
            <a:xfrm flipV="1">
              <a:off x="4862623" y="1810096"/>
              <a:ext cx="3955312" cy="3942118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/>
            <p:nvPr/>
          </p:nvCxnSpPr>
          <p:spPr>
            <a:xfrm flipH="1" flipV="1">
              <a:off x="4540328" y="2053139"/>
              <a:ext cx="3756613" cy="37735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7619746" y="3838354"/>
                  <a:ext cx="17722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19746" y="3838354"/>
                  <a:ext cx="177228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24138" r="-17241" b="-1087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6429266" y="3366611"/>
                  <a:ext cx="26539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𝐼𝐼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9266" y="3366611"/>
                  <a:ext cx="265394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6279" r="-11628" b="-11111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5190151" y="3852901"/>
                  <a:ext cx="35355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𝐼𝐼𝐼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0151" y="3852901"/>
                  <a:ext cx="353558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10345" r="-8621" b="-11111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6429266" y="4376070"/>
                  <a:ext cx="32149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altLang="ko-K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𝐼𝑉</m:t>
                        </m:r>
                      </m:oMath>
                    </m:oMathPara>
                  </a14:m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9266" y="4376070"/>
                  <a:ext cx="321498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13462" r="-11538" b="-11111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218580-873F-4FD0-832B-24782B149C53}"/>
              </a:ext>
            </a:extLst>
          </p:cNvPr>
          <p:cNvGrpSpPr/>
          <p:nvPr/>
        </p:nvGrpSpPr>
        <p:grpSpPr>
          <a:xfrm>
            <a:off x="7632225" y="3045429"/>
            <a:ext cx="3485643" cy="1848684"/>
            <a:chOff x="428265" y="2266818"/>
            <a:chExt cx="5498774" cy="2850111"/>
          </a:xfrm>
        </p:grpSpPr>
        <p:sp>
          <p:nvSpPr>
            <p:cNvPr id="21" name="자유형: 도형 47">
              <a:extLst>
                <a:ext uri="{FF2B5EF4-FFF2-40B4-BE49-F238E27FC236}">
                  <a16:creationId xmlns:a16="http://schemas.microsoft.com/office/drawing/2014/main" id="{B5ADA3D8-AF72-4E53-BA10-77FA8F7353A7}"/>
                </a:ext>
              </a:extLst>
            </p:cNvPr>
            <p:cNvSpPr/>
            <p:nvPr/>
          </p:nvSpPr>
          <p:spPr>
            <a:xfrm>
              <a:off x="1807574" y="2415256"/>
              <a:ext cx="2723322" cy="640865"/>
            </a:xfrm>
            <a:custGeom>
              <a:avLst/>
              <a:gdLst>
                <a:gd name="connsiteX0" fmla="*/ 0 w 2723322"/>
                <a:gd name="connsiteY0" fmla="*/ 0 h 592776"/>
                <a:gd name="connsiteX1" fmla="*/ 934278 w 2723322"/>
                <a:gd name="connsiteY1" fmla="*/ 536713 h 592776"/>
                <a:gd name="connsiteX2" fmla="*/ 1888435 w 2723322"/>
                <a:gd name="connsiteY2" fmla="*/ 516835 h 592776"/>
                <a:gd name="connsiteX3" fmla="*/ 2723322 w 2723322"/>
                <a:gd name="connsiteY3" fmla="*/ 9939 h 59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322" h="592776">
                  <a:moveTo>
                    <a:pt x="0" y="0"/>
                  </a:moveTo>
                  <a:cubicBezTo>
                    <a:pt x="309769" y="225287"/>
                    <a:pt x="619539" y="450574"/>
                    <a:pt x="934278" y="536713"/>
                  </a:cubicBezTo>
                  <a:cubicBezTo>
                    <a:pt x="1249017" y="622852"/>
                    <a:pt x="1590261" y="604631"/>
                    <a:pt x="1888435" y="516835"/>
                  </a:cubicBezTo>
                  <a:cubicBezTo>
                    <a:pt x="2186609" y="429039"/>
                    <a:pt x="2454965" y="219489"/>
                    <a:pt x="2723322" y="9939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90661A90-EC18-496D-9460-44F6BF4E38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6520" y="2576311"/>
              <a:ext cx="1458819" cy="2325351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A03D4C64-D455-4600-9097-868CDC9D022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72217" y="2556433"/>
              <a:ext cx="787425" cy="2365107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880E69E2-80D5-4221-9203-5D03461D5F73}"/>
                </a:ext>
              </a:extLst>
            </p:cNvPr>
            <p:cNvGrpSpPr/>
            <p:nvPr/>
          </p:nvGrpSpPr>
          <p:grpSpPr>
            <a:xfrm>
              <a:off x="428265" y="2266818"/>
              <a:ext cx="5498774" cy="2850111"/>
              <a:chOff x="1583567" y="3494936"/>
              <a:chExt cx="5498774" cy="2850111"/>
            </a:xfrm>
          </p:grpSpPr>
          <p:sp>
            <p:nvSpPr>
              <p:cNvPr id="25" name="순서도: 판단 24">
                <a:extLst>
                  <a:ext uri="{FF2B5EF4-FFF2-40B4-BE49-F238E27FC236}">
                    <a16:creationId xmlns:a16="http://schemas.microsoft.com/office/drawing/2014/main" id="{9774710F-D5E4-4F3A-9634-E11DB129EF2C}"/>
                  </a:ext>
                </a:extLst>
              </p:cNvPr>
              <p:cNvSpPr/>
              <p:nvPr/>
            </p:nvSpPr>
            <p:spPr>
              <a:xfrm>
                <a:off x="1583567" y="3639521"/>
                <a:ext cx="2744619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26" name="순서도: 판단 25">
                <a:extLst>
                  <a:ext uri="{FF2B5EF4-FFF2-40B4-BE49-F238E27FC236}">
                    <a16:creationId xmlns:a16="http://schemas.microsoft.com/office/drawing/2014/main" id="{4DAB9BF6-9EE6-4758-8374-29EBED51040C}"/>
                  </a:ext>
                </a:extLst>
              </p:cNvPr>
              <p:cNvSpPr/>
              <p:nvPr/>
            </p:nvSpPr>
            <p:spPr>
              <a:xfrm>
                <a:off x="4329203" y="3639521"/>
                <a:ext cx="2753138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27" name="자유형: 도형 73">
                <a:extLst>
                  <a:ext uri="{FF2B5EF4-FFF2-40B4-BE49-F238E27FC236}">
                    <a16:creationId xmlns:a16="http://schemas.microsoft.com/office/drawing/2014/main" id="{CB9C9834-66DB-4482-A46A-A82126D9256A}"/>
                  </a:ext>
                </a:extLst>
              </p:cNvPr>
              <p:cNvSpPr/>
              <p:nvPr/>
            </p:nvSpPr>
            <p:spPr>
              <a:xfrm>
                <a:off x="2935390" y="3635464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28" name="자유형: 도형 74">
                <a:extLst>
                  <a:ext uri="{FF2B5EF4-FFF2-40B4-BE49-F238E27FC236}">
                    <a16:creationId xmlns:a16="http://schemas.microsoft.com/office/drawing/2014/main" id="{BA478116-FB7C-4F06-A725-C457FCFD248A}"/>
                  </a:ext>
                </a:extLst>
              </p:cNvPr>
              <p:cNvSpPr/>
              <p:nvPr/>
            </p:nvSpPr>
            <p:spPr>
              <a:xfrm rot="10800000">
                <a:off x="2977380" y="6020397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D3A1B38A-0987-4F29-B0DD-EC6E65C373EB}"/>
                      </a:ext>
                    </a:extLst>
                  </p:cNvPr>
                  <p:cNvSpPr txBox="1"/>
                  <p:nvPr/>
                </p:nvSpPr>
                <p:spPr>
                  <a:xfrm>
                    <a:off x="4056525" y="3494936"/>
                    <a:ext cx="396861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ko-KR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r</a:t>
                    </a:r>
                    <a14:m>
                      <m:oMath xmlns:m="http://schemas.openxmlformats.org/officeDocument/2006/math">
                        <m:r>
                          <a:rPr kumimoji="0" lang="en-US" altLang="ko-KR" sz="12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=0</m:t>
                        </m:r>
                      </m:oMath>
                    </a14:m>
                    <a:endParaRPr kumimoji="0" lang="ko-KR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D3A1B38A-0987-4F29-B0DD-EC6E65C373E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56525" y="3494936"/>
                    <a:ext cx="396861" cy="246221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l="-39024" t="-34615" r="-41463" b="-69231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EB774136-3322-47E5-9437-BF581AD1C987}"/>
                      </a:ext>
                    </a:extLst>
                  </p:cNvPr>
                  <p:cNvSpPr txBox="1"/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=0</m:t>
                          </m:r>
                        </m:oMath>
                      </m:oMathPara>
                    </a14:m>
                    <a:endParaRPr kumimoji="0" lang="ko-KR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EB774136-3322-47E5-9437-BF581AD1C98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l="-2941" r="-7353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BEA46082-B725-484F-914D-461459B8E8A8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4667284" y="4451405"/>
                    <a:ext cx="431229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ko-KR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r</a:t>
                    </a:r>
                    <a14:m>
                      <m:oMath xmlns:m="http://schemas.openxmlformats.org/officeDocument/2006/math">
                        <m:r>
                          <a:rPr kumimoji="0" lang="en-US" altLang="ko-KR" sz="9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=2</m:t>
                        </m:r>
                        <m:r>
                          <a:rPr kumimoji="0" lang="en-US" altLang="ko-KR" sz="9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</m:oMath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BEA46082-B725-484F-914D-461459B8E8A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4667284" y="4451405"/>
                    <a:ext cx="431229" cy="184665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l="-27083" t="-20000" r="-29167" b="-4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9252ED78-9791-400D-A8D8-E3A461EC717A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=2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</m:oMath>
                      </m:oMathPara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9252ED78-9791-400D-A8D8-E3A461EC717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t="-1613" r="-6061" b="-161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6179B335-5452-4306-B342-DD7BB6D6CF10}"/>
                      </a:ext>
                    </a:extLst>
                  </p:cNvPr>
                  <p:cNvSpPr txBox="1"/>
                  <p:nvPr/>
                </p:nvSpPr>
                <p:spPr>
                  <a:xfrm rot="2729576">
                    <a:off x="3360792" y="4281884"/>
                    <a:ext cx="431229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ko-KR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/>
                        <a:ea typeface="맑은 고딕" panose="020B0503020000020004" pitchFamily="50" charset="-127"/>
                        <a:cs typeface="+mn-cs"/>
                      </a:rPr>
                      <a:t>r</a:t>
                    </a:r>
                    <a14:m>
                      <m:oMath xmlns:m="http://schemas.openxmlformats.org/officeDocument/2006/math">
                        <m:r>
                          <a:rPr kumimoji="0" lang="en-US" altLang="ko-KR" sz="9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=2</m:t>
                        </m:r>
                        <m:r>
                          <a:rPr kumimoji="0" lang="en-US" altLang="ko-KR" sz="9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</m:oMath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6179B335-5452-4306-B342-DD7BB6D6CF1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729576">
                    <a:off x="3360792" y="4281884"/>
                    <a:ext cx="431229" cy="184665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l="-41304" t="-27660" r="-19565" b="-2766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AC8C69E6-39F5-40DA-A979-6BF7D47CB465}"/>
                      </a:ext>
                    </a:extLst>
                  </p:cNvPr>
                  <p:cNvSpPr txBox="1"/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=2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</m:oMath>
                      </m:oMathPara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AC8C69E6-39F5-40DA-A979-6BF7D47CB46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l="-1515" b="-625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77A125E2-4875-44C6-8554-4D4C979479E7}"/>
              </a:ext>
            </a:extLst>
          </p:cNvPr>
          <p:cNvGrpSpPr/>
          <p:nvPr/>
        </p:nvGrpSpPr>
        <p:grpSpPr>
          <a:xfrm>
            <a:off x="10248979" y="3136580"/>
            <a:ext cx="261111" cy="1727500"/>
            <a:chOff x="9866600" y="2223045"/>
            <a:chExt cx="523224" cy="2648728"/>
          </a:xfrm>
        </p:grpSpPr>
        <p:sp>
          <p:nvSpPr>
            <p:cNvPr id="36" name="자유형: 도형 170">
              <a:extLst>
                <a:ext uri="{FF2B5EF4-FFF2-40B4-BE49-F238E27FC236}">
                  <a16:creationId xmlns:a16="http://schemas.microsoft.com/office/drawing/2014/main" id="{6D72A5A4-51B1-4759-93D7-FB3FAD86139D}"/>
                </a:ext>
              </a:extLst>
            </p:cNvPr>
            <p:cNvSpPr/>
            <p:nvPr/>
          </p:nvSpPr>
          <p:spPr>
            <a:xfrm rot="5400000" flipV="1">
              <a:off x="8803848" y="3285797"/>
              <a:ext cx="2648728" cy="523224"/>
            </a:xfrm>
            <a:custGeom>
              <a:avLst/>
              <a:gdLst>
                <a:gd name="connsiteX0" fmla="*/ 0 w 2723322"/>
                <a:gd name="connsiteY0" fmla="*/ 0 h 592776"/>
                <a:gd name="connsiteX1" fmla="*/ 934278 w 2723322"/>
                <a:gd name="connsiteY1" fmla="*/ 536713 h 592776"/>
                <a:gd name="connsiteX2" fmla="*/ 1888435 w 2723322"/>
                <a:gd name="connsiteY2" fmla="*/ 516835 h 592776"/>
                <a:gd name="connsiteX3" fmla="*/ 2723322 w 2723322"/>
                <a:gd name="connsiteY3" fmla="*/ 9939 h 59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322" h="592776">
                  <a:moveTo>
                    <a:pt x="0" y="0"/>
                  </a:moveTo>
                  <a:cubicBezTo>
                    <a:pt x="309769" y="225287"/>
                    <a:pt x="619539" y="450574"/>
                    <a:pt x="934278" y="536713"/>
                  </a:cubicBezTo>
                  <a:cubicBezTo>
                    <a:pt x="1249017" y="622852"/>
                    <a:pt x="1590261" y="604631"/>
                    <a:pt x="1888435" y="516835"/>
                  </a:cubicBezTo>
                  <a:cubicBezTo>
                    <a:pt x="2186609" y="429039"/>
                    <a:pt x="2454965" y="219489"/>
                    <a:pt x="2723322" y="9939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B8A7EC8A-6ECF-4A89-AA96-8DA105C5D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0210432" y="2800969"/>
              <a:ext cx="165585" cy="239663"/>
            </a:xfrm>
            <a:prstGeom prst="rect">
              <a:avLst/>
            </a:prstGeom>
          </p:spPr>
        </p:pic>
      </p:grpSp>
      <p:cxnSp>
        <p:nvCxnSpPr>
          <p:cNvPr id="38" name="직선 연결선 37"/>
          <p:cNvCxnSpPr>
            <a:stCxn id="25" idx="1"/>
            <a:endCxn id="26" idx="3"/>
          </p:cNvCxnSpPr>
          <p:nvPr/>
        </p:nvCxnSpPr>
        <p:spPr>
          <a:xfrm>
            <a:off x="7632225" y="4001646"/>
            <a:ext cx="34856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자유형 38"/>
          <p:cNvSpPr/>
          <p:nvPr/>
        </p:nvSpPr>
        <p:spPr>
          <a:xfrm>
            <a:off x="8099212" y="3149860"/>
            <a:ext cx="406416" cy="1701800"/>
          </a:xfrm>
          <a:custGeom>
            <a:avLst/>
            <a:gdLst>
              <a:gd name="connsiteX0" fmla="*/ 393716 w 406416"/>
              <a:gd name="connsiteY0" fmla="*/ 0 h 1701800"/>
              <a:gd name="connsiteX1" fmla="*/ 16 w 406416"/>
              <a:gd name="connsiteY1" fmla="*/ 850900 h 1701800"/>
              <a:gd name="connsiteX2" fmla="*/ 406416 w 406416"/>
              <a:gd name="connsiteY2" fmla="*/ 170180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416" h="1701800">
                <a:moveTo>
                  <a:pt x="393716" y="0"/>
                </a:moveTo>
                <a:cubicBezTo>
                  <a:pt x="195807" y="283633"/>
                  <a:pt x="-2101" y="567267"/>
                  <a:pt x="16" y="850900"/>
                </a:cubicBezTo>
                <a:cubicBezTo>
                  <a:pt x="2133" y="1134533"/>
                  <a:pt x="204274" y="1418166"/>
                  <a:pt x="406416" y="170180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1" name="자유형 40"/>
          <p:cNvSpPr/>
          <p:nvPr/>
        </p:nvSpPr>
        <p:spPr>
          <a:xfrm>
            <a:off x="9999842" y="3136579"/>
            <a:ext cx="246357" cy="1701800"/>
          </a:xfrm>
          <a:custGeom>
            <a:avLst/>
            <a:gdLst>
              <a:gd name="connsiteX0" fmla="*/ 393716 w 406416"/>
              <a:gd name="connsiteY0" fmla="*/ 0 h 1701800"/>
              <a:gd name="connsiteX1" fmla="*/ 16 w 406416"/>
              <a:gd name="connsiteY1" fmla="*/ 850900 h 1701800"/>
              <a:gd name="connsiteX2" fmla="*/ 406416 w 406416"/>
              <a:gd name="connsiteY2" fmla="*/ 170180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416" h="1701800">
                <a:moveTo>
                  <a:pt x="393716" y="0"/>
                </a:moveTo>
                <a:cubicBezTo>
                  <a:pt x="195807" y="283633"/>
                  <a:pt x="-2101" y="567267"/>
                  <a:pt x="16" y="850900"/>
                </a:cubicBezTo>
                <a:cubicBezTo>
                  <a:pt x="2133" y="1134533"/>
                  <a:pt x="204274" y="1418166"/>
                  <a:pt x="406416" y="170180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43" name="직선 연결선 42"/>
          <p:cNvCxnSpPr/>
          <p:nvPr/>
        </p:nvCxnSpPr>
        <p:spPr>
          <a:xfrm flipV="1">
            <a:off x="8099212" y="3474993"/>
            <a:ext cx="2527316" cy="1033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3A1B38A-0987-4F29-B0DD-EC6E65C373EB}"/>
              </a:ext>
            </a:extLst>
          </p:cNvPr>
          <p:cNvSpPr txBox="1"/>
          <p:nvPr/>
        </p:nvSpPr>
        <p:spPr>
          <a:xfrm>
            <a:off x="9375184" y="3341648"/>
            <a:ext cx="1365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r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A1B38A-0987-4F29-B0DD-EC6E65C373EB}"/>
              </a:ext>
            </a:extLst>
          </p:cNvPr>
          <p:cNvSpPr txBox="1"/>
          <p:nvPr/>
        </p:nvSpPr>
        <p:spPr>
          <a:xfrm>
            <a:off x="10044990" y="4065677"/>
            <a:ext cx="62517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r (&gt;2M)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A1B38A-0987-4F29-B0DD-EC6E65C373EB}"/>
              </a:ext>
            </a:extLst>
          </p:cNvPr>
          <p:cNvSpPr txBox="1"/>
          <p:nvPr/>
        </p:nvSpPr>
        <p:spPr>
          <a:xfrm>
            <a:off x="10163773" y="3379552"/>
            <a:ext cx="1403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t</a:t>
            </a:r>
            <a:endParaRPr kumimoji="0" lang="ko-KR" altLang="en-US" sz="18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0" name="그림 3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253625" y="1894141"/>
            <a:ext cx="362744" cy="283489"/>
          </a:xfrm>
          <a:prstGeom prst="rect">
            <a:avLst/>
          </a:prstGeom>
        </p:spPr>
      </p:pic>
      <p:sp>
        <p:nvSpPr>
          <p:cNvPr id="3" name="왼쪽/오른쪽 화살표 2"/>
          <p:cNvSpPr/>
          <p:nvPr/>
        </p:nvSpPr>
        <p:spPr>
          <a:xfrm>
            <a:off x="5901076" y="3733746"/>
            <a:ext cx="985838" cy="57811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14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DDE7D4EE-C580-4E55-ABCF-BA2DBE40943C}"/>
              </a:ext>
            </a:extLst>
          </p:cNvPr>
          <p:cNvGrpSpPr/>
          <p:nvPr/>
        </p:nvGrpSpPr>
        <p:grpSpPr>
          <a:xfrm>
            <a:off x="5904551" y="2541437"/>
            <a:ext cx="3510046" cy="2071412"/>
            <a:chOff x="6669545" y="2408709"/>
            <a:chExt cx="4680059" cy="2761883"/>
          </a:xfrm>
        </p:grpSpPr>
        <p:sp>
          <p:nvSpPr>
            <p:cNvPr id="127" name="타원 126">
              <a:extLst>
                <a:ext uri="{FF2B5EF4-FFF2-40B4-BE49-F238E27FC236}">
                  <a16:creationId xmlns:a16="http://schemas.microsoft.com/office/drawing/2014/main" id="{E2646D45-66F1-4C00-94E7-823889EBD097}"/>
                </a:ext>
              </a:extLst>
            </p:cNvPr>
            <p:cNvSpPr/>
            <p:nvPr/>
          </p:nvSpPr>
          <p:spPr>
            <a:xfrm>
              <a:off x="7410462" y="2838510"/>
              <a:ext cx="1564941" cy="153262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4F71CF3B-7D28-4F42-A265-5A4A8FD91F29}"/>
                    </a:ext>
                  </a:extLst>
                </p:cNvPr>
                <p:cNvSpPr/>
                <p:nvPr/>
              </p:nvSpPr>
              <p:spPr>
                <a:xfrm>
                  <a:off x="7449885" y="2408709"/>
                  <a:ext cx="1576928" cy="4001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68580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oMath>
                    </m:oMathPara>
                  </a14:m>
                  <a:endPara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4F71CF3B-7D28-4F42-A265-5A4A8FD91F2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49885" y="2408709"/>
                  <a:ext cx="1576928" cy="40010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1" name="타원 130">
              <a:extLst>
                <a:ext uri="{FF2B5EF4-FFF2-40B4-BE49-F238E27FC236}">
                  <a16:creationId xmlns:a16="http://schemas.microsoft.com/office/drawing/2014/main" id="{1A12CA88-6332-4801-BFAC-B0CA790772BA}"/>
                </a:ext>
              </a:extLst>
            </p:cNvPr>
            <p:cNvSpPr/>
            <p:nvPr/>
          </p:nvSpPr>
          <p:spPr>
            <a:xfrm>
              <a:off x="8175305" y="3581960"/>
              <a:ext cx="45763" cy="45719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32" name="타원 131">
              <a:extLst>
                <a:ext uri="{FF2B5EF4-FFF2-40B4-BE49-F238E27FC236}">
                  <a16:creationId xmlns:a16="http://schemas.microsoft.com/office/drawing/2014/main" id="{734FB6FA-2C75-4EEF-9994-32CC629B67FF}"/>
                </a:ext>
              </a:extLst>
            </p:cNvPr>
            <p:cNvSpPr/>
            <p:nvPr/>
          </p:nvSpPr>
          <p:spPr>
            <a:xfrm>
              <a:off x="8011675" y="3412727"/>
              <a:ext cx="362514" cy="38418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33" name="타원 132">
              <a:extLst>
                <a:ext uri="{FF2B5EF4-FFF2-40B4-BE49-F238E27FC236}">
                  <a16:creationId xmlns:a16="http://schemas.microsoft.com/office/drawing/2014/main" id="{E7C01C94-1374-458F-A4F4-782971D0124E}"/>
                </a:ext>
              </a:extLst>
            </p:cNvPr>
            <p:cNvSpPr/>
            <p:nvPr/>
          </p:nvSpPr>
          <p:spPr>
            <a:xfrm>
              <a:off x="7699173" y="3118950"/>
              <a:ext cx="987518" cy="97174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cxnSp>
          <p:nvCxnSpPr>
            <p:cNvPr id="135" name="직선 화살표 연결선 134">
              <a:extLst>
                <a:ext uri="{FF2B5EF4-FFF2-40B4-BE49-F238E27FC236}">
                  <a16:creationId xmlns:a16="http://schemas.microsoft.com/office/drawing/2014/main" id="{AB5B9E85-7C86-4088-BBA8-8085319951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4366" y="3600378"/>
              <a:ext cx="1817674" cy="0"/>
            </a:xfrm>
            <a:prstGeom prst="straightConnector1">
              <a:avLst/>
            </a:prstGeom>
            <a:ln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4BB5ADFC-420D-4A90-81A7-9AE741D21BA9}"/>
                </a:ext>
              </a:extLst>
            </p:cNvPr>
            <p:cNvCxnSpPr/>
            <p:nvPr/>
          </p:nvCxnSpPr>
          <p:spPr>
            <a:xfrm flipH="1">
              <a:off x="8965813" y="2990598"/>
              <a:ext cx="9590" cy="2179994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AD6F2654-ACB9-4A8D-BD3B-4B29938046B1}"/>
                </a:ext>
              </a:extLst>
            </p:cNvPr>
            <p:cNvSpPr txBox="1"/>
            <p:nvPr/>
          </p:nvSpPr>
          <p:spPr>
            <a:xfrm>
              <a:off x="8998121" y="4632207"/>
              <a:ext cx="235148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“</a:t>
              </a:r>
              <a:r>
                <a: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공간에서의 움직임</a:t>
              </a:r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”</a:t>
              </a:r>
              <a:endParaRPr lang="ko-KR" altLang="en-US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91E7407-72A5-40AB-BF82-5BB2BC608499}"/>
                </a:ext>
              </a:extLst>
            </p:cNvPr>
            <p:cNvSpPr txBox="1"/>
            <p:nvPr/>
          </p:nvSpPr>
          <p:spPr>
            <a:xfrm>
              <a:off x="6669545" y="4645448"/>
              <a:ext cx="22924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“</a:t>
              </a:r>
              <a:r>
                <a: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시간에서의 움직임</a:t>
              </a:r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”</a:t>
              </a:r>
              <a:endParaRPr lang="ko-KR" altLang="en-US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DB4BC274-BBBC-480E-89B3-18668A7BE7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169" y="2733435"/>
            <a:ext cx="1305245" cy="1350426"/>
          </a:xfrm>
          <a:prstGeom prst="rect">
            <a:avLst/>
          </a:prstGeom>
        </p:spPr>
      </p:pic>
      <p:sp>
        <p:nvSpPr>
          <p:cNvPr id="83" name="자유형: 도형 82">
            <a:extLst>
              <a:ext uri="{FF2B5EF4-FFF2-40B4-BE49-F238E27FC236}">
                <a16:creationId xmlns:a16="http://schemas.microsoft.com/office/drawing/2014/main" id="{AF5D1B81-7864-44B7-B455-341B74BF9F9A}"/>
              </a:ext>
            </a:extLst>
          </p:cNvPr>
          <p:cNvSpPr/>
          <p:nvPr/>
        </p:nvSpPr>
        <p:spPr>
          <a:xfrm>
            <a:off x="1379610" y="2715701"/>
            <a:ext cx="2042492" cy="480649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0" name="자유형: 도형 99">
            <a:extLst>
              <a:ext uri="{FF2B5EF4-FFF2-40B4-BE49-F238E27FC236}">
                <a16:creationId xmlns:a16="http://schemas.microsoft.com/office/drawing/2014/main" id="{976494C5-E067-4A50-8859-CCFB0E3D3E8D}"/>
              </a:ext>
            </a:extLst>
          </p:cNvPr>
          <p:cNvSpPr/>
          <p:nvPr/>
        </p:nvSpPr>
        <p:spPr>
          <a:xfrm rot="10800000">
            <a:off x="1401669" y="4182889"/>
            <a:ext cx="2042492" cy="513410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1" name="자유형: 도형 100">
            <a:extLst>
              <a:ext uri="{FF2B5EF4-FFF2-40B4-BE49-F238E27FC236}">
                <a16:creationId xmlns:a16="http://schemas.microsoft.com/office/drawing/2014/main" id="{1D609E6D-6FF1-4DE7-9143-E06327753462}"/>
              </a:ext>
            </a:extLst>
          </p:cNvPr>
          <p:cNvSpPr/>
          <p:nvPr/>
        </p:nvSpPr>
        <p:spPr>
          <a:xfrm rot="5400000" flipV="1">
            <a:off x="2645652" y="3512765"/>
            <a:ext cx="1986546" cy="392418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3" name="자유형: 도형 102">
            <a:extLst>
              <a:ext uri="{FF2B5EF4-FFF2-40B4-BE49-F238E27FC236}">
                <a16:creationId xmlns:a16="http://schemas.microsoft.com/office/drawing/2014/main" id="{EE558FA0-BB9A-4094-981F-2D5D099313A4}"/>
              </a:ext>
            </a:extLst>
          </p:cNvPr>
          <p:cNvSpPr/>
          <p:nvPr/>
        </p:nvSpPr>
        <p:spPr>
          <a:xfrm rot="5400000">
            <a:off x="216114" y="3548144"/>
            <a:ext cx="1986546" cy="316752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EF12EC64-231B-4FA5-B892-605CFDA27B6E}"/>
              </a:ext>
            </a:extLst>
          </p:cNvPr>
          <p:cNvCxnSpPr>
            <a:cxnSpLocks/>
            <a:stCxn id="126" idx="16"/>
            <a:endCxn id="129" idx="16"/>
          </p:cNvCxnSpPr>
          <p:nvPr/>
        </p:nvCxnSpPr>
        <p:spPr>
          <a:xfrm flipH="1">
            <a:off x="1860113" y="2836493"/>
            <a:ext cx="1094114" cy="1744013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12" name="직선 연결선 111">
            <a:extLst>
              <a:ext uri="{FF2B5EF4-FFF2-40B4-BE49-F238E27FC236}">
                <a16:creationId xmlns:a16="http://schemas.microsoft.com/office/drawing/2014/main" id="{25C0C252-8D3B-4D0F-89E5-794E81FCCC02}"/>
              </a:ext>
            </a:extLst>
          </p:cNvPr>
          <p:cNvCxnSpPr>
            <a:cxnSpLocks/>
          </p:cNvCxnSpPr>
          <p:nvPr/>
        </p:nvCxnSpPr>
        <p:spPr>
          <a:xfrm flipV="1">
            <a:off x="981336" y="3098955"/>
            <a:ext cx="2853799" cy="120763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CCB40C3B-9450-4F23-8353-952472C0511B}"/>
              </a:ext>
            </a:extLst>
          </p:cNvPr>
          <p:cNvGrpSpPr/>
          <p:nvPr/>
        </p:nvGrpSpPr>
        <p:grpSpPr>
          <a:xfrm>
            <a:off x="345130" y="2604373"/>
            <a:ext cx="4124081" cy="2137584"/>
            <a:chOff x="1583567" y="3494936"/>
            <a:chExt cx="5498774" cy="2850111"/>
          </a:xfrm>
        </p:grpSpPr>
        <p:grpSp>
          <p:nvGrpSpPr>
            <p:cNvPr id="114" name="그룹 113">
              <a:extLst>
                <a:ext uri="{FF2B5EF4-FFF2-40B4-BE49-F238E27FC236}">
                  <a16:creationId xmlns:a16="http://schemas.microsoft.com/office/drawing/2014/main" id="{EE20A25B-64B6-4DC4-8ACE-102CB3DB32EA}"/>
                </a:ext>
              </a:extLst>
            </p:cNvPr>
            <p:cNvGrpSpPr/>
            <p:nvPr/>
          </p:nvGrpSpPr>
          <p:grpSpPr>
            <a:xfrm>
              <a:off x="1583567" y="3494936"/>
              <a:ext cx="5498774" cy="2850111"/>
              <a:chOff x="1583567" y="3494936"/>
              <a:chExt cx="5498774" cy="2850111"/>
            </a:xfrm>
          </p:grpSpPr>
          <p:sp>
            <p:nvSpPr>
              <p:cNvPr id="124" name="순서도: 판단 123">
                <a:extLst>
                  <a:ext uri="{FF2B5EF4-FFF2-40B4-BE49-F238E27FC236}">
                    <a16:creationId xmlns:a16="http://schemas.microsoft.com/office/drawing/2014/main" id="{98F24911-EC7B-4C64-A9E9-7441B881B529}"/>
                  </a:ext>
                </a:extLst>
              </p:cNvPr>
              <p:cNvSpPr/>
              <p:nvPr/>
            </p:nvSpPr>
            <p:spPr>
              <a:xfrm>
                <a:off x="1583567" y="3639521"/>
                <a:ext cx="2744619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5" name="순서도: 판단 124">
                <a:extLst>
                  <a:ext uri="{FF2B5EF4-FFF2-40B4-BE49-F238E27FC236}">
                    <a16:creationId xmlns:a16="http://schemas.microsoft.com/office/drawing/2014/main" id="{571FD577-C1EF-4107-9E5B-1B1FC03DAF6F}"/>
                  </a:ext>
                </a:extLst>
              </p:cNvPr>
              <p:cNvSpPr/>
              <p:nvPr/>
            </p:nvSpPr>
            <p:spPr>
              <a:xfrm>
                <a:off x="4329203" y="3639521"/>
                <a:ext cx="2753138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6" name="자유형: 도형 125">
                <a:extLst>
                  <a:ext uri="{FF2B5EF4-FFF2-40B4-BE49-F238E27FC236}">
                    <a16:creationId xmlns:a16="http://schemas.microsoft.com/office/drawing/2014/main" id="{4C54D216-41DC-44A2-956F-590720BA73B6}"/>
                  </a:ext>
                </a:extLst>
              </p:cNvPr>
              <p:cNvSpPr/>
              <p:nvPr/>
            </p:nvSpPr>
            <p:spPr>
              <a:xfrm>
                <a:off x="2935390" y="3635464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9" name="자유형: 도형 128">
                <a:extLst>
                  <a:ext uri="{FF2B5EF4-FFF2-40B4-BE49-F238E27FC236}">
                    <a16:creationId xmlns:a16="http://schemas.microsoft.com/office/drawing/2014/main" id="{7095D5DA-7E08-423A-89FB-2CE2FF90CA94}"/>
                  </a:ext>
                </a:extLst>
              </p:cNvPr>
              <p:cNvSpPr/>
              <p:nvPr/>
            </p:nvSpPr>
            <p:spPr>
              <a:xfrm rot="10800000">
                <a:off x="2977380" y="6020397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95F4320-5B5D-4891-819C-46B3721B8603}"/>
                      </a:ext>
                    </a:extLst>
                  </p:cNvPr>
                  <p:cNvSpPr txBox="1"/>
                  <p:nvPr/>
                </p:nvSpPr>
                <p:spPr>
                  <a:xfrm>
                    <a:off x="4056525" y="349493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ko-KR" altLang="en-US" sz="12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95F4320-5B5D-4891-819C-46B3721B860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56525" y="3494936"/>
                    <a:ext cx="556733" cy="24622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941" r="-7353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E54326C0-07D2-45F9-9812-BA1690D6C8CE}"/>
                      </a:ext>
                    </a:extLst>
                  </p:cNvPr>
                  <p:cNvSpPr txBox="1"/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ko-KR" altLang="en-US" sz="12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E54326C0-07D2-45F9-9812-BA1690D6C8C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449" r="-5797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EEB429F-C85F-4A72-AF36-CA64FFAFE03D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4607867" y="4451405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EEB429F-C85F-4A72-AF36-CA64FFAFE03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4607867" y="4451405"/>
                    <a:ext cx="550065" cy="18466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4478" b="-1587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069C92C0-24A7-4867-8F8A-124C91397C8B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069C92C0-24A7-4867-8F8A-124C91397C8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t="-1613" r="-4478" b="-161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2B3872D-641D-409B-AD1A-7C180B8A51C7}"/>
                      </a:ext>
                    </a:extLst>
                  </p:cNvPr>
                  <p:cNvSpPr txBox="1"/>
                  <p:nvPr/>
                </p:nvSpPr>
                <p:spPr>
                  <a:xfrm rot="2729576">
                    <a:off x="3301374" y="4281884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2B3872D-641D-409B-AD1A-7C180B8A51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729576">
                    <a:off x="3301374" y="4281884"/>
                    <a:ext cx="550065" cy="184665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1538" r="-1538" b="-4545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3" name="TextBox 142">
                    <a:extLst>
                      <a:ext uri="{FF2B5EF4-FFF2-40B4-BE49-F238E27FC236}">
                        <a16:creationId xmlns:a16="http://schemas.microsoft.com/office/drawing/2014/main" id="{A8FF3DA9-CEFB-497E-AD39-E44000C413C8}"/>
                      </a:ext>
                    </a:extLst>
                  </p:cNvPr>
                  <p:cNvSpPr txBox="1"/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3" name="TextBox 142">
                    <a:extLst>
                      <a:ext uri="{FF2B5EF4-FFF2-40B4-BE49-F238E27FC236}">
                        <a16:creationId xmlns:a16="http://schemas.microsoft.com/office/drawing/2014/main" id="{A8FF3DA9-CEFB-497E-AD39-E44000C413C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l="-1515" r="-1515" b="-625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78761122-F904-4AD6-B476-FBA076081906}"/>
                </a:ext>
              </a:extLst>
            </p:cNvPr>
            <p:cNvGrpSpPr/>
            <p:nvPr/>
          </p:nvGrpSpPr>
          <p:grpSpPr>
            <a:xfrm>
              <a:off x="5635306" y="4787640"/>
              <a:ext cx="341664" cy="365700"/>
              <a:chOff x="6418834" y="4035260"/>
              <a:chExt cx="341664" cy="365700"/>
            </a:xfrm>
          </p:grpSpPr>
          <p:cxnSp>
            <p:nvCxnSpPr>
              <p:cNvPr id="119" name="직선 연결선 118">
                <a:extLst>
                  <a:ext uri="{FF2B5EF4-FFF2-40B4-BE49-F238E27FC236}">
                    <a16:creationId xmlns:a16="http://schemas.microsoft.com/office/drawing/2014/main" id="{C83B27BB-690F-4C31-AB98-9FFC21CD706A}"/>
                  </a:ext>
                </a:extLst>
              </p:cNvPr>
              <p:cNvCxnSpPr/>
              <p:nvPr/>
            </p:nvCxnSpPr>
            <p:spPr>
              <a:xfrm flipV="1">
                <a:off x="6418834" y="4060460"/>
                <a:ext cx="341664" cy="330480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cxnSp>
            <p:nvCxnSpPr>
              <p:cNvPr id="120" name="직선 연결선 119">
                <a:extLst>
                  <a:ext uri="{FF2B5EF4-FFF2-40B4-BE49-F238E27FC236}">
                    <a16:creationId xmlns:a16="http://schemas.microsoft.com/office/drawing/2014/main" id="{C5A6DD7F-C50E-41B2-AFC7-28439A500FDB}"/>
                  </a:ext>
                </a:extLst>
              </p:cNvPr>
              <p:cNvCxnSpPr/>
              <p:nvPr/>
            </p:nvCxnSpPr>
            <p:spPr>
              <a:xfrm flipH="1" flipV="1">
                <a:off x="6418834" y="4060460"/>
                <a:ext cx="341664" cy="330480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sp>
            <p:nvSpPr>
              <p:cNvPr id="121" name="타원 120">
                <a:extLst>
                  <a:ext uri="{FF2B5EF4-FFF2-40B4-BE49-F238E27FC236}">
                    <a16:creationId xmlns:a16="http://schemas.microsoft.com/office/drawing/2014/main" id="{FF7C500F-C403-4801-8027-BE1B050C95D9}"/>
                  </a:ext>
                </a:extLst>
              </p:cNvPr>
              <p:cNvSpPr/>
              <p:nvPr/>
            </p:nvSpPr>
            <p:spPr>
              <a:xfrm>
                <a:off x="6418834" y="4035260"/>
                <a:ext cx="337685" cy="4571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2" name="타원 121">
                <a:extLst>
                  <a:ext uri="{FF2B5EF4-FFF2-40B4-BE49-F238E27FC236}">
                    <a16:creationId xmlns:a16="http://schemas.microsoft.com/office/drawing/2014/main" id="{1994CC3F-97D3-4118-AFDB-1309D6D28A63}"/>
                  </a:ext>
                </a:extLst>
              </p:cNvPr>
              <p:cNvSpPr/>
              <p:nvPr/>
            </p:nvSpPr>
            <p:spPr>
              <a:xfrm>
                <a:off x="6422813" y="4355241"/>
                <a:ext cx="337685" cy="4571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29125EB5-4A65-41A6-9402-502FDCCCD838}"/>
              </a:ext>
            </a:extLst>
          </p:cNvPr>
          <p:cNvGrpSpPr/>
          <p:nvPr/>
        </p:nvGrpSpPr>
        <p:grpSpPr>
          <a:xfrm>
            <a:off x="2357920" y="2906957"/>
            <a:ext cx="803010" cy="658494"/>
            <a:chOff x="3898526" y="2103686"/>
            <a:chExt cx="1070680" cy="877992"/>
          </a:xfrm>
        </p:grpSpPr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id="{389D80D6-52B3-4CEF-8F1D-B382B856691B}"/>
                </a:ext>
              </a:extLst>
            </p:cNvPr>
            <p:cNvCxnSpPr/>
            <p:nvPr/>
          </p:nvCxnSpPr>
          <p:spPr>
            <a:xfrm>
              <a:off x="3898526" y="2693502"/>
              <a:ext cx="288032" cy="25968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46" name="직선 연결선 145">
              <a:extLst>
                <a:ext uri="{FF2B5EF4-FFF2-40B4-BE49-F238E27FC236}">
                  <a16:creationId xmlns:a16="http://schemas.microsoft.com/office/drawing/2014/main" id="{95374BC0-5709-42E3-9C76-84BD42F026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7720" y="2103686"/>
              <a:ext cx="941486" cy="877992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47" name="타원 146">
              <a:extLst>
                <a:ext uri="{FF2B5EF4-FFF2-40B4-BE49-F238E27FC236}">
                  <a16:creationId xmlns:a16="http://schemas.microsoft.com/office/drawing/2014/main" id="{8A163C38-FAE6-42C1-B828-D568648CE67C}"/>
                </a:ext>
              </a:extLst>
            </p:cNvPr>
            <p:cNvSpPr/>
            <p:nvPr/>
          </p:nvSpPr>
          <p:spPr>
            <a:xfrm>
              <a:off x="3921338" y="2670630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48" name="그룹 147">
            <a:extLst>
              <a:ext uri="{FF2B5EF4-FFF2-40B4-BE49-F238E27FC236}">
                <a16:creationId xmlns:a16="http://schemas.microsoft.com/office/drawing/2014/main" id="{7C94F715-11BC-41E2-B9FA-BEC3D2791098}"/>
              </a:ext>
            </a:extLst>
          </p:cNvPr>
          <p:cNvGrpSpPr/>
          <p:nvPr/>
        </p:nvGrpSpPr>
        <p:grpSpPr>
          <a:xfrm>
            <a:off x="2611060" y="2880443"/>
            <a:ext cx="706772" cy="636266"/>
            <a:chOff x="4019658" y="1741839"/>
            <a:chExt cx="1077108" cy="1005050"/>
          </a:xfrm>
        </p:grpSpPr>
        <p:cxnSp>
          <p:nvCxnSpPr>
            <p:cNvPr id="149" name="직선 연결선 148">
              <a:extLst>
                <a:ext uri="{FF2B5EF4-FFF2-40B4-BE49-F238E27FC236}">
                  <a16:creationId xmlns:a16="http://schemas.microsoft.com/office/drawing/2014/main" id="{05A8AFA7-BB71-45A7-B24D-73AF34727495}"/>
                </a:ext>
              </a:extLst>
            </p:cNvPr>
            <p:cNvCxnSpPr>
              <a:cxnSpLocks/>
            </p:cNvCxnSpPr>
            <p:nvPr/>
          </p:nvCxnSpPr>
          <p:spPr>
            <a:xfrm>
              <a:off x="4019658" y="1741839"/>
              <a:ext cx="898242" cy="1005050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id="{8C27ECAE-1F85-412A-9F98-6673C9B90DD1}"/>
                </a:ext>
              </a:extLst>
            </p:cNvPr>
            <p:cNvCxnSpPr>
              <a:cxnSpLocks/>
              <a:endCxn id="151" idx="6"/>
            </p:cNvCxnSpPr>
            <p:nvPr/>
          </p:nvCxnSpPr>
          <p:spPr>
            <a:xfrm flipV="1">
              <a:off x="4824540" y="2386727"/>
              <a:ext cx="272226" cy="253714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1" name="타원 150">
              <a:extLst>
                <a:ext uri="{FF2B5EF4-FFF2-40B4-BE49-F238E27FC236}">
                  <a16:creationId xmlns:a16="http://schemas.microsoft.com/office/drawing/2014/main" id="{D5519F8D-F452-40F9-81E4-17112BB76B6E}"/>
                </a:ext>
              </a:extLst>
            </p:cNvPr>
            <p:cNvSpPr/>
            <p:nvPr/>
          </p:nvSpPr>
          <p:spPr>
            <a:xfrm>
              <a:off x="4619538" y="2336499"/>
              <a:ext cx="477228" cy="100455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2" name="그룹 151">
            <a:extLst>
              <a:ext uri="{FF2B5EF4-FFF2-40B4-BE49-F238E27FC236}">
                <a16:creationId xmlns:a16="http://schemas.microsoft.com/office/drawing/2014/main" id="{9AEAD7B7-3B31-4FCA-B0FC-F4E972727389}"/>
              </a:ext>
            </a:extLst>
          </p:cNvPr>
          <p:cNvGrpSpPr/>
          <p:nvPr/>
        </p:nvGrpSpPr>
        <p:grpSpPr>
          <a:xfrm>
            <a:off x="2376973" y="3607875"/>
            <a:ext cx="841265" cy="671110"/>
            <a:chOff x="3923928" y="3038243"/>
            <a:chExt cx="1121686" cy="894813"/>
          </a:xfrm>
        </p:grpSpPr>
        <p:cxnSp>
          <p:nvCxnSpPr>
            <p:cNvPr id="153" name="직선 연결선 152">
              <a:extLst>
                <a:ext uri="{FF2B5EF4-FFF2-40B4-BE49-F238E27FC236}">
                  <a16:creationId xmlns:a16="http://schemas.microsoft.com/office/drawing/2014/main" id="{FCA5ED6F-7852-4A60-8C9A-FA6D51C90079}"/>
                </a:ext>
              </a:extLst>
            </p:cNvPr>
            <p:cNvCxnSpPr/>
            <p:nvPr/>
          </p:nvCxnSpPr>
          <p:spPr>
            <a:xfrm>
              <a:off x="3923928" y="3644881"/>
              <a:ext cx="288032" cy="25968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4" name="직선 연결선 153">
              <a:extLst>
                <a:ext uri="{FF2B5EF4-FFF2-40B4-BE49-F238E27FC236}">
                  <a16:creationId xmlns:a16="http://schemas.microsoft.com/office/drawing/2014/main" id="{0AC61C23-BBAD-448C-921E-C5B4A3903B15}"/>
                </a:ext>
              </a:extLst>
            </p:cNvPr>
            <p:cNvCxnSpPr/>
            <p:nvPr/>
          </p:nvCxnSpPr>
          <p:spPr>
            <a:xfrm flipV="1">
              <a:off x="4053122" y="3038243"/>
              <a:ext cx="992492" cy="89481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5" name="타원 154">
              <a:extLst>
                <a:ext uri="{FF2B5EF4-FFF2-40B4-BE49-F238E27FC236}">
                  <a16:creationId xmlns:a16="http://schemas.microsoft.com/office/drawing/2014/main" id="{AE4D4FD6-A5D2-45CB-896A-DDDE6183F52E}"/>
                </a:ext>
              </a:extLst>
            </p:cNvPr>
            <p:cNvSpPr/>
            <p:nvPr/>
          </p:nvSpPr>
          <p:spPr>
            <a:xfrm>
              <a:off x="3944615" y="3628167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6" name="그룹 155">
            <a:extLst>
              <a:ext uri="{FF2B5EF4-FFF2-40B4-BE49-F238E27FC236}">
                <a16:creationId xmlns:a16="http://schemas.microsoft.com/office/drawing/2014/main" id="{A501D3CF-566B-4A16-AD17-209DF9528836}"/>
              </a:ext>
            </a:extLst>
          </p:cNvPr>
          <p:cNvGrpSpPr/>
          <p:nvPr/>
        </p:nvGrpSpPr>
        <p:grpSpPr>
          <a:xfrm>
            <a:off x="1612414" y="2881197"/>
            <a:ext cx="1883777" cy="1745621"/>
            <a:chOff x="2904516" y="2069338"/>
            <a:chExt cx="2511702" cy="2327495"/>
          </a:xfrm>
        </p:grpSpPr>
        <p:cxnSp>
          <p:nvCxnSpPr>
            <p:cNvPr id="157" name="직선 연결선 156">
              <a:extLst>
                <a:ext uri="{FF2B5EF4-FFF2-40B4-BE49-F238E27FC236}">
                  <a16:creationId xmlns:a16="http://schemas.microsoft.com/office/drawing/2014/main" id="{ADDE85E0-1D42-41C9-B9B8-399304C8344E}"/>
                </a:ext>
              </a:extLst>
            </p:cNvPr>
            <p:cNvCxnSpPr>
              <a:cxnSpLocks/>
            </p:cNvCxnSpPr>
            <p:nvPr/>
          </p:nvCxnSpPr>
          <p:spPr>
            <a:xfrm>
              <a:off x="2904516" y="2069338"/>
              <a:ext cx="2385867" cy="2297819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8" name="직선 연결선 157">
              <a:extLst>
                <a:ext uri="{FF2B5EF4-FFF2-40B4-BE49-F238E27FC236}">
                  <a16:creationId xmlns:a16="http://schemas.microsoft.com/office/drawing/2014/main" id="{530279C3-C5C4-4189-8EF6-BA09975B1D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0551" y="4126454"/>
              <a:ext cx="295667" cy="270379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9" name="타원 158">
              <a:extLst>
                <a:ext uri="{FF2B5EF4-FFF2-40B4-BE49-F238E27FC236}">
                  <a16:creationId xmlns:a16="http://schemas.microsoft.com/office/drawing/2014/main" id="{E79E10C3-0BB7-48A9-A11D-452C81A58231}"/>
                </a:ext>
              </a:extLst>
            </p:cNvPr>
            <p:cNvSpPr/>
            <p:nvPr/>
          </p:nvSpPr>
          <p:spPr>
            <a:xfrm>
              <a:off x="5007986" y="4080661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93BC908A-C3F5-4337-9598-9D61E1EAE5FD}"/>
              </a:ext>
            </a:extLst>
          </p:cNvPr>
          <p:cNvSpPr txBox="1"/>
          <p:nvPr/>
        </p:nvSpPr>
        <p:spPr>
          <a:xfrm>
            <a:off x="2362507" y="2161606"/>
            <a:ext cx="16630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ko-KR" altLang="en-US" sz="1350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블랙홀 영역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03A84C0A-8B3A-48F8-AD57-DE48BBBFD7DF}"/>
              </a:ext>
            </a:extLst>
          </p:cNvPr>
          <p:cNvSpPr txBox="1"/>
          <p:nvPr/>
        </p:nvSpPr>
        <p:spPr>
          <a:xfrm>
            <a:off x="2154944" y="5130379"/>
            <a:ext cx="17313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ko-KR" altLang="en-US" sz="1350" kern="0" dirty="0" err="1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화이트홀</a:t>
            </a:r>
            <a:r>
              <a:rPr lang="ko-KR" altLang="en-US" sz="1350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 영역</a:t>
            </a:r>
          </a:p>
        </p:txBody>
      </p: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2EE4A05C-08DA-40CA-86AF-0D2376253350}"/>
              </a:ext>
            </a:extLst>
          </p:cNvPr>
          <p:cNvGrpSpPr/>
          <p:nvPr/>
        </p:nvGrpSpPr>
        <p:grpSpPr>
          <a:xfrm>
            <a:off x="2515372" y="2948955"/>
            <a:ext cx="931341" cy="553453"/>
            <a:chOff x="4477223" y="3954379"/>
            <a:chExt cx="1241788" cy="737937"/>
          </a:xfrm>
        </p:grpSpPr>
        <p:sp>
          <p:nvSpPr>
            <p:cNvPr id="163" name="자유형 2">
              <a:extLst>
                <a:ext uri="{FF2B5EF4-FFF2-40B4-BE49-F238E27FC236}">
                  <a16:creationId xmlns:a16="http://schemas.microsoft.com/office/drawing/2014/main" id="{FD75E175-FBA2-47FE-939A-A3FA816168A7}"/>
                </a:ext>
              </a:extLst>
            </p:cNvPr>
            <p:cNvSpPr/>
            <p:nvPr/>
          </p:nvSpPr>
          <p:spPr>
            <a:xfrm>
              <a:off x="4477223" y="3954379"/>
              <a:ext cx="1241788" cy="737937"/>
            </a:xfrm>
            <a:custGeom>
              <a:avLst/>
              <a:gdLst>
                <a:gd name="connsiteX0" fmla="*/ 14566 w 1241788"/>
                <a:gd name="connsiteY0" fmla="*/ 737937 h 737937"/>
                <a:gd name="connsiteX1" fmla="*/ 134882 w 1241788"/>
                <a:gd name="connsiteY1" fmla="*/ 441158 h 737937"/>
                <a:gd name="connsiteX2" fmla="*/ 993135 w 1241788"/>
                <a:gd name="connsiteY2" fmla="*/ 120316 h 737937"/>
                <a:gd name="connsiteX3" fmla="*/ 1241788 w 1241788"/>
                <a:gd name="connsiteY3" fmla="*/ 0 h 73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1788" h="737937">
                  <a:moveTo>
                    <a:pt x="14566" y="737937"/>
                  </a:moveTo>
                  <a:cubicBezTo>
                    <a:pt x="-6824" y="641016"/>
                    <a:pt x="-28213" y="544095"/>
                    <a:pt x="134882" y="441158"/>
                  </a:cubicBezTo>
                  <a:cubicBezTo>
                    <a:pt x="297977" y="338221"/>
                    <a:pt x="808651" y="193842"/>
                    <a:pt x="993135" y="120316"/>
                  </a:cubicBezTo>
                  <a:cubicBezTo>
                    <a:pt x="1177619" y="46790"/>
                    <a:pt x="1209703" y="23395"/>
                    <a:pt x="1241788" y="0"/>
                  </a:cubicBezTo>
                </a:path>
              </a:pathLst>
            </a:custGeom>
            <a:noFill/>
            <a:ln w="9525" cap="flat" cmpd="sng" algn="ctr">
              <a:solidFill>
                <a:srgbClr val="0000FF"/>
              </a:solidFill>
              <a:prstDash val="solid"/>
              <a:headEnd type="oval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64" name="곱셈 기호 3">
              <a:extLst>
                <a:ext uri="{FF2B5EF4-FFF2-40B4-BE49-F238E27FC236}">
                  <a16:creationId xmlns:a16="http://schemas.microsoft.com/office/drawing/2014/main" id="{3EA7BD14-291E-4EB2-A09A-E11411A3BBC3}"/>
                </a:ext>
              </a:extLst>
            </p:cNvPr>
            <p:cNvSpPr/>
            <p:nvPr/>
          </p:nvSpPr>
          <p:spPr>
            <a:xfrm>
              <a:off x="5335141" y="3958281"/>
              <a:ext cx="210883" cy="285144"/>
            </a:xfrm>
            <a:prstGeom prst="mathMultiply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65" name="그룹 164">
            <a:extLst>
              <a:ext uri="{FF2B5EF4-FFF2-40B4-BE49-F238E27FC236}">
                <a16:creationId xmlns:a16="http://schemas.microsoft.com/office/drawing/2014/main" id="{539A4898-7163-440A-BC1A-46AF3A0793D6}"/>
              </a:ext>
            </a:extLst>
          </p:cNvPr>
          <p:cNvGrpSpPr/>
          <p:nvPr/>
        </p:nvGrpSpPr>
        <p:grpSpPr>
          <a:xfrm>
            <a:off x="2381918" y="3852948"/>
            <a:ext cx="1031755" cy="696207"/>
            <a:chOff x="4299284" y="5159703"/>
            <a:chExt cx="1375673" cy="928276"/>
          </a:xfrm>
        </p:grpSpPr>
        <p:sp>
          <p:nvSpPr>
            <p:cNvPr id="166" name="곱셈 기호 98">
              <a:extLst>
                <a:ext uri="{FF2B5EF4-FFF2-40B4-BE49-F238E27FC236}">
                  <a16:creationId xmlns:a16="http://schemas.microsoft.com/office/drawing/2014/main" id="{E3D69376-4590-412E-8BF6-3DDAE1D13219}"/>
                </a:ext>
              </a:extLst>
            </p:cNvPr>
            <p:cNvSpPr/>
            <p:nvPr/>
          </p:nvSpPr>
          <p:spPr>
            <a:xfrm>
              <a:off x="4408240" y="5159703"/>
              <a:ext cx="210883" cy="285144"/>
            </a:xfrm>
            <a:prstGeom prst="mathMultiply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67" name="자유형 5">
              <a:extLst>
                <a:ext uri="{FF2B5EF4-FFF2-40B4-BE49-F238E27FC236}">
                  <a16:creationId xmlns:a16="http://schemas.microsoft.com/office/drawing/2014/main" id="{944C0CC6-5982-4671-A20F-062641B43AB4}"/>
                </a:ext>
              </a:extLst>
            </p:cNvPr>
            <p:cNvSpPr/>
            <p:nvPr/>
          </p:nvSpPr>
          <p:spPr>
            <a:xfrm>
              <a:off x="4299284" y="5181600"/>
              <a:ext cx="1375673" cy="906379"/>
            </a:xfrm>
            <a:custGeom>
              <a:avLst/>
              <a:gdLst>
                <a:gd name="connsiteX0" fmla="*/ 1291390 w 1375673"/>
                <a:gd name="connsiteY0" fmla="*/ 906379 h 906379"/>
                <a:gd name="connsiteX1" fmla="*/ 1275348 w 1375673"/>
                <a:gd name="connsiteY1" fmla="*/ 465221 h 906379"/>
                <a:gd name="connsiteX2" fmla="*/ 288758 w 1375673"/>
                <a:gd name="connsiteY2" fmla="*/ 152400 h 906379"/>
                <a:gd name="connsiteX3" fmla="*/ 0 w 1375673"/>
                <a:gd name="connsiteY3" fmla="*/ 0 h 906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673" h="906379">
                  <a:moveTo>
                    <a:pt x="1291390" y="906379"/>
                  </a:moveTo>
                  <a:cubicBezTo>
                    <a:pt x="1366921" y="748631"/>
                    <a:pt x="1442453" y="590884"/>
                    <a:pt x="1275348" y="465221"/>
                  </a:cubicBezTo>
                  <a:cubicBezTo>
                    <a:pt x="1108243" y="339558"/>
                    <a:pt x="501316" y="229937"/>
                    <a:pt x="288758" y="152400"/>
                  </a:cubicBezTo>
                  <a:cubicBezTo>
                    <a:pt x="76200" y="74863"/>
                    <a:pt x="38100" y="37431"/>
                    <a:pt x="0" y="0"/>
                  </a:cubicBezTo>
                </a:path>
              </a:pathLst>
            </a:custGeom>
            <a:noFill/>
            <a:ln w="9525" cap="flat" cmpd="sng" algn="ctr">
              <a:solidFill>
                <a:srgbClr val="0000FF"/>
              </a:solidFill>
              <a:prstDash val="solid"/>
              <a:headEnd type="oval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68" name="화살표: 왼쪽으로 구부러짐 167">
            <a:extLst>
              <a:ext uri="{FF2B5EF4-FFF2-40B4-BE49-F238E27FC236}">
                <a16:creationId xmlns:a16="http://schemas.microsoft.com/office/drawing/2014/main" id="{5B9A354B-3AE1-4B04-9C75-4649A4AD3FC9}"/>
              </a:ext>
            </a:extLst>
          </p:cNvPr>
          <p:cNvSpPr/>
          <p:nvPr/>
        </p:nvSpPr>
        <p:spPr>
          <a:xfrm rot="11354283">
            <a:off x="1873932" y="2180882"/>
            <a:ext cx="417086" cy="114083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69" name="화살표: 왼쪽으로 구부러짐 168">
            <a:extLst>
              <a:ext uri="{FF2B5EF4-FFF2-40B4-BE49-F238E27FC236}">
                <a16:creationId xmlns:a16="http://schemas.microsoft.com/office/drawing/2014/main" id="{5EB0D683-311D-436D-9E6C-4500ADB8D094}"/>
              </a:ext>
            </a:extLst>
          </p:cNvPr>
          <p:cNvSpPr/>
          <p:nvPr/>
        </p:nvSpPr>
        <p:spPr>
          <a:xfrm flipH="1">
            <a:off x="1665956" y="4308131"/>
            <a:ext cx="467390" cy="101641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170" name="그룹 169">
            <a:extLst>
              <a:ext uri="{FF2B5EF4-FFF2-40B4-BE49-F238E27FC236}">
                <a16:creationId xmlns:a16="http://schemas.microsoft.com/office/drawing/2014/main" id="{77A125E2-4875-44C6-8554-4D4C979479E7}"/>
              </a:ext>
            </a:extLst>
          </p:cNvPr>
          <p:cNvGrpSpPr/>
          <p:nvPr/>
        </p:nvGrpSpPr>
        <p:grpSpPr>
          <a:xfrm>
            <a:off x="3440718" y="2720683"/>
            <a:ext cx="392418" cy="1986546"/>
            <a:chOff x="9866600" y="2223045"/>
            <a:chExt cx="523224" cy="2648728"/>
          </a:xfrm>
        </p:grpSpPr>
        <p:sp>
          <p:nvSpPr>
            <p:cNvPr id="171" name="자유형: 도형 170">
              <a:extLst>
                <a:ext uri="{FF2B5EF4-FFF2-40B4-BE49-F238E27FC236}">
                  <a16:creationId xmlns:a16="http://schemas.microsoft.com/office/drawing/2014/main" id="{6D72A5A4-51B1-4759-93D7-FB3FAD86139D}"/>
                </a:ext>
              </a:extLst>
            </p:cNvPr>
            <p:cNvSpPr/>
            <p:nvPr/>
          </p:nvSpPr>
          <p:spPr>
            <a:xfrm rot="5400000" flipV="1">
              <a:off x="8803848" y="3285797"/>
              <a:ext cx="2648728" cy="523224"/>
            </a:xfrm>
            <a:custGeom>
              <a:avLst/>
              <a:gdLst>
                <a:gd name="connsiteX0" fmla="*/ 0 w 2723322"/>
                <a:gd name="connsiteY0" fmla="*/ 0 h 592776"/>
                <a:gd name="connsiteX1" fmla="*/ 934278 w 2723322"/>
                <a:gd name="connsiteY1" fmla="*/ 536713 h 592776"/>
                <a:gd name="connsiteX2" fmla="*/ 1888435 w 2723322"/>
                <a:gd name="connsiteY2" fmla="*/ 516835 h 592776"/>
                <a:gd name="connsiteX3" fmla="*/ 2723322 w 2723322"/>
                <a:gd name="connsiteY3" fmla="*/ 9939 h 59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322" h="592776">
                  <a:moveTo>
                    <a:pt x="0" y="0"/>
                  </a:moveTo>
                  <a:cubicBezTo>
                    <a:pt x="309769" y="225287"/>
                    <a:pt x="619539" y="450574"/>
                    <a:pt x="934278" y="536713"/>
                  </a:cubicBezTo>
                  <a:cubicBezTo>
                    <a:pt x="1249017" y="622852"/>
                    <a:pt x="1590261" y="604631"/>
                    <a:pt x="1888435" y="516835"/>
                  </a:cubicBezTo>
                  <a:cubicBezTo>
                    <a:pt x="2186609" y="429039"/>
                    <a:pt x="2454965" y="219489"/>
                    <a:pt x="2723322" y="9939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pic>
          <p:nvPicPr>
            <p:cNvPr id="172" name="그림 171">
              <a:extLst>
                <a:ext uri="{FF2B5EF4-FFF2-40B4-BE49-F238E27FC236}">
                  <a16:creationId xmlns:a16="http://schemas.microsoft.com/office/drawing/2014/main" id="{B8A7EC8A-6ECF-4A89-AA96-8DA105C5D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210432" y="2800969"/>
              <a:ext cx="165585" cy="239663"/>
            </a:xfrm>
            <a:prstGeom prst="rect">
              <a:avLst/>
            </a:prstGeom>
          </p:spPr>
        </p:pic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30609292-9231-4191-AEFA-9F3DA65AE4E9}"/>
              </a:ext>
            </a:extLst>
          </p:cNvPr>
          <p:cNvGrpSpPr/>
          <p:nvPr/>
        </p:nvGrpSpPr>
        <p:grpSpPr>
          <a:xfrm>
            <a:off x="2897795" y="441070"/>
            <a:ext cx="1390929" cy="1765633"/>
            <a:chOff x="1510064" y="773088"/>
            <a:chExt cx="1946817" cy="2520280"/>
          </a:xfrm>
        </p:grpSpPr>
        <p:cxnSp>
          <p:nvCxnSpPr>
            <p:cNvPr id="71" name="직선 화살표 연결선 70">
              <a:extLst>
                <a:ext uri="{FF2B5EF4-FFF2-40B4-BE49-F238E27FC236}">
                  <a16:creationId xmlns:a16="http://schemas.microsoft.com/office/drawing/2014/main" id="{9B3BBABC-D2B9-47F9-9310-78269010CDCD}"/>
                </a:ext>
              </a:extLst>
            </p:cNvPr>
            <p:cNvCxnSpPr/>
            <p:nvPr/>
          </p:nvCxnSpPr>
          <p:spPr>
            <a:xfrm>
              <a:off x="2331073" y="836712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2" name="직선 화살표 연결선 71">
              <a:extLst>
                <a:ext uri="{FF2B5EF4-FFF2-40B4-BE49-F238E27FC236}">
                  <a16:creationId xmlns:a16="http://schemas.microsoft.com/office/drawing/2014/main" id="{CA2AA08F-144E-4C01-A22D-9EF3D793237D}"/>
                </a:ext>
              </a:extLst>
            </p:cNvPr>
            <p:cNvCxnSpPr/>
            <p:nvPr/>
          </p:nvCxnSpPr>
          <p:spPr>
            <a:xfrm flipV="1">
              <a:off x="2331073" y="2420888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3" name="직선 화살표 연결선 72">
              <a:extLst>
                <a:ext uri="{FF2B5EF4-FFF2-40B4-BE49-F238E27FC236}">
                  <a16:creationId xmlns:a16="http://schemas.microsoft.com/office/drawing/2014/main" id="{B18CA01B-38E8-409A-AC80-E81B5B91F126}"/>
                </a:ext>
              </a:extLst>
            </p:cNvPr>
            <p:cNvCxnSpPr/>
            <p:nvPr/>
          </p:nvCxnSpPr>
          <p:spPr>
            <a:xfrm>
              <a:off x="1645697" y="119675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4" name="직선 화살표 연결선 73">
              <a:extLst>
                <a:ext uri="{FF2B5EF4-FFF2-40B4-BE49-F238E27FC236}">
                  <a16:creationId xmlns:a16="http://schemas.microsoft.com/office/drawing/2014/main" id="{C9905894-D46F-47DF-9C68-40D06F522DB7}"/>
                </a:ext>
              </a:extLst>
            </p:cNvPr>
            <p:cNvCxnSpPr/>
            <p:nvPr/>
          </p:nvCxnSpPr>
          <p:spPr>
            <a:xfrm flipH="1" flipV="1">
              <a:off x="2725817" y="227687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5" name="직선 화살표 연결선 74">
              <a:extLst>
                <a:ext uri="{FF2B5EF4-FFF2-40B4-BE49-F238E27FC236}">
                  <a16:creationId xmlns:a16="http://schemas.microsoft.com/office/drawing/2014/main" id="{D7F0BB8B-5130-4DD7-BCF3-06ACC8C9A97F}"/>
                </a:ext>
              </a:extLst>
            </p:cNvPr>
            <p:cNvCxnSpPr/>
            <p:nvPr/>
          </p:nvCxnSpPr>
          <p:spPr>
            <a:xfrm flipH="1">
              <a:off x="2797825" y="1124744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6" name="직선 화살표 연결선 75">
              <a:extLst>
                <a:ext uri="{FF2B5EF4-FFF2-40B4-BE49-F238E27FC236}">
                  <a16:creationId xmlns:a16="http://schemas.microsoft.com/office/drawing/2014/main" id="{FE44EABA-F5E4-465B-9F76-C13E8129555C}"/>
                </a:ext>
              </a:extLst>
            </p:cNvPr>
            <p:cNvCxnSpPr/>
            <p:nvPr/>
          </p:nvCxnSpPr>
          <p:spPr>
            <a:xfrm flipV="1">
              <a:off x="1717705" y="2330878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pic>
          <p:nvPicPr>
            <p:cNvPr id="77" name="내용 개체 틀 7">
              <a:extLst>
                <a:ext uri="{FF2B5EF4-FFF2-40B4-BE49-F238E27FC236}">
                  <a16:creationId xmlns:a16="http://schemas.microsoft.com/office/drawing/2014/main" id="{A74D6637-F000-4AE2-8343-863575633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0064" y="773088"/>
              <a:ext cx="1946817" cy="2520280"/>
            </a:xfrm>
            <a:prstGeom prst="rect">
              <a:avLst/>
            </a:prstGeom>
          </p:spPr>
        </p:pic>
        <p:cxnSp>
          <p:nvCxnSpPr>
            <p:cNvPr id="78" name="직선 화살표 연결선 77">
              <a:extLst>
                <a:ext uri="{FF2B5EF4-FFF2-40B4-BE49-F238E27FC236}">
                  <a16:creationId xmlns:a16="http://schemas.microsoft.com/office/drawing/2014/main" id="{19428FD7-FDFB-42E0-98FC-267802EA7F30}"/>
                </a:ext>
              </a:extLst>
            </p:cNvPr>
            <p:cNvCxnSpPr/>
            <p:nvPr/>
          </p:nvCxnSpPr>
          <p:spPr>
            <a:xfrm>
              <a:off x="2483473" y="989112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9" name="직선 화살표 연결선 78">
              <a:extLst>
                <a:ext uri="{FF2B5EF4-FFF2-40B4-BE49-F238E27FC236}">
                  <a16:creationId xmlns:a16="http://schemas.microsoft.com/office/drawing/2014/main" id="{5ADE36E6-7D39-4D56-8E99-651E20F426F3}"/>
                </a:ext>
              </a:extLst>
            </p:cNvPr>
            <p:cNvCxnSpPr>
              <a:stCxn id="77" idx="3"/>
            </p:cNvCxnSpPr>
            <p:nvPr/>
          </p:nvCxnSpPr>
          <p:spPr>
            <a:xfrm flipH="1">
              <a:off x="3094240" y="2033228"/>
              <a:ext cx="362641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0" name="직선 화살표 연결선 79">
              <a:extLst>
                <a:ext uri="{FF2B5EF4-FFF2-40B4-BE49-F238E27FC236}">
                  <a16:creationId xmlns:a16="http://schemas.microsoft.com/office/drawing/2014/main" id="{41E62854-F99A-4AD5-9D34-693699A1C16D}"/>
                </a:ext>
              </a:extLst>
            </p:cNvPr>
            <p:cNvCxnSpPr/>
            <p:nvPr/>
          </p:nvCxnSpPr>
          <p:spPr>
            <a:xfrm flipV="1">
              <a:off x="2483473" y="2573288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1" name="직선 화살표 연결선 80">
              <a:extLst>
                <a:ext uri="{FF2B5EF4-FFF2-40B4-BE49-F238E27FC236}">
                  <a16:creationId xmlns:a16="http://schemas.microsoft.com/office/drawing/2014/main" id="{DD9B9A61-C173-43A8-A49F-83935F7E92E1}"/>
                </a:ext>
              </a:extLst>
            </p:cNvPr>
            <p:cNvCxnSpPr>
              <a:stCxn id="77" idx="1"/>
            </p:cNvCxnSpPr>
            <p:nvPr/>
          </p:nvCxnSpPr>
          <p:spPr>
            <a:xfrm>
              <a:off x="1510064" y="2033228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2" name="직선 화살표 연결선 81">
              <a:extLst>
                <a:ext uri="{FF2B5EF4-FFF2-40B4-BE49-F238E27FC236}">
                  <a16:creationId xmlns:a16="http://schemas.microsoft.com/office/drawing/2014/main" id="{FDCB7595-9DF3-4264-9D76-9834053BA776}"/>
                </a:ext>
              </a:extLst>
            </p:cNvPr>
            <p:cNvCxnSpPr/>
            <p:nvPr/>
          </p:nvCxnSpPr>
          <p:spPr>
            <a:xfrm>
              <a:off x="1798097" y="134915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4" name="직선 화살표 연결선 83">
              <a:extLst>
                <a:ext uri="{FF2B5EF4-FFF2-40B4-BE49-F238E27FC236}">
                  <a16:creationId xmlns:a16="http://schemas.microsoft.com/office/drawing/2014/main" id="{FAD8A9E6-C43D-448D-8D52-39FAAF50E085}"/>
                </a:ext>
              </a:extLst>
            </p:cNvPr>
            <p:cNvCxnSpPr/>
            <p:nvPr/>
          </p:nvCxnSpPr>
          <p:spPr>
            <a:xfrm flipH="1" flipV="1">
              <a:off x="2878217" y="242927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5" name="직선 화살표 연결선 84">
              <a:extLst>
                <a:ext uri="{FF2B5EF4-FFF2-40B4-BE49-F238E27FC236}">
                  <a16:creationId xmlns:a16="http://schemas.microsoft.com/office/drawing/2014/main" id="{686848D6-964F-4E68-A403-F09D1CDD00EE}"/>
                </a:ext>
              </a:extLst>
            </p:cNvPr>
            <p:cNvCxnSpPr/>
            <p:nvPr/>
          </p:nvCxnSpPr>
          <p:spPr>
            <a:xfrm flipH="1">
              <a:off x="2950225" y="1277144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6" name="직선 화살표 연결선 85">
              <a:extLst>
                <a:ext uri="{FF2B5EF4-FFF2-40B4-BE49-F238E27FC236}">
                  <a16:creationId xmlns:a16="http://schemas.microsoft.com/office/drawing/2014/main" id="{992B7C48-2F5A-4682-9949-18E1B1F36F24}"/>
                </a:ext>
              </a:extLst>
            </p:cNvPr>
            <p:cNvCxnSpPr/>
            <p:nvPr/>
          </p:nvCxnSpPr>
          <p:spPr>
            <a:xfrm flipV="1">
              <a:off x="1870105" y="2483278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657EE91A-F471-4018-A7C1-36CB4BD7273A}"/>
              </a:ext>
            </a:extLst>
          </p:cNvPr>
          <p:cNvGrpSpPr/>
          <p:nvPr/>
        </p:nvGrpSpPr>
        <p:grpSpPr>
          <a:xfrm>
            <a:off x="3436784" y="4892585"/>
            <a:ext cx="1478914" cy="1805703"/>
            <a:chOff x="5577511" y="692696"/>
            <a:chExt cx="1946817" cy="2520280"/>
          </a:xfrm>
        </p:grpSpPr>
        <p:cxnSp>
          <p:nvCxnSpPr>
            <p:cNvPr id="88" name="직선 화살표 연결선 87">
              <a:extLst>
                <a:ext uri="{FF2B5EF4-FFF2-40B4-BE49-F238E27FC236}">
                  <a16:creationId xmlns:a16="http://schemas.microsoft.com/office/drawing/2014/main" id="{9A5C5612-5E4E-4664-8F5D-E7CFFE59570E}"/>
                </a:ext>
              </a:extLst>
            </p:cNvPr>
            <p:cNvCxnSpPr/>
            <p:nvPr/>
          </p:nvCxnSpPr>
          <p:spPr>
            <a:xfrm>
              <a:off x="6398520" y="756320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9" name="직선 화살표 연결선 88">
              <a:extLst>
                <a:ext uri="{FF2B5EF4-FFF2-40B4-BE49-F238E27FC236}">
                  <a16:creationId xmlns:a16="http://schemas.microsoft.com/office/drawing/2014/main" id="{0738F14E-4876-4F11-8792-15F355C69118}"/>
                </a:ext>
              </a:extLst>
            </p:cNvPr>
            <p:cNvCxnSpPr/>
            <p:nvPr/>
          </p:nvCxnSpPr>
          <p:spPr>
            <a:xfrm flipV="1">
              <a:off x="6398520" y="2340496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0" name="직선 화살표 연결선 89">
              <a:extLst>
                <a:ext uri="{FF2B5EF4-FFF2-40B4-BE49-F238E27FC236}">
                  <a16:creationId xmlns:a16="http://schemas.microsoft.com/office/drawing/2014/main" id="{3A71DB87-83C5-40A1-8C07-A0C0856F66FA}"/>
                </a:ext>
              </a:extLst>
            </p:cNvPr>
            <p:cNvCxnSpPr/>
            <p:nvPr/>
          </p:nvCxnSpPr>
          <p:spPr>
            <a:xfrm>
              <a:off x="5713144" y="111636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1" name="직선 화살표 연결선 90">
              <a:extLst>
                <a:ext uri="{FF2B5EF4-FFF2-40B4-BE49-F238E27FC236}">
                  <a16:creationId xmlns:a16="http://schemas.microsoft.com/office/drawing/2014/main" id="{A26B7310-EC41-4E5B-962E-2BB8E59BB9A0}"/>
                </a:ext>
              </a:extLst>
            </p:cNvPr>
            <p:cNvCxnSpPr/>
            <p:nvPr/>
          </p:nvCxnSpPr>
          <p:spPr>
            <a:xfrm flipH="1" flipV="1">
              <a:off x="6793264" y="219648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2" name="직선 화살표 연결선 91">
              <a:extLst>
                <a:ext uri="{FF2B5EF4-FFF2-40B4-BE49-F238E27FC236}">
                  <a16:creationId xmlns:a16="http://schemas.microsoft.com/office/drawing/2014/main" id="{7CAF8FAE-A9C6-440A-8840-3D9E3E67A349}"/>
                </a:ext>
              </a:extLst>
            </p:cNvPr>
            <p:cNvCxnSpPr/>
            <p:nvPr/>
          </p:nvCxnSpPr>
          <p:spPr>
            <a:xfrm flipH="1">
              <a:off x="6865272" y="1044352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3" name="직선 화살표 연결선 92">
              <a:extLst>
                <a:ext uri="{FF2B5EF4-FFF2-40B4-BE49-F238E27FC236}">
                  <a16:creationId xmlns:a16="http://schemas.microsoft.com/office/drawing/2014/main" id="{A7E1D4F3-C335-4746-8872-3B035D452A14}"/>
                </a:ext>
              </a:extLst>
            </p:cNvPr>
            <p:cNvCxnSpPr/>
            <p:nvPr/>
          </p:nvCxnSpPr>
          <p:spPr>
            <a:xfrm flipV="1">
              <a:off x="5785152" y="2250486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pic>
          <p:nvPicPr>
            <p:cNvPr id="94" name="내용 개체 틀 7">
              <a:extLst>
                <a:ext uri="{FF2B5EF4-FFF2-40B4-BE49-F238E27FC236}">
                  <a16:creationId xmlns:a16="http://schemas.microsoft.com/office/drawing/2014/main" id="{452AAF22-B639-4BF2-8699-C2204920C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7511" y="692696"/>
              <a:ext cx="1946817" cy="2520280"/>
            </a:xfrm>
            <a:prstGeom prst="rect">
              <a:avLst/>
            </a:prstGeom>
          </p:spPr>
        </p:pic>
        <p:cxnSp>
          <p:nvCxnSpPr>
            <p:cNvPr id="95" name="직선 화살표 연결선 94">
              <a:extLst>
                <a:ext uri="{FF2B5EF4-FFF2-40B4-BE49-F238E27FC236}">
                  <a16:creationId xmlns:a16="http://schemas.microsoft.com/office/drawing/2014/main" id="{E3D02A6B-EB3E-41E0-B26E-EBE88132AF3A}"/>
                </a:ext>
              </a:extLst>
            </p:cNvPr>
            <p:cNvCxnSpPr/>
            <p:nvPr/>
          </p:nvCxnSpPr>
          <p:spPr>
            <a:xfrm>
              <a:off x="6550920" y="908720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6" name="직선 화살표 연결선 95">
              <a:extLst>
                <a:ext uri="{FF2B5EF4-FFF2-40B4-BE49-F238E27FC236}">
                  <a16:creationId xmlns:a16="http://schemas.microsoft.com/office/drawing/2014/main" id="{C17676FE-9803-4348-A77C-CF8E3065C16F}"/>
                </a:ext>
              </a:extLst>
            </p:cNvPr>
            <p:cNvCxnSpPr>
              <a:stCxn id="94" idx="3"/>
            </p:cNvCxnSpPr>
            <p:nvPr/>
          </p:nvCxnSpPr>
          <p:spPr>
            <a:xfrm flipH="1">
              <a:off x="7161687" y="1952836"/>
              <a:ext cx="362641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7" name="직선 화살표 연결선 96">
              <a:extLst>
                <a:ext uri="{FF2B5EF4-FFF2-40B4-BE49-F238E27FC236}">
                  <a16:creationId xmlns:a16="http://schemas.microsoft.com/office/drawing/2014/main" id="{3C26D33C-D46C-4D07-BD28-499BFEEE4E4F}"/>
                </a:ext>
              </a:extLst>
            </p:cNvPr>
            <p:cNvCxnSpPr/>
            <p:nvPr/>
          </p:nvCxnSpPr>
          <p:spPr>
            <a:xfrm flipV="1">
              <a:off x="6550920" y="2492896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8" name="직선 화살표 연결선 97">
              <a:extLst>
                <a:ext uri="{FF2B5EF4-FFF2-40B4-BE49-F238E27FC236}">
                  <a16:creationId xmlns:a16="http://schemas.microsoft.com/office/drawing/2014/main" id="{3684A517-C20B-410A-BDB5-34E8ADB6DC08}"/>
                </a:ext>
              </a:extLst>
            </p:cNvPr>
            <p:cNvCxnSpPr>
              <a:stCxn id="94" idx="1"/>
            </p:cNvCxnSpPr>
            <p:nvPr/>
          </p:nvCxnSpPr>
          <p:spPr>
            <a:xfrm>
              <a:off x="5577511" y="1952836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9" name="직선 화살표 연결선 98">
              <a:extLst>
                <a:ext uri="{FF2B5EF4-FFF2-40B4-BE49-F238E27FC236}">
                  <a16:creationId xmlns:a16="http://schemas.microsoft.com/office/drawing/2014/main" id="{909CBE70-A5C4-4E4C-9DDC-168BA75B136A}"/>
                </a:ext>
              </a:extLst>
            </p:cNvPr>
            <p:cNvCxnSpPr/>
            <p:nvPr/>
          </p:nvCxnSpPr>
          <p:spPr>
            <a:xfrm>
              <a:off x="5865544" y="126876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2" name="직선 화살표 연결선 101">
              <a:extLst>
                <a:ext uri="{FF2B5EF4-FFF2-40B4-BE49-F238E27FC236}">
                  <a16:creationId xmlns:a16="http://schemas.microsoft.com/office/drawing/2014/main" id="{24B502B7-9D1E-46EB-8FCB-90CF764608B5}"/>
                </a:ext>
              </a:extLst>
            </p:cNvPr>
            <p:cNvCxnSpPr/>
            <p:nvPr/>
          </p:nvCxnSpPr>
          <p:spPr>
            <a:xfrm flipH="1" flipV="1">
              <a:off x="6945664" y="234888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5" name="직선 화살표 연결선 104">
              <a:extLst>
                <a:ext uri="{FF2B5EF4-FFF2-40B4-BE49-F238E27FC236}">
                  <a16:creationId xmlns:a16="http://schemas.microsoft.com/office/drawing/2014/main" id="{61A36210-0EB3-4050-9EAD-7215B055E1FB}"/>
                </a:ext>
              </a:extLst>
            </p:cNvPr>
            <p:cNvCxnSpPr/>
            <p:nvPr/>
          </p:nvCxnSpPr>
          <p:spPr>
            <a:xfrm flipH="1">
              <a:off x="7017672" y="1196752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6" name="직선 화살표 연결선 105">
              <a:extLst>
                <a:ext uri="{FF2B5EF4-FFF2-40B4-BE49-F238E27FC236}">
                  <a16:creationId xmlns:a16="http://schemas.microsoft.com/office/drawing/2014/main" id="{E392DF31-B2F9-4A50-82AD-D051416D9400}"/>
                </a:ext>
              </a:extLst>
            </p:cNvPr>
            <p:cNvCxnSpPr/>
            <p:nvPr/>
          </p:nvCxnSpPr>
          <p:spPr>
            <a:xfrm flipV="1">
              <a:off x="5937552" y="2402886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966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84"/>
    </mc:Choice>
    <mc:Fallback xmlns="">
      <p:transition spd="slow" advTm="137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100" grpId="0" animBg="1"/>
      <p:bldP spid="100" grpId="1" animBg="1"/>
      <p:bldP spid="101" grpId="0" animBg="1"/>
      <p:bldP spid="101" grpId="1" animBg="1"/>
      <p:bldP spid="103" grpId="0" animBg="1"/>
      <p:bldP spid="103" grpId="1" animBg="1"/>
      <p:bldP spid="160" grpId="0"/>
      <p:bldP spid="161" grpId="0"/>
      <p:bldP spid="168" grpId="0" animBg="1"/>
      <p:bldP spid="1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60587C0B-BA0F-4FC0-82EC-A169B20C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658" y="902962"/>
            <a:ext cx="5245100" cy="5383879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48BCFA-DEE8-426D-938E-824AE01BCF17}"/>
              </a:ext>
            </a:extLst>
          </p:cNvPr>
          <p:cNvGrpSpPr/>
          <p:nvPr/>
        </p:nvGrpSpPr>
        <p:grpSpPr>
          <a:xfrm>
            <a:off x="955817" y="1982460"/>
            <a:ext cx="4022583" cy="2265969"/>
            <a:chOff x="9850001" y="2706389"/>
            <a:chExt cx="2102600" cy="1341433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E2E718B8-2A28-4E8F-89A0-E98AD2476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60846" y="2706389"/>
              <a:ext cx="1991755" cy="1341433"/>
            </a:xfrm>
            <a:prstGeom prst="rect">
              <a:avLst/>
            </a:prstGeom>
          </p:spPr>
        </p:pic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91EF8053-B0E3-4749-9798-D27BB4A055D2}"/>
                </a:ext>
              </a:extLst>
            </p:cNvPr>
            <p:cNvSpPr/>
            <p:nvPr/>
          </p:nvSpPr>
          <p:spPr>
            <a:xfrm rot="18771717">
              <a:off x="10207396" y="2783625"/>
              <a:ext cx="898608" cy="1613397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  <p:sp>
        <p:nvSpPr>
          <p:cNvPr id="18" name="오른쪽 화살표 17"/>
          <p:cNvSpPr/>
          <p:nvPr/>
        </p:nvSpPr>
        <p:spPr>
          <a:xfrm>
            <a:off x="4818929" y="4248429"/>
            <a:ext cx="609600" cy="6156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00366" y="774519"/>
            <a:ext cx="798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ko-KR" altLang="en-US" sz="2800" b="1" dirty="0"/>
              <a:t>실제의 천체물리적인 블랙홀</a:t>
            </a:r>
            <a:r>
              <a:rPr lang="en-US" altLang="ko-KR" sz="2800" b="1" dirty="0"/>
              <a:t>: </a:t>
            </a:r>
            <a:r>
              <a:rPr lang="ko-KR" altLang="en-US" sz="2800" b="1" dirty="0"/>
              <a:t>중력 붕괴의 산물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62929" y="5918200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altLang="ko-KR" sz="2400" dirty="0"/>
              <a:t>+</a:t>
            </a:r>
            <a:r>
              <a:rPr lang="ko-KR" altLang="en-US" sz="2400" dirty="0"/>
              <a:t>회전</a:t>
            </a:r>
            <a:r>
              <a:rPr lang="en-US" altLang="ko-KR" sz="2400" dirty="0"/>
              <a:t>(</a:t>
            </a:r>
            <a:r>
              <a:rPr lang="ko-KR" altLang="en-US" sz="2400" dirty="0"/>
              <a:t>각운동량</a:t>
            </a:r>
            <a:r>
              <a:rPr lang="en-US" altLang="ko-KR" sz="2400" dirty="0"/>
              <a:t>) </a:t>
            </a:r>
            <a:r>
              <a:rPr lang="ko-KR" altLang="en-US" sz="2400" dirty="0"/>
              <a:t>有</a:t>
            </a:r>
            <a:endParaRPr lang="en-US" altLang="ko-KR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85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46"/>
    </mc:Choice>
    <mc:Fallback xmlns="">
      <p:transition spd="slow" advTm="65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B7FA3D1-9991-4C1E-9531-8168814805F6}"/>
              </a:ext>
            </a:extLst>
          </p:cNvPr>
          <p:cNvSpPr/>
          <p:nvPr/>
        </p:nvSpPr>
        <p:spPr>
          <a:xfrm>
            <a:off x="2298700" y="2642791"/>
            <a:ext cx="7683500" cy="1116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685800" marR="0" lvl="0" indent="-6858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ko-KR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블랙홀 내부의 풍경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61493A-9063-49C3-A169-18B8C0934BE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373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8"/>
    </mc:Choice>
    <mc:Fallback xmlns="">
      <p:transition spd="slow" advTm="9768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C35B9FD8-D7F7-4785-B9E5-493E5EDE43E5}"/>
              </a:ext>
            </a:extLst>
          </p:cNvPr>
          <p:cNvSpPr/>
          <p:nvPr/>
        </p:nvSpPr>
        <p:spPr>
          <a:xfrm>
            <a:off x="4203464" y="5404527"/>
            <a:ext cx="18473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ko-KR" altLang="en-US" sz="150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A90CB5CB-BE8E-4ECE-A0F1-F8B014A34EFC}"/>
                  </a:ext>
                </a:extLst>
              </p:cNvPr>
              <p:cNvSpPr/>
              <p:nvPr/>
            </p:nvSpPr>
            <p:spPr>
              <a:xfrm>
                <a:off x="864900" y="1480894"/>
                <a:ext cx="9082645" cy="1265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defTabSz="6858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2000" b="1" kern="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블랙홀 내부</a:t>
                </a:r>
                <a:r>
                  <a:rPr lang="en-US" altLang="ko-KR" sz="2000" b="1" kern="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ko-KR" sz="2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ko-KR" sz="2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ko-KR" sz="2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&lt;2</m:t>
                    </m:r>
                    <m:r>
                      <a:rPr lang="en-US" altLang="ko-KR" sz="2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endParaRPr lang="en-US" altLang="ko-KR" sz="20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lnSpc>
                    <a:spcPct val="150000"/>
                  </a:lnSpc>
                </a:pPr>
                <a:r>
                  <a:rPr lang="en-US" altLang="ko-KR" sz="2000" dirty="0">
                    <a:solidFill>
                      <a:prstClr val="black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1−2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func>
                      <m:func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0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0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A90CB5CB-BE8E-4ECE-A0F1-F8B014A34E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900" y="1480894"/>
                <a:ext cx="9082645" cy="1265988"/>
              </a:xfrm>
              <a:prstGeom prst="rect">
                <a:avLst/>
              </a:prstGeom>
              <a:blipFill>
                <a:blip r:embed="rId4"/>
                <a:stretch>
                  <a:fillRect l="-60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직사각형 29">
            <a:extLst>
              <a:ext uri="{FF2B5EF4-FFF2-40B4-BE49-F238E27FC236}">
                <a16:creationId xmlns:a16="http://schemas.microsoft.com/office/drawing/2014/main" id="{A90CB5CB-BE8E-4ECE-A0F1-F8B014A34EFC}"/>
              </a:ext>
            </a:extLst>
          </p:cNvPr>
          <p:cNvSpPr/>
          <p:nvPr/>
        </p:nvSpPr>
        <p:spPr>
          <a:xfrm>
            <a:off x="796429" y="642077"/>
            <a:ext cx="557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685800">
              <a:buFont typeface="Wingdings" panose="05000000000000000000" pitchFamily="2" charset="2"/>
              <a:buChar char="ü"/>
            </a:pPr>
            <a:r>
              <a:rPr lang="en-US" altLang="ko-KR" sz="3200" b="1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“</a:t>
            </a:r>
            <a:r>
              <a:rPr lang="ko-KR" altLang="en-US" sz="3200" b="1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시간</a:t>
            </a:r>
            <a:r>
              <a:rPr lang="en-US" altLang="ko-KR" sz="3200" b="1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-</a:t>
            </a:r>
            <a:r>
              <a:rPr lang="ko-KR" altLang="en-US" sz="3200" b="1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공간</a:t>
            </a:r>
            <a:r>
              <a:rPr lang="en-US" altLang="ko-KR" sz="3200" b="1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“ </a:t>
            </a:r>
            <a:r>
              <a:rPr lang="ko-KR" altLang="en-US" sz="3200" b="1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좌표 역전</a:t>
            </a:r>
            <a:endParaRPr lang="en-US" altLang="ko-KR" sz="3200" b="1" kern="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2057400" y="2703143"/>
            <a:ext cx="1206500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3846018" y="2703143"/>
            <a:ext cx="9779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36954" y="2790496"/>
                <a:ext cx="49603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ko-KR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6954" y="2790496"/>
                <a:ext cx="496033" cy="307777"/>
              </a:xfrm>
              <a:prstGeom prst="rect">
                <a:avLst/>
              </a:prstGeom>
              <a:blipFill>
                <a:blip r:embed="rId5"/>
                <a:stretch>
                  <a:fillRect l="-6098" r="-7317" b="-1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121600" y="2759274"/>
                <a:ext cx="49603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ko-KR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600" y="2759274"/>
                <a:ext cx="496033" cy="307777"/>
              </a:xfrm>
              <a:prstGeom prst="rect">
                <a:avLst/>
              </a:prstGeom>
              <a:blipFill>
                <a:blip r:embed="rId6"/>
                <a:stretch>
                  <a:fillRect l="-6173" r="-8642" b="-1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1196096" y="3141887"/>
                <a:ext cx="4970143" cy="33435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𝐶𝑜𝑛𝑠𝑡</m:t>
                    </m:r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.  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하</m:t>
                    </m:r>
                    <m:r>
                      <a:rPr lang="ko-KR" altLang="en-US" sz="2000" i="1" smtClean="0">
                        <a:latin typeface="Cambria Math" panose="02040503050406030204" pitchFamily="18" charset="0"/>
                      </a:rPr>
                      <m:t>고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좌</m:t>
                    </m:r>
                    <m:r>
                      <a:rPr lang="ko-KR" altLang="en-US" sz="2000" i="1" smtClean="0">
                        <a:latin typeface="Cambria Math" panose="02040503050406030204" pitchFamily="18" charset="0"/>
                      </a:rPr>
                      <m:t>표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만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변</m:t>
                    </m:r>
                    <m:r>
                      <a:rPr lang="ko-KR" altLang="en-US" sz="2000" i="1" smtClean="0">
                        <a:latin typeface="Cambria Math" panose="02040503050406030204" pitchFamily="18" charset="0"/>
                      </a:rPr>
                      <m:t>할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때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ko-KR" altLang="en-US" sz="2000" dirty="0">
                    <a:solidFill>
                      <a:schemeClr val="tx1"/>
                    </a:solidFill>
                  </a:rPr>
                  <a:t>  </a:t>
                </a:r>
                <a:endParaRPr lang="en-US" altLang="ko-KR" sz="2000" dirty="0">
                  <a:solidFill>
                    <a:schemeClr val="tx1"/>
                  </a:solidFill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US" altLang="ko-KR" sz="20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 ??</m:t>
                    </m:r>
                  </m:oMath>
                </a14:m>
                <a:endParaRPr lang="en-US" altLang="ko-KR" sz="2000" dirty="0"/>
              </a:p>
              <a:p>
                <a:pPr>
                  <a:lnSpc>
                    <a:spcPct val="150000"/>
                  </a:lnSpc>
                </a:pPr>
                <a:r>
                  <a:rPr lang="en-US" altLang="ko-KR" sz="2000" dirty="0">
                    <a:sym typeface="Wingdings" panose="05000000000000000000" pitchFamily="2" charset="2"/>
                  </a:rPr>
                  <a:t>    </a:t>
                </a:r>
                <a:r>
                  <a:rPr lang="ko-KR" altLang="en-US" sz="2000" dirty="0">
                    <a:sym typeface="Wingdings" panose="05000000000000000000" pitchFamily="2" charset="2"/>
                  </a:rPr>
                  <a:t>시간 간격이 아니고 공간 간격</a:t>
                </a:r>
                <a:r>
                  <a:rPr lang="en-US" altLang="ko-KR" sz="2000" dirty="0">
                    <a:sym typeface="Wingdings" panose="05000000000000000000" pitchFamily="2" charset="2"/>
                  </a:rPr>
                  <a:t>!</a:t>
                </a: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좌표만</m:t>
                    </m:r>
                    <m:r>
                      <a:rPr lang="en-US" altLang="ko-KR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ko-KR" altLang="en-US" sz="2000" i="1">
                        <a:latin typeface="Cambria Math" panose="02040503050406030204" pitchFamily="18" charset="0"/>
                      </a:rPr>
                      <m:t>변할때</m:t>
                    </m:r>
                    <m:r>
                      <a:rPr lang="en-US" altLang="ko-KR" sz="2000" i="1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ko-KR" altLang="en-US" sz="2000" dirty="0"/>
                  <a:t> </a:t>
                </a:r>
                <a:endParaRPr lang="en-US" altLang="ko-KR" sz="2000" dirty="0"/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1−2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altLang="ko-KR" sz="2000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2000" dirty="0"/>
                  <a:t>   </a:t>
                </a:r>
                <a:r>
                  <a:rPr lang="en-US" altLang="ko-KR" sz="2000" dirty="0"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ym typeface="Wingdings" panose="05000000000000000000" pitchFamily="2" charset="2"/>
                  </a:rPr>
                  <a:t>공간 간격이 아니고 시간 간격</a:t>
                </a:r>
                <a:r>
                  <a:rPr lang="en-US" altLang="ko-KR" sz="2000" dirty="0">
                    <a:sym typeface="Wingdings" panose="05000000000000000000" pitchFamily="2" charset="2"/>
                  </a:rPr>
                  <a:t>!</a:t>
                </a:r>
                <a:endParaRPr lang="ko-KR" alt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96" y="3141887"/>
                <a:ext cx="4970143" cy="3343544"/>
              </a:xfrm>
              <a:prstGeom prst="rect">
                <a:avLst/>
              </a:prstGeom>
              <a:blipFill>
                <a:blip r:embed="rId7"/>
                <a:stretch>
                  <a:fillRect l="-3064" b="-200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그룹 30"/>
          <p:cNvGrpSpPr/>
          <p:nvPr/>
        </p:nvGrpSpPr>
        <p:grpSpPr>
          <a:xfrm>
            <a:off x="7328725" y="934464"/>
            <a:ext cx="4500111" cy="4615867"/>
            <a:chOff x="7214582" y="1957909"/>
            <a:chExt cx="4500111" cy="4615867"/>
          </a:xfrm>
        </p:grpSpPr>
        <p:sp>
          <p:nvSpPr>
            <p:cNvPr id="38" name="TextBox 37"/>
            <p:cNvSpPr txBox="1"/>
            <p:nvPr/>
          </p:nvSpPr>
          <p:spPr>
            <a:xfrm>
              <a:off x="7214582" y="4598638"/>
              <a:ext cx="5068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r=0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488006" y="4684287"/>
              <a:ext cx="951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r=2M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DDFA056-2A5C-405B-A47F-1AFB70E32592}"/>
                </a:ext>
              </a:extLst>
            </p:cNvPr>
            <p:cNvSpPr txBox="1"/>
            <p:nvPr/>
          </p:nvSpPr>
          <p:spPr>
            <a:xfrm>
              <a:off x="11427669" y="4457661"/>
              <a:ext cx="287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41" name="직선 화살표 연결선 40">
              <a:extLst>
                <a:ext uri="{FF2B5EF4-FFF2-40B4-BE49-F238E27FC236}">
                  <a16:creationId xmlns:a16="http://schemas.microsoft.com/office/drawing/2014/main" id="{F32812C9-53B9-4ED4-8781-E9073DE69FD7}"/>
                </a:ext>
              </a:extLst>
            </p:cNvPr>
            <p:cNvCxnSpPr/>
            <p:nvPr/>
          </p:nvCxnSpPr>
          <p:spPr>
            <a:xfrm>
              <a:off x="7278852" y="4649856"/>
              <a:ext cx="4148817" cy="3475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42" name="직선 화살표 연결선 41">
              <a:extLst>
                <a:ext uri="{FF2B5EF4-FFF2-40B4-BE49-F238E27FC236}">
                  <a16:creationId xmlns:a16="http://schemas.microsoft.com/office/drawing/2014/main" id="{D1163A74-89EF-438B-A3BA-9B398A1FADBA}"/>
                </a:ext>
              </a:extLst>
            </p:cNvPr>
            <p:cNvCxnSpPr/>
            <p:nvPr/>
          </p:nvCxnSpPr>
          <p:spPr>
            <a:xfrm flipV="1">
              <a:off x="7660718" y="2377673"/>
              <a:ext cx="0" cy="355377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cxnSp>
          <p:nvCxnSpPr>
            <p:cNvPr id="43" name="직선 화살표 연결선 42">
              <a:extLst>
                <a:ext uri="{FF2B5EF4-FFF2-40B4-BE49-F238E27FC236}">
                  <a16:creationId xmlns:a16="http://schemas.microsoft.com/office/drawing/2014/main" id="{B17174C1-7069-4BA5-BEF6-56E2EB0DA55F}"/>
                </a:ext>
              </a:extLst>
            </p:cNvPr>
            <p:cNvCxnSpPr/>
            <p:nvPr/>
          </p:nvCxnSpPr>
          <p:spPr>
            <a:xfrm flipV="1">
              <a:off x="8800442" y="2175938"/>
              <a:ext cx="45436" cy="3768307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C182AF6-31F7-40E1-976D-190721662F64}"/>
                </a:ext>
              </a:extLst>
            </p:cNvPr>
            <p:cNvSpPr txBox="1"/>
            <p:nvPr/>
          </p:nvSpPr>
          <p:spPr>
            <a:xfrm>
              <a:off x="7494570" y="1957909"/>
              <a:ext cx="3091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id="{8AC0D28F-25F2-4D03-B2A7-A7FD637AA4C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71762" y="2779821"/>
              <a:ext cx="3586310" cy="3637633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dash"/>
            </a:ln>
            <a:effectLst/>
          </p:spPr>
        </p:cxnSp>
        <p:sp>
          <p:nvSpPr>
            <p:cNvPr id="46" name="자유형: 도형 20">
              <a:extLst>
                <a:ext uri="{FF2B5EF4-FFF2-40B4-BE49-F238E27FC236}">
                  <a16:creationId xmlns:a16="http://schemas.microsoft.com/office/drawing/2014/main" id="{47048A86-BFE8-445D-ACFD-C3252F86FB2C}"/>
                </a:ext>
              </a:extLst>
            </p:cNvPr>
            <p:cNvSpPr/>
            <p:nvPr/>
          </p:nvSpPr>
          <p:spPr>
            <a:xfrm>
              <a:off x="8890922" y="2328061"/>
              <a:ext cx="2206487" cy="3916017"/>
            </a:xfrm>
            <a:custGeom>
              <a:avLst/>
              <a:gdLst>
                <a:gd name="connsiteX0" fmla="*/ 2206487 w 2206487"/>
                <a:gd name="connsiteY0" fmla="*/ 3916017 h 3916017"/>
                <a:gd name="connsiteX1" fmla="*/ 1570382 w 2206487"/>
                <a:gd name="connsiteY1" fmla="*/ 3269974 h 3916017"/>
                <a:gd name="connsiteX2" fmla="*/ 944217 w 2206487"/>
                <a:gd name="connsiteY2" fmla="*/ 2594113 h 3916017"/>
                <a:gd name="connsiteX3" fmla="*/ 347869 w 2206487"/>
                <a:gd name="connsiteY3" fmla="*/ 1818861 h 3916017"/>
                <a:gd name="connsiteX4" fmla="*/ 129208 w 2206487"/>
                <a:gd name="connsiteY4" fmla="*/ 1262269 h 3916017"/>
                <a:gd name="connsiteX5" fmla="*/ 39756 w 2206487"/>
                <a:gd name="connsiteY5" fmla="*/ 616226 h 3916017"/>
                <a:gd name="connsiteX6" fmla="*/ 0 w 2206487"/>
                <a:gd name="connsiteY6" fmla="*/ 0 h 391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6487" h="3916017">
                  <a:moveTo>
                    <a:pt x="2206487" y="3916017"/>
                  </a:moveTo>
                  <a:cubicBezTo>
                    <a:pt x="1993623" y="3703154"/>
                    <a:pt x="1780760" y="3490291"/>
                    <a:pt x="1570382" y="3269974"/>
                  </a:cubicBezTo>
                  <a:cubicBezTo>
                    <a:pt x="1360004" y="3049657"/>
                    <a:pt x="1147969" y="2835965"/>
                    <a:pt x="944217" y="2594113"/>
                  </a:cubicBezTo>
                  <a:cubicBezTo>
                    <a:pt x="740465" y="2352261"/>
                    <a:pt x="483704" y="2040835"/>
                    <a:pt x="347869" y="1818861"/>
                  </a:cubicBezTo>
                  <a:cubicBezTo>
                    <a:pt x="212034" y="1596887"/>
                    <a:pt x="180560" y="1462708"/>
                    <a:pt x="129208" y="1262269"/>
                  </a:cubicBezTo>
                  <a:cubicBezTo>
                    <a:pt x="77856" y="1061830"/>
                    <a:pt x="61291" y="826604"/>
                    <a:pt x="39756" y="616226"/>
                  </a:cubicBezTo>
                  <a:cubicBezTo>
                    <a:pt x="18221" y="405848"/>
                    <a:pt x="9110" y="202924"/>
                    <a:pt x="0" y="0"/>
                  </a:cubicBezTo>
                </a:path>
              </a:pathLst>
            </a:custGeom>
            <a:noFill/>
            <a:ln w="12700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7" name="자유형: 도형 21">
              <a:extLst>
                <a:ext uri="{FF2B5EF4-FFF2-40B4-BE49-F238E27FC236}">
                  <a16:creationId xmlns:a16="http://schemas.microsoft.com/office/drawing/2014/main" id="{5BBECCA1-5069-4F6A-9C0B-A5E82BCE7328}"/>
                </a:ext>
              </a:extLst>
            </p:cNvPr>
            <p:cNvSpPr/>
            <p:nvPr/>
          </p:nvSpPr>
          <p:spPr>
            <a:xfrm>
              <a:off x="7688284" y="2347936"/>
              <a:ext cx="1093304" cy="2305878"/>
            </a:xfrm>
            <a:custGeom>
              <a:avLst/>
              <a:gdLst>
                <a:gd name="connsiteX0" fmla="*/ 1093304 w 1093304"/>
                <a:gd name="connsiteY0" fmla="*/ 0 h 2305878"/>
                <a:gd name="connsiteX1" fmla="*/ 1073426 w 1093304"/>
                <a:gd name="connsiteY1" fmla="*/ 685800 h 2305878"/>
                <a:gd name="connsiteX2" fmla="*/ 993913 w 1093304"/>
                <a:gd name="connsiteY2" fmla="*/ 1461052 h 2305878"/>
                <a:gd name="connsiteX3" fmla="*/ 775252 w 1093304"/>
                <a:gd name="connsiteY3" fmla="*/ 2007704 h 2305878"/>
                <a:gd name="connsiteX4" fmla="*/ 417443 w 1093304"/>
                <a:gd name="connsiteY4" fmla="*/ 2246243 h 2305878"/>
                <a:gd name="connsiteX5" fmla="*/ 0 w 1093304"/>
                <a:gd name="connsiteY5" fmla="*/ 2305878 h 230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304" h="2305878">
                  <a:moveTo>
                    <a:pt x="1093304" y="0"/>
                  </a:moveTo>
                  <a:cubicBezTo>
                    <a:pt x="1091647" y="221145"/>
                    <a:pt x="1089991" y="442291"/>
                    <a:pt x="1073426" y="685800"/>
                  </a:cubicBezTo>
                  <a:cubicBezTo>
                    <a:pt x="1056861" y="929309"/>
                    <a:pt x="1043609" y="1240735"/>
                    <a:pt x="993913" y="1461052"/>
                  </a:cubicBezTo>
                  <a:cubicBezTo>
                    <a:pt x="944217" y="1681369"/>
                    <a:pt x="871330" y="1876839"/>
                    <a:pt x="775252" y="2007704"/>
                  </a:cubicBezTo>
                  <a:cubicBezTo>
                    <a:pt x="679174" y="2138569"/>
                    <a:pt x="546652" y="2196547"/>
                    <a:pt x="417443" y="2246243"/>
                  </a:cubicBezTo>
                  <a:cubicBezTo>
                    <a:pt x="288234" y="2295939"/>
                    <a:pt x="144117" y="2300908"/>
                    <a:pt x="0" y="2305878"/>
                  </a:cubicBezTo>
                </a:path>
              </a:pathLst>
            </a:custGeom>
            <a:noFill/>
            <a:ln w="12700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49" name="직선 화살표 연결선 48">
              <a:extLst>
                <a:ext uri="{FF2B5EF4-FFF2-40B4-BE49-F238E27FC236}">
                  <a16:creationId xmlns:a16="http://schemas.microsoft.com/office/drawing/2014/main" id="{52CD0073-7872-4624-9192-34519AFAD1CD}"/>
                </a:ext>
              </a:extLst>
            </p:cNvPr>
            <p:cNvCxnSpPr/>
            <p:nvPr/>
          </p:nvCxnSpPr>
          <p:spPr>
            <a:xfrm flipV="1">
              <a:off x="10771240" y="5298641"/>
              <a:ext cx="936104" cy="945434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tailEnd type="triangle"/>
            </a:ln>
            <a:effectLst/>
          </p:spPr>
        </p:cxnSp>
        <p:sp>
          <p:nvSpPr>
            <p:cNvPr id="67" name="타원 66"/>
            <p:cNvSpPr/>
            <p:nvPr/>
          </p:nvSpPr>
          <p:spPr>
            <a:xfrm>
              <a:off x="10656532" y="5785765"/>
              <a:ext cx="554563" cy="64069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grpSp>
          <p:nvGrpSpPr>
            <p:cNvPr id="68" name="그룹 67"/>
            <p:cNvGrpSpPr/>
            <p:nvPr/>
          </p:nvGrpSpPr>
          <p:grpSpPr>
            <a:xfrm>
              <a:off x="9643192" y="4648683"/>
              <a:ext cx="307041" cy="273488"/>
              <a:chOff x="2608893" y="4796755"/>
              <a:chExt cx="307041" cy="273488"/>
            </a:xfrm>
          </p:grpSpPr>
          <p:cxnSp>
            <p:nvCxnSpPr>
              <p:cNvPr id="69" name="직선 화살표 연결선 68"/>
              <p:cNvCxnSpPr>
                <a:stCxn id="46" idx="2"/>
              </p:cNvCxnSpPr>
              <p:nvPr/>
            </p:nvCxnSpPr>
            <p:spPr>
              <a:xfrm flipV="1">
                <a:off x="2800840" y="4797928"/>
                <a:ext cx="114976" cy="272315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70" name="타원 69"/>
              <p:cNvSpPr/>
              <p:nvPr/>
            </p:nvSpPr>
            <p:spPr>
              <a:xfrm>
                <a:off x="2608893" y="4796755"/>
                <a:ext cx="307041" cy="7184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71" name="그룹 70"/>
            <p:cNvGrpSpPr/>
            <p:nvPr/>
          </p:nvGrpSpPr>
          <p:grpSpPr>
            <a:xfrm>
              <a:off x="9070569" y="3742970"/>
              <a:ext cx="194757" cy="337126"/>
              <a:chOff x="2028498" y="3876065"/>
              <a:chExt cx="201580" cy="365462"/>
            </a:xfrm>
          </p:grpSpPr>
          <p:cxnSp>
            <p:nvCxnSpPr>
              <p:cNvPr id="82" name="직선 화살표 연결선 81"/>
              <p:cNvCxnSpPr/>
              <p:nvPr/>
            </p:nvCxnSpPr>
            <p:spPr>
              <a:xfrm flipV="1">
                <a:off x="2161902" y="3891426"/>
                <a:ext cx="63901" cy="35010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83" name="타원 82"/>
              <p:cNvSpPr/>
              <p:nvPr/>
            </p:nvSpPr>
            <p:spPr>
              <a:xfrm>
                <a:off x="2028498" y="3876065"/>
                <a:ext cx="201580" cy="4956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84" name="그룹 83"/>
            <p:cNvGrpSpPr/>
            <p:nvPr/>
          </p:nvGrpSpPr>
          <p:grpSpPr>
            <a:xfrm>
              <a:off x="8879411" y="2325397"/>
              <a:ext cx="165148" cy="618884"/>
              <a:chOff x="1989478" y="3674744"/>
              <a:chExt cx="170935" cy="670901"/>
            </a:xfrm>
          </p:grpSpPr>
          <p:cxnSp>
            <p:nvCxnSpPr>
              <p:cNvPr id="85" name="직선 화살표 연결선 84"/>
              <p:cNvCxnSpPr>
                <a:stCxn id="46" idx="5"/>
                <a:endCxn id="86" idx="6"/>
              </p:cNvCxnSpPr>
              <p:nvPr/>
            </p:nvCxnSpPr>
            <p:spPr>
              <a:xfrm flipV="1">
                <a:off x="2042538" y="3699525"/>
                <a:ext cx="117875" cy="646122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86" name="타원 85"/>
              <p:cNvSpPr/>
              <p:nvPr/>
            </p:nvSpPr>
            <p:spPr>
              <a:xfrm>
                <a:off x="1989478" y="3674744"/>
                <a:ext cx="170935" cy="4956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87" name="그룹 86"/>
            <p:cNvGrpSpPr/>
            <p:nvPr/>
          </p:nvGrpSpPr>
          <p:grpSpPr>
            <a:xfrm>
              <a:off x="8610518" y="2856406"/>
              <a:ext cx="124886" cy="1141583"/>
              <a:chOff x="1576222" y="3004475"/>
              <a:chExt cx="124886" cy="1141583"/>
            </a:xfrm>
          </p:grpSpPr>
          <p:cxnSp>
            <p:nvCxnSpPr>
              <p:cNvPr id="88" name="직선 화살표 연결선 87"/>
              <p:cNvCxnSpPr/>
              <p:nvPr/>
            </p:nvCxnSpPr>
            <p:spPr>
              <a:xfrm flipH="1" flipV="1">
                <a:off x="1604732" y="3004475"/>
                <a:ext cx="96376" cy="53544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89" name="타원 88"/>
              <p:cNvSpPr/>
              <p:nvPr/>
            </p:nvSpPr>
            <p:spPr>
              <a:xfrm>
                <a:off x="1576222" y="3031252"/>
                <a:ext cx="45719" cy="111480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90" name="그룹 89"/>
            <p:cNvGrpSpPr/>
            <p:nvPr/>
          </p:nvGrpSpPr>
          <p:grpSpPr>
            <a:xfrm>
              <a:off x="8244850" y="4198178"/>
              <a:ext cx="211675" cy="303062"/>
              <a:chOff x="1510060" y="3295605"/>
              <a:chExt cx="191048" cy="387418"/>
            </a:xfrm>
          </p:grpSpPr>
          <p:cxnSp>
            <p:nvCxnSpPr>
              <p:cNvPr id="91" name="직선 화살표 연결선 90"/>
              <p:cNvCxnSpPr/>
              <p:nvPr/>
            </p:nvCxnSpPr>
            <p:spPr>
              <a:xfrm flipH="1" flipV="1">
                <a:off x="1548657" y="3295605"/>
                <a:ext cx="152451" cy="24431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92" name="타원 91"/>
              <p:cNvSpPr/>
              <p:nvPr/>
            </p:nvSpPr>
            <p:spPr>
              <a:xfrm>
                <a:off x="1510060" y="3295605"/>
                <a:ext cx="58398" cy="387418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93" name="그룹 92"/>
            <p:cNvGrpSpPr/>
            <p:nvPr/>
          </p:nvGrpSpPr>
          <p:grpSpPr>
            <a:xfrm>
              <a:off x="7655371" y="4556589"/>
              <a:ext cx="223027" cy="85943"/>
              <a:chOff x="621072" y="4704658"/>
              <a:chExt cx="223027" cy="85943"/>
            </a:xfrm>
          </p:grpSpPr>
          <p:cxnSp>
            <p:nvCxnSpPr>
              <p:cNvPr id="94" name="직선 화살표 연결선 93"/>
              <p:cNvCxnSpPr/>
              <p:nvPr/>
            </p:nvCxnSpPr>
            <p:spPr>
              <a:xfrm flipH="1" flipV="1">
                <a:off x="646843" y="4704658"/>
                <a:ext cx="197256" cy="85738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95" name="타원 94"/>
              <p:cNvSpPr/>
              <p:nvPr/>
            </p:nvSpPr>
            <p:spPr>
              <a:xfrm>
                <a:off x="621072" y="4712631"/>
                <a:ext cx="45719" cy="7797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cxnSp>
          <p:nvCxnSpPr>
            <p:cNvPr id="101" name="직선 연결선 100">
              <a:extLst>
                <a:ext uri="{FF2B5EF4-FFF2-40B4-BE49-F238E27FC236}">
                  <a16:creationId xmlns:a16="http://schemas.microsoft.com/office/drawing/2014/main" id="{3942362A-6670-462E-9683-1DE6B4BF6B22}"/>
                </a:ext>
              </a:extLst>
            </p:cNvPr>
            <p:cNvCxnSpPr>
              <a:cxnSpLocks/>
            </p:cNvCxnSpPr>
            <p:nvPr/>
          </p:nvCxnSpPr>
          <p:spPr>
            <a:xfrm>
              <a:off x="11087470" y="6234139"/>
              <a:ext cx="340199" cy="339637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arrow" w="med" len="med"/>
              <a:tailEnd type="none" w="med" len="med"/>
            </a:ln>
            <a:effectLst/>
          </p:spPr>
        </p:cxnSp>
        <p:cxnSp>
          <p:nvCxnSpPr>
            <p:cNvPr id="21" name="직선 화살표 연결선 20"/>
            <p:cNvCxnSpPr>
              <a:stCxn id="46" idx="2"/>
            </p:cNvCxnSpPr>
            <p:nvPr/>
          </p:nvCxnSpPr>
          <p:spPr>
            <a:xfrm flipV="1">
              <a:off x="9835139" y="4349709"/>
              <a:ext cx="0" cy="57246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화살표 연결선 22"/>
            <p:cNvCxnSpPr/>
            <p:nvPr/>
          </p:nvCxnSpPr>
          <p:spPr>
            <a:xfrm flipH="1" flipV="1">
              <a:off x="8425247" y="3969418"/>
              <a:ext cx="25589" cy="43702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V="1">
              <a:off x="9809739" y="4909471"/>
              <a:ext cx="375661" cy="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화살표 연결선 26"/>
            <p:cNvCxnSpPr/>
            <p:nvPr/>
          </p:nvCxnSpPr>
          <p:spPr>
            <a:xfrm flipH="1" flipV="1">
              <a:off x="8077200" y="4387809"/>
              <a:ext cx="386336" cy="593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직사각형 31"/>
              <p:cNvSpPr/>
              <p:nvPr/>
            </p:nvSpPr>
            <p:spPr>
              <a:xfrm>
                <a:off x="6280494" y="5599075"/>
                <a:ext cx="4019049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altLang="ko-KR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ko-KR" altLang="en-US" sz="24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와</m:t>
                    </m:r>
                    <m:r>
                      <a:rPr lang="en-US" altLang="ko-KR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ko-KR" altLang="en-US" sz="2400" b="1" dirty="0"/>
                  <a:t> 좌표의 역할이 뒤바뀜</a:t>
                </a:r>
              </a:p>
            </p:txBody>
          </p:sp>
        </mc:Choice>
        <mc:Fallback xmlns="">
          <p:sp>
            <p:nvSpPr>
              <p:cNvPr id="32" name="직사각형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494" y="5599075"/>
                <a:ext cx="4019049" cy="468590"/>
              </a:xfrm>
              <a:prstGeom prst="rect">
                <a:avLst/>
              </a:prstGeom>
              <a:blipFill>
                <a:blip r:embed="rId8"/>
                <a:stretch>
                  <a:fillRect t="-9091" r="-1364" b="-2857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" name="직사각형 102"/>
          <p:cNvSpPr/>
          <p:nvPr/>
        </p:nvSpPr>
        <p:spPr>
          <a:xfrm>
            <a:off x="6166239" y="5404527"/>
            <a:ext cx="4298561" cy="8565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686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972"/>
    </mc:Choice>
    <mc:Fallback xmlns="">
      <p:transition spd="slow" advTm="21097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247900"/>
            <a:ext cx="10655300" cy="158750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ko-KR" sz="8000" b="1" dirty="0"/>
              <a:t>2. Black Hole Solutions</a:t>
            </a:r>
            <a:endParaRPr lang="ko-KR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121292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A5218580-873F-4FD0-832B-24782B149C53}"/>
              </a:ext>
            </a:extLst>
          </p:cNvPr>
          <p:cNvGrpSpPr/>
          <p:nvPr/>
        </p:nvGrpSpPr>
        <p:grpSpPr>
          <a:xfrm>
            <a:off x="264114" y="2572771"/>
            <a:ext cx="4124081" cy="2137584"/>
            <a:chOff x="428265" y="2266818"/>
            <a:chExt cx="5498774" cy="2850111"/>
          </a:xfrm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B5ADA3D8-AF72-4E53-BA10-77FA8F7353A7}"/>
                </a:ext>
              </a:extLst>
            </p:cNvPr>
            <p:cNvSpPr/>
            <p:nvPr/>
          </p:nvSpPr>
          <p:spPr>
            <a:xfrm>
              <a:off x="1807574" y="2415256"/>
              <a:ext cx="2723322" cy="640865"/>
            </a:xfrm>
            <a:custGeom>
              <a:avLst/>
              <a:gdLst>
                <a:gd name="connsiteX0" fmla="*/ 0 w 2723322"/>
                <a:gd name="connsiteY0" fmla="*/ 0 h 592776"/>
                <a:gd name="connsiteX1" fmla="*/ 934278 w 2723322"/>
                <a:gd name="connsiteY1" fmla="*/ 536713 h 592776"/>
                <a:gd name="connsiteX2" fmla="*/ 1888435 w 2723322"/>
                <a:gd name="connsiteY2" fmla="*/ 516835 h 592776"/>
                <a:gd name="connsiteX3" fmla="*/ 2723322 w 2723322"/>
                <a:gd name="connsiteY3" fmla="*/ 9939 h 59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322" h="592776">
                  <a:moveTo>
                    <a:pt x="0" y="0"/>
                  </a:moveTo>
                  <a:cubicBezTo>
                    <a:pt x="309769" y="225287"/>
                    <a:pt x="619539" y="450574"/>
                    <a:pt x="934278" y="536713"/>
                  </a:cubicBezTo>
                  <a:cubicBezTo>
                    <a:pt x="1249017" y="622852"/>
                    <a:pt x="1590261" y="604631"/>
                    <a:pt x="1888435" y="516835"/>
                  </a:cubicBezTo>
                  <a:cubicBezTo>
                    <a:pt x="2186609" y="429039"/>
                    <a:pt x="2454965" y="219489"/>
                    <a:pt x="2723322" y="9939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54" name="직선 연결선 53">
              <a:extLst>
                <a:ext uri="{FF2B5EF4-FFF2-40B4-BE49-F238E27FC236}">
                  <a16:creationId xmlns:a16="http://schemas.microsoft.com/office/drawing/2014/main" id="{90661A90-EC18-496D-9460-44F6BF4E38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6520" y="2576311"/>
              <a:ext cx="1458819" cy="2325351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A03D4C64-D455-4600-9097-868CDC9D022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72217" y="2556433"/>
              <a:ext cx="787425" cy="2365107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880E69E2-80D5-4221-9203-5D03461D5F73}"/>
                </a:ext>
              </a:extLst>
            </p:cNvPr>
            <p:cNvGrpSpPr/>
            <p:nvPr/>
          </p:nvGrpSpPr>
          <p:grpSpPr>
            <a:xfrm>
              <a:off x="428265" y="2266818"/>
              <a:ext cx="5498774" cy="2850111"/>
              <a:chOff x="1583567" y="3494936"/>
              <a:chExt cx="5498774" cy="2850111"/>
            </a:xfrm>
          </p:grpSpPr>
          <p:sp>
            <p:nvSpPr>
              <p:cNvPr id="72" name="순서도: 판단 71">
                <a:extLst>
                  <a:ext uri="{FF2B5EF4-FFF2-40B4-BE49-F238E27FC236}">
                    <a16:creationId xmlns:a16="http://schemas.microsoft.com/office/drawing/2014/main" id="{9774710F-D5E4-4F3A-9634-E11DB129EF2C}"/>
                  </a:ext>
                </a:extLst>
              </p:cNvPr>
              <p:cNvSpPr/>
              <p:nvPr/>
            </p:nvSpPr>
            <p:spPr>
              <a:xfrm>
                <a:off x="1583567" y="3639521"/>
                <a:ext cx="2744619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3" name="순서도: 판단 72">
                <a:extLst>
                  <a:ext uri="{FF2B5EF4-FFF2-40B4-BE49-F238E27FC236}">
                    <a16:creationId xmlns:a16="http://schemas.microsoft.com/office/drawing/2014/main" id="{4DAB9BF6-9EE6-4758-8374-29EBED51040C}"/>
                  </a:ext>
                </a:extLst>
              </p:cNvPr>
              <p:cNvSpPr/>
              <p:nvPr/>
            </p:nvSpPr>
            <p:spPr>
              <a:xfrm>
                <a:off x="4329203" y="3639521"/>
                <a:ext cx="2753138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4" name="자유형: 도형 73">
                <a:extLst>
                  <a:ext uri="{FF2B5EF4-FFF2-40B4-BE49-F238E27FC236}">
                    <a16:creationId xmlns:a16="http://schemas.microsoft.com/office/drawing/2014/main" id="{CB9C9834-66DB-4482-A46A-A82126D9256A}"/>
                  </a:ext>
                </a:extLst>
              </p:cNvPr>
              <p:cNvSpPr/>
              <p:nvPr/>
            </p:nvSpPr>
            <p:spPr>
              <a:xfrm>
                <a:off x="2935390" y="3635464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5" name="자유형: 도형 74">
                <a:extLst>
                  <a:ext uri="{FF2B5EF4-FFF2-40B4-BE49-F238E27FC236}">
                    <a16:creationId xmlns:a16="http://schemas.microsoft.com/office/drawing/2014/main" id="{BA478116-FB7C-4F06-A725-C457FCFD248A}"/>
                  </a:ext>
                </a:extLst>
              </p:cNvPr>
              <p:cNvSpPr/>
              <p:nvPr/>
            </p:nvSpPr>
            <p:spPr>
              <a:xfrm rot="10800000">
                <a:off x="2977380" y="6020397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D3A1B38A-0987-4F29-B0DD-EC6E65C373EB}"/>
                      </a:ext>
                    </a:extLst>
                  </p:cNvPr>
                  <p:cNvSpPr txBox="1"/>
                  <p:nvPr/>
                </p:nvSpPr>
                <p:spPr>
                  <a:xfrm>
                    <a:off x="4056525" y="3494936"/>
                    <a:ext cx="951029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=0=</m:t>
                          </m:r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</m:oMath>
                      </m:oMathPara>
                    </a14:m>
                    <a:endParaRPr kumimoji="0" lang="ko-KR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D3A1B38A-0987-4F29-B0DD-EC6E65C373E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56525" y="3494936"/>
                    <a:ext cx="951029" cy="246221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3419" r="-855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EB774136-3322-47E5-9437-BF581AD1C987}"/>
                      </a:ext>
                    </a:extLst>
                  </p:cNvPr>
                  <p:cNvSpPr txBox="1"/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  <m:r>
                            <a:rPr kumimoji="0" lang="en-US" altLang="ko-KR" sz="12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=0</m:t>
                          </m:r>
                        </m:oMath>
                      </m:oMathPara>
                    </a14:m>
                    <a:endParaRPr kumimoji="0" lang="ko-KR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EB774136-3322-47E5-9437-BF581AD1C98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2941" r="-7353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8" name="TextBox 77">
                    <a:extLst>
                      <a:ext uri="{FF2B5EF4-FFF2-40B4-BE49-F238E27FC236}">
                        <a16:creationId xmlns:a16="http://schemas.microsoft.com/office/drawing/2014/main" id="{BEA46082-B725-484F-914D-461459B8E8A8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4459749" y="4451405"/>
                    <a:ext cx="846301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=2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</m:oMath>
                      </m:oMathPara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8" name="TextBox 77">
                    <a:extLst>
                      <a:ext uri="{FF2B5EF4-FFF2-40B4-BE49-F238E27FC236}">
                        <a16:creationId xmlns:a16="http://schemas.microsoft.com/office/drawing/2014/main" id="{BEA46082-B725-484F-914D-461459B8E8A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4459749" y="4451405"/>
                    <a:ext cx="846301" cy="184665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064" b="-3448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9252ED78-9791-400D-A8D8-E3A461EC717A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=2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</m:oMath>
                      </m:oMathPara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9252ED78-9791-400D-A8D8-E3A461EC717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1613" r="-6061" b="-161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6179B335-5452-4306-B342-DD7BB6D6CF10}"/>
                      </a:ext>
                    </a:extLst>
                  </p:cNvPr>
                  <p:cNvSpPr txBox="1"/>
                  <p:nvPr/>
                </p:nvSpPr>
                <p:spPr>
                  <a:xfrm rot="2729576">
                    <a:off x="3153258" y="4281884"/>
                    <a:ext cx="846301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=2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</m:oMath>
                      </m:oMathPara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6179B335-5452-4306-B342-DD7BB6D6CF1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729576">
                    <a:off x="3153258" y="4281884"/>
                    <a:ext cx="846301" cy="184665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333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AC8C69E6-39F5-40DA-A979-6BF7D47CB465}"/>
                      </a:ext>
                    </a:extLst>
                  </p:cNvPr>
                  <p:cNvSpPr txBox="1"/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=2</m:t>
                          </m:r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</m:oMath>
                      </m:oMathPara>
                    </a14:m>
                    <a:endParaRPr kumimoji="0" lang="ko-KR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AC8C69E6-39F5-40DA-A979-6BF7D47CB46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515" b="-625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1277980" y="452973"/>
                <a:ext cx="10431419" cy="1488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6858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𝑠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=−</m:t>
                    </m:r>
                    <m:f>
                      <m:f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𝑑𝑟</m:t>
                            </m:r>
                          </m:e>
                          <m:sup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/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−1</m:t>
                        </m:r>
                      </m:den>
                    </m:f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𝑀</m:t>
                            </m:r>
                          </m:num>
                          <m:den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𝑟</m:t>
                            </m:r>
                          </m:den>
                        </m:f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𝑑𝑡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r>
                          <m:rPr>
                            <m:sty m:val="p"/>
                          </m:rPr>
                          <a:rPr kumimoji="0" lang="el-GR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Ω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   w/  </a:t>
                </a:r>
                <a14:m>
                  <m:oMath xmlns:m="http://schemas.openxmlformats.org/officeDocument/2006/math"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𝑡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:−∞~∞, 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𝑟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:0~2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𝑀</m:t>
                    </m:r>
                  </m:oMath>
                </a14:m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lvl="0" defTabSz="685800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맑은 고딕" panose="020B0503020000020004" pitchFamily="50" charset="-127"/>
                        <a:cs typeface="+mn-cs"/>
                      </a:rPr>
                      <m:t>𝑟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→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𝑇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, 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𝑡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→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:    </m:t>
                    </m:r>
                    <m:r>
                      <a:rPr kumimoji="0" lang="en-US" altLang="ko-KR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𝑠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=−</m:t>
                    </m:r>
                    <m:f>
                      <m:f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𝑑𝑇</m:t>
                            </m:r>
                          </m:e>
                          <m:sup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/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𝑇</m:t>
                        </m:r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−1</m:t>
                        </m:r>
                      </m:den>
                    </m:f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𝑀</m:t>
                            </m:r>
                          </m:num>
                          <m:den>
                            <m:r>
                              <a:rPr kumimoji="0" lang="en-US" altLang="ko-KR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𝑇</m:t>
                            </m:r>
                          </m:den>
                        </m:f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𝑑𝑋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𝑇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r>
                          <m:rPr>
                            <m:sty m:val="p"/>
                          </m:rPr>
                          <a:rPr kumimoji="0" lang="el-GR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Ω</m:t>
                        </m:r>
                      </m:e>
                      <m:sup>
                        <m:r>
                          <a:rPr kumimoji="0" lang="en-US" altLang="ko-KR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w/ 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~0,  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−∞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altLang="ko-KR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7980" y="452973"/>
                <a:ext cx="10431419" cy="1488677"/>
              </a:xfrm>
              <a:prstGeom prst="rect">
                <a:avLst/>
              </a:prstGeom>
              <a:blipFill>
                <a:blip r:embed="rId10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직사각형 5">
            <a:extLst>
              <a:ext uri="{FF2B5EF4-FFF2-40B4-BE49-F238E27FC236}">
                <a16:creationId xmlns:a16="http://schemas.microsoft.com/office/drawing/2014/main" id="{C35B9FD8-D7F7-4785-B9E5-493E5EDE43E5}"/>
              </a:ext>
            </a:extLst>
          </p:cNvPr>
          <p:cNvSpPr/>
          <p:nvPr/>
        </p:nvSpPr>
        <p:spPr>
          <a:xfrm>
            <a:off x="4203464" y="5404527"/>
            <a:ext cx="18473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6CEC3E6B-942F-4697-A1AA-B0260A73503E}"/>
                  </a:ext>
                </a:extLst>
              </p:cNvPr>
              <p:cNvSpPr/>
              <p:nvPr/>
            </p:nvSpPr>
            <p:spPr>
              <a:xfrm>
                <a:off x="1801149" y="5439253"/>
                <a:ext cx="8807725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14313" marR="0" lvl="0" indent="-214313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ko-KR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공간이 팽창하다 다시 수축 </a:t>
                </a:r>
                <a:endParaRPr kumimoji="0" lang="en-US" altLang="ko-KR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214313" marR="0" lvl="0" indent="-214313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lang="en-US" altLang="ko-KR" sz="2400" b="1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𝑻</m:t>
                    </m:r>
                    <m:r>
                      <a:rPr lang="en-US" altLang="ko-KR" sz="2400" b="1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</m:t>
                    </m:r>
                    <m:r>
                      <a:rPr lang="en-US" altLang="ko-KR" sz="2400" b="1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altLang="ko-KR" sz="2400" b="1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𝑴</m:t>
                    </m:r>
                    <m:r>
                      <a:rPr lang="en-US" altLang="ko-KR" sz="2400" b="1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</m:t>
                    </m:r>
                    <m:r>
                      <a:rPr lang="en-US" altLang="ko-KR" sz="2400" b="1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altLang="ko-KR" sz="2400" b="1" dirty="0">
                    <a:solidFill>
                      <a:prstClr val="black"/>
                    </a:solidFill>
                  </a:rPr>
                  <a:t> </a:t>
                </a:r>
                <a:r>
                  <a:rPr lang="en-US" altLang="ko-KR" sz="2400" b="1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</a:t>
                </a:r>
                <a:r>
                  <a:rPr lang="en-US" altLang="ko-KR" sz="2400" b="1" dirty="0">
                    <a:solidFill>
                      <a:prstClr val="black"/>
                    </a:solidFill>
                  </a:rPr>
                  <a:t> </a:t>
                </a:r>
                <a:r>
                  <a:rPr kumimoji="0" lang="ko-KR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시간 흐름의 끝</a:t>
                </a:r>
                <a:r>
                  <a:rPr kumimoji="0" lang="en-US" altLang="ko-KR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(</a:t>
                </a:r>
                <a:r>
                  <a:rPr kumimoji="0" lang="ko-KR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곡률 특이점</a:t>
                </a:r>
                <a:r>
                  <a:rPr kumimoji="0" lang="en-US" altLang="ko-KR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)</a:t>
                </a:r>
                <a:r>
                  <a:rPr kumimoji="0" lang="ko-KR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이 있다</a:t>
                </a:r>
                <a:r>
                  <a:rPr kumimoji="0" lang="en-US" altLang="ko-KR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</a:rPr>
                  <a:t>!?</a:t>
                </a:r>
              </a:p>
            </p:txBody>
          </p:sp>
        </mc:Choice>
        <mc:Fallback xmlns=""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6CEC3E6B-942F-4697-A1AA-B0260A7350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149" y="5439253"/>
                <a:ext cx="8807725" cy="1200329"/>
              </a:xfrm>
              <a:prstGeom prst="rect">
                <a:avLst/>
              </a:prstGeom>
              <a:blipFill>
                <a:blip r:embed="rId11"/>
                <a:stretch>
                  <a:fillRect l="-1246" b="-558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D7523151-504D-4E5A-9013-5302EE5E7ACD}"/>
              </a:ext>
            </a:extLst>
          </p:cNvPr>
          <p:cNvSpPr/>
          <p:nvPr/>
        </p:nvSpPr>
        <p:spPr>
          <a:xfrm>
            <a:off x="2145668" y="3121908"/>
            <a:ext cx="527539" cy="53516"/>
          </a:xfrm>
          <a:custGeom>
            <a:avLst/>
            <a:gdLst>
              <a:gd name="connsiteX0" fmla="*/ 0 w 703385"/>
              <a:gd name="connsiteY0" fmla="*/ 35169 h 71354"/>
              <a:gd name="connsiteX1" fmla="*/ 328246 w 703385"/>
              <a:gd name="connsiteY1" fmla="*/ 70338 h 71354"/>
              <a:gd name="connsiteX2" fmla="*/ 703385 w 703385"/>
              <a:gd name="connsiteY2" fmla="*/ 0 h 7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385" h="71354">
                <a:moveTo>
                  <a:pt x="0" y="35169"/>
                </a:moveTo>
                <a:cubicBezTo>
                  <a:pt x="105507" y="55684"/>
                  <a:pt x="211015" y="76199"/>
                  <a:pt x="328246" y="70338"/>
                </a:cubicBezTo>
                <a:cubicBezTo>
                  <a:pt x="445477" y="64477"/>
                  <a:pt x="574431" y="32238"/>
                  <a:pt x="703385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3BD4CD3E-9FB1-4856-B427-E8FE67FBD48D}"/>
                  </a:ext>
                </a:extLst>
              </p:cNvPr>
              <p:cNvSpPr/>
              <p:nvPr/>
            </p:nvSpPr>
            <p:spPr>
              <a:xfrm>
                <a:off x="2781767" y="2847714"/>
                <a:ext cx="315856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05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𝑇</m:t>
                      </m:r>
                    </m:oMath>
                  </m:oMathPara>
                </a14:m>
                <a:endParaRPr kumimoji="0" lang="ko-KR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3BD4CD3E-9FB1-4856-B427-E8FE67FBD4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767" y="2847714"/>
                <a:ext cx="315856" cy="25391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직사각형 33">
                <a:extLst>
                  <a:ext uri="{FF2B5EF4-FFF2-40B4-BE49-F238E27FC236}">
                    <a16:creationId xmlns:a16="http://schemas.microsoft.com/office/drawing/2014/main" id="{AAFDB555-4AA4-406F-AA98-7B4A9612C9BB}"/>
                  </a:ext>
                </a:extLst>
              </p:cNvPr>
              <p:cNvSpPr/>
              <p:nvPr/>
            </p:nvSpPr>
            <p:spPr>
              <a:xfrm>
                <a:off x="1974575" y="3173442"/>
                <a:ext cx="343620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𝑋</m:t>
                          </m:r>
                        </m:e>
                        <m:sub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ko-KR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34" name="직사각형 33">
                <a:extLst>
                  <a:ext uri="{FF2B5EF4-FFF2-40B4-BE49-F238E27FC236}">
                    <a16:creationId xmlns:a16="http://schemas.microsoft.com/office/drawing/2014/main" id="{AAFDB555-4AA4-406F-AA98-7B4A9612C9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575" y="3173442"/>
                <a:ext cx="343620" cy="2308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직사각형 34">
                <a:extLst>
                  <a:ext uri="{FF2B5EF4-FFF2-40B4-BE49-F238E27FC236}">
                    <a16:creationId xmlns:a16="http://schemas.microsoft.com/office/drawing/2014/main" id="{EAE99ED1-6DF3-4CD5-999A-8A05ADDB4E4A}"/>
                  </a:ext>
                </a:extLst>
              </p:cNvPr>
              <p:cNvSpPr/>
              <p:nvPr/>
            </p:nvSpPr>
            <p:spPr>
              <a:xfrm>
                <a:off x="2326430" y="3173442"/>
                <a:ext cx="346313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𝑋</m:t>
                          </m:r>
                        </m:e>
                        <m:sub>
                          <m:r>
                            <a:rPr kumimoji="0" lang="en-US" altLang="ko-KR" sz="9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ko-KR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35" name="직사각형 34">
                <a:extLst>
                  <a:ext uri="{FF2B5EF4-FFF2-40B4-BE49-F238E27FC236}">
                    <a16:creationId xmlns:a16="http://schemas.microsoft.com/office/drawing/2014/main" id="{EAE99ED1-6DF3-4CD5-999A-8A05ADDB4E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430" y="3173442"/>
                <a:ext cx="346313" cy="2308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B4C1C243-E00A-4955-A3EC-5926FA853B75}"/>
                  </a:ext>
                </a:extLst>
              </p:cNvPr>
              <p:cNvSpPr/>
              <p:nvPr/>
            </p:nvSpPr>
            <p:spPr>
              <a:xfrm>
                <a:off x="4847279" y="2126820"/>
                <a:ext cx="7128821" cy="3356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 algn="l" defTabSz="6858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lang="ko-KR" altLang="en-US" sz="20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정적인 시공간이 아니고 시간에 따라 변함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!</a:t>
                </a:r>
              </a:p>
              <a:p>
                <a:pPr marL="342900" marR="0" lvl="0" indent="-342900" algn="l" defTabSz="6858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𝑇</m:t>
                    </m:r>
                    <m:r>
                      <a:rPr kumimoji="0" lang="en-US" altLang="ko-KR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ko-KR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</a:t>
                </a: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Constant,   </a:t>
                </a:r>
              </a:p>
              <a:p>
                <a:pPr marL="342900" marR="0" lvl="1" indent="0" algn="l" defTabSz="6858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∆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𝐿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rad>
                      <m:radPr>
                        <m:degHide m:val="on"/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Cambria Math"/>
                                <a:cs typeface="+mn-cs"/>
                              </a:rPr>
                              <m:t>2</m:t>
                            </m:r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Cambria Math"/>
                                <a:cs typeface="+mn-cs"/>
                              </a:rPr>
                              <m:t>𝑀</m:t>
                            </m:r>
                          </m:num>
                          <m:den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  <m:t>𝑇</m:t>
                            </m:r>
                          </m:den>
                        </m:f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−1</m:t>
                        </m:r>
                      </m:e>
                    </m:rad>
                    <m:nary>
                      <m:naryPr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  <m:t>𝑋</m:t>
                            </m:r>
                          </m:e>
                          <m:sub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  <m:t>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sub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b>
                        </m:sSub>
                      </m:sup>
                      <m:e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𝑑𝑋</m:t>
                        </m:r>
                      </m:e>
                    </m:nary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rad>
                      <m:radPr>
                        <m:degHide m:val="on"/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Cambria Math"/>
                                <a:cs typeface="+mn-cs"/>
                              </a:rPr>
                              <m:t>2</m:t>
                            </m:r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Cambria Math"/>
                                <a:cs typeface="+mn-cs"/>
                              </a:rPr>
                              <m:t>𝑀</m:t>
                            </m:r>
                          </m:num>
                          <m:den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  <m:t>𝑇</m:t>
                            </m:r>
                          </m:den>
                        </m:f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−1</m:t>
                        </m:r>
                      </m:e>
                    </m:rad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∆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 :  0~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∞</m:t>
                    </m:r>
                  </m:oMath>
                </a14:m>
                <a:r>
                  <a:rPr kumimoji="0" lang="ko-KR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</a:t>
                </a:r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342900" marR="0" lvl="1" indent="0" algn="l" defTabSz="6858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0" lang="en-US" altLang="ko-KR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altLang="ko-KR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=4</m:t>
                      </m:r>
                      <m:r>
                        <a:rPr kumimoji="0" lang="ko-KR" altLang="en-US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sSup>
                        <m:sSupPr>
                          <m:ctrlPr>
                            <a:rPr kumimoji="0" lang="en-US" altLang="ko-KR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/>
                              <a:cs typeface="+mn-cs"/>
                            </a:rPr>
                            <m:t>𝑇</m:t>
                          </m:r>
                        </m:e>
                        <m:sup>
                          <m:r>
                            <a:rPr kumimoji="0" lang="en-US" altLang="ko-KR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altLang="ko-KR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/>
                          <a:cs typeface="+mn-cs"/>
                        </a:rPr>
                        <m:t> :16</m:t>
                      </m:r>
                      <m:r>
                        <a:rPr kumimoji="0" lang="ko-KR" altLang="en-US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𝜋</m:t>
                      </m:r>
                      <m:sSup>
                        <m:sSupPr>
                          <m:ctrlPr>
                            <a:rPr kumimoji="0" lang="en-US" altLang="ko-KR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ko-KR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/>
                              <a:cs typeface="+mn-cs"/>
                            </a:rPr>
                            <m:t>𝑀</m:t>
                          </m:r>
                        </m:e>
                        <m:sup>
                          <m:r>
                            <a:rPr kumimoji="0" lang="en-US" altLang="ko-KR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altLang="ko-KR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/>
                          <a:cs typeface="+mn-cs"/>
                        </a:rPr>
                        <m:t>~0</m:t>
                      </m:r>
                    </m:oMath>
                  </m:oMathPara>
                </a14:m>
                <a:endPara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l" defTabSz="6858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 </a:t>
                </a:r>
                <a:r>
                  <a:rPr kumimoji="0" lang="ko-KR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공</a:t>
                </a:r>
                <a14:m>
                  <m:oMath xmlns:m="http://schemas.openxmlformats.org/officeDocument/2006/math">
                    <m:r>
                      <a:rPr lang="ko-KR" altLang="en-US" sz="20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간</m:t>
                    </m:r>
                    <m:r>
                      <a:rPr lang="ko-KR" altLang="en-US" sz="20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의</m:t>
                    </m:r>
                    <m:r>
                      <a:rPr lang="en-US" altLang="ko-KR" sz="20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ko-KR" altLang="en-US" sz="2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크</m:t>
                    </m:r>
                    <m:r>
                      <a:rPr lang="ko-KR" altLang="en-US" sz="20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기</m:t>
                    </m:r>
                    <m:r>
                      <a:rPr lang="en-US" altLang="ko-KR" sz="20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: 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∆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𝑉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=4</m:t>
                    </m:r>
                    <m:r>
                      <a:rPr kumimoji="0" lang="ko-KR" altLang="en-US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𝜋</m:t>
                    </m:r>
                    <m:sSup>
                      <m:sSupPr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𝑇</m:t>
                        </m:r>
                      </m:e>
                      <m:sup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Cambria Math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ad>
                      <m:radPr>
                        <m:degHide m:val="on"/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Cambria Math"/>
                                <a:cs typeface="+mn-cs"/>
                              </a:rPr>
                              <m:t>2</m:t>
                            </m:r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Cambria Math"/>
                                <a:cs typeface="+mn-cs"/>
                              </a:rPr>
                              <m:t>𝑀</m:t>
                            </m:r>
                          </m:num>
                          <m:den>
                            <m:r>
                              <a:rPr kumimoji="0" lang="en-US" altLang="ko-KR" sz="20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  <m:t>𝑇</m:t>
                            </m:r>
                          </m:den>
                        </m:f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−1</m:t>
                        </m:r>
                      </m:e>
                    </m:rad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∆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 :  0~3</m:t>
                    </m:r>
                    <m:rad>
                      <m:radPr>
                        <m:degHide m:val="on"/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3</m:t>
                        </m:r>
                      </m:e>
                    </m:rad>
                    <m:r>
                      <a:rPr kumimoji="0" lang="ko-KR" altLang="en-US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𝜋</m:t>
                    </m:r>
                    <m:sSup>
                      <m:sSupPr>
                        <m:ctrlP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𝑀</m:t>
                        </m:r>
                      </m:e>
                      <m:sup>
                        <m:r>
                          <a:rPr kumimoji="0" lang="en-US" altLang="ko-KR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∆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~0</m:t>
                    </m:r>
                  </m:oMath>
                </a14:m>
                <a:endPara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B4C1C243-E00A-4955-A3EC-5926FA853B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7279" y="2126820"/>
                <a:ext cx="7128821" cy="3356303"/>
              </a:xfrm>
              <a:prstGeom prst="rect">
                <a:avLst/>
              </a:prstGeom>
              <a:blipFill>
                <a:blip r:embed="rId15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7A4000E7-F8A7-409B-A312-2BD2BFBB9594}"/>
              </a:ext>
            </a:extLst>
          </p:cNvPr>
          <p:cNvCxnSpPr/>
          <p:nvPr/>
        </p:nvCxnSpPr>
        <p:spPr>
          <a:xfrm flipV="1">
            <a:off x="415349" y="4288374"/>
            <a:ext cx="0" cy="501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BD6BDB00-5D33-4274-85C4-F558E7850B07}"/>
              </a:ext>
            </a:extLst>
          </p:cNvPr>
          <p:cNvCxnSpPr/>
          <p:nvPr/>
        </p:nvCxnSpPr>
        <p:spPr>
          <a:xfrm>
            <a:off x="307002" y="4633874"/>
            <a:ext cx="4694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직사각형 15">
                <a:extLst>
                  <a:ext uri="{FF2B5EF4-FFF2-40B4-BE49-F238E27FC236}">
                    <a16:creationId xmlns:a16="http://schemas.microsoft.com/office/drawing/2014/main" id="{D0A16E92-2249-447B-8663-63F2588C48CE}"/>
                  </a:ext>
                </a:extLst>
              </p:cNvPr>
              <p:cNvSpPr/>
              <p:nvPr/>
            </p:nvSpPr>
            <p:spPr>
              <a:xfrm>
                <a:off x="224901" y="4210521"/>
                <a:ext cx="31874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kumimoji="0" lang="en-US" altLang="ko-KR" sz="13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altLang="ko-KR" sz="13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e>
                      </m:acc>
                    </m:oMath>
                  </m:oMathPara>
                </a14:m>
                <a:endParaRPr kumimoji="0" lang="ko-KR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6" name="직사각형 15">
                <a:extLst>
                  <a:ext uri="{FF2B5EF4-FFF2-40B4-BE49-F238E27FC236}">
                    <a16:creationId xmlns:a16="http://schemas.microsoft.com/office/drawing/2014/main" id="{D0A16E92-2249-447B-8663-63F2588C48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901" y="4210521"/>
                <a:ext cx="318742" cy="300082"/>
              </a:xfrm>
              <a:prstGeom prst="rect">
                <a:avLst/>
              </a:prstGeom>
              <a:blipFill>
                <a:blip r:embed="rId16"/>
                <a:stretch>
                  <a:fillRect r="-1730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C654180F-90A0-4DBB-BF49-51F109FA31C1}"/>
                  </a:ext>
                </a:extLst>
              </p:cNvPr>
              <p:cNvSpPr/>
              <p:nvPr/>
            </p:nvSpPr>
            <p:spPr>
              <a:xfrm>
                <a:off x="571978" y="4603686"/>
                <a:ext cx="342210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6858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kumimoji="0" lang="en-US" altLang="ko-KR" sz="13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altLang="ko-KR" sz="13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kumimoji="0" lang="ko-KR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C654180F-90A0-4DBB-BF49-51F109FA31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78" y="4603686"/>
                <a:ext cx="342210" cy="300082"/>
              </a:xfrm>
              <a:prstGeom prst="rect">
                <a:avLst/>
              </a:prstGeom>
              <a:blipFill>
                <a:blip r:embed="rId17"/>
                <a:stretch>
                  <a:fillRect r="-357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851400" y="267803"/>
            <a:ext cx="93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“</a:t>
            </a:r>
            <a:r>
              <a:rPr lang="ko-KR" altLang="en-US" dirty="0">
                <a:solidFill>
                  <a:srgbClr val="FF0000"/>
                </a:solidFill>
              </a:rPr>
              <a:t>구면</a:t>
            </a:r>
            <a:r>
              <a:rPr lang="en-US" altLang="ko-KR" dirty="0">
                <a:solidFill>
                  <a:srgbClr val="FF0000"/>
                </a:solidFill>
              </a:rPr>
              <a:t>”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0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3472"/>
    </mc:Choice>
    <mc:Fallback xmlns="">
      <p:transition spd="slow" advTm="383472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56A56CA4-A0DA-4EF8-930C-CFB36AA36C13}"/>
              </a:ext>
            </a:extLst>
          </p:cNvPr>
          <p:cNvSpPr txBox="1">
            <a:spLocks/>
          </p:cNvSpPr>
          <p:nvPr/>
        </p:nvSpPr>
        <p:spPr>
          <a:xfrm>
            <a:off x="508000" y="1943100"/>
            <a:ext cx="10972800" cy="3276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  <a:t>I. Black Hole Mechanics</a:t>
            </a:r>
            <a:br>
              <a:rPr kumimoji="0" lang="en-US" altLang="ko-KR" sz="6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</a:br>
            <a:r>
              <a:rPr kumimoji="0" lang="en-US" altLang="ko-KR" sz="6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  <a:t>	</a:t>
            </a: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  <a:t>1. Spacetime and General Relativity</a:t>
            </a:r>
            <a:b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</a:b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  <a:t>	2. Black Hole Solutions</a:t>
            </a:r>
            <a:b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</a:b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F0302020204030204"/>
                <a:ea typeface="맑은 고딕" panose="020B0503020000020004" pitchFamily="50" charset="-127"/>
                <a:cs typeface="+mj-cs"/>
              </a:rPr>
              <a:t>	3. Laws of Black Hole Mechanics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F0302020204030204"/>
              <a:ea typeface="맑은 고딕" panose="020B0503020000020004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72252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8266" y="121863"/>
            <a:ext cx="10972800" cy="1143000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ko-KR" altLang="en-US" b="1" dirty="0"/>
              <a:t>별의 탄생과 중력 수축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5928"/>
            <a:ext cx="9325965" cy="5402072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9325965" y="1455928"/>
            <a:ext cx="240883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>
                <a:solidFill>
                  <a:srgbClr val="000000"/>
                </a:solidFill>
                <a:latin typeface="Helvetica Neue"/>
              </a:rPr>
              <a:t>용골자리 성운의 </a:t>
            </a:r>
            <a:r>
              <a:rPr lang="en-US" altLang="ko-KR" dirty="0">
                <a:solidFill>
                  <a:srgbClr val="000000"/>
                </a:solidFill>
                <a:latin typeface="Helvetica Neue"/>
              </a:rPr>
              <a:t>“</a:t>
            </a:r>
            <a:r>
              <a:rPr lang="ko-KR" altLang="en-US" dirty="0" err="1">
                <a:solidFill>
                  <a:srgbClr val="000000"/>
                </a:solidFill>
                <a:latin typeface="Helvetica Neue"/>
              </a:rPr>
              <a:t>우주절벽</a:t>
            </a:r>
            <a:r>
              <a:rPr lang="en-US" altLang="ko-KR" dirty="0">
                <a:solidFill>
                  <a:srgbClr val="000000"/>
                </a:solidFill>
                <a:latin typeface="Helvetica Neue"/>
              </a:rPr>
              <a:t>“(NGC 3324 in the Carina Nebula)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/>
              <a:t>밀도</a:t>
            </a:r>
            <a:r>
              <a:rPr lang="en-US" altLang="ko-KR" dirty="0"/>
              <a:t>(</a:t>
            </a:r>
            <a:r>
              <a:rPr lang="ko-KR" altLang="en-US" dirty="0"/>
              <a:t>질량</a:t>
            </a:r>
            <a:r>
              <a:rPr lang="en-US" altLang="ko-KR" dirty="0"/>
              <a:t>)</a:t>
            </a:r>
            <a:r>
              <a:rPr lang="ko-KR" altLang="en-US" dirty="0"/>
              <a:t> 섭동</a:t>
            </a:r>
            <a:r>
              <a:rPr lang="en-US" altLang="ko-KR" dirty="0"/>
              <a:t>: “</a:t>
            </a:r>
            <a:r>
              <a:rPr lang="ko-KR" altLang="en-US" dirty="0"/>
              <a:t>별의 씨앗</a:t>
            </a:r>
            <a:r>
              <a:rPr lang="en-US" altLang="ko-KR" dirty="0"/>
              <a:t>”</a:t>
            </a:r>
            <a:r>
              <a:rPr lang="ko-KR" altLang="en-US" dirty="0"/>
              <a:t> </a:t>
            </a:r>
            <a:r>
              <a:rPr lang="en-US" altLang="ko-KR" dirty="0">
                <a:sym typeface="Wingdings" panose="05000000000000000000" pitchFamily="2" charset="2"/>
              </a:rPr>
              <a:t> </a:t>
            </a:r>
            <a:r>
              <a:rPr lang="ko-KR" altLang="en-US" dirty="0">
                <a:sym typeface="Wingdings" panose="05000000000000000000" pitchFamily="2" charset="2"/>
              </a:rPr>
              <a:t>별의 형성</a:t>
            </a:r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9325965" y="6038334"/>
            <a:ext cx="2612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(</a:t>
            </a:r>
            <a:r>
              <a:rPr lang="ko-KR" altLang="en-US" dirty="0"/>
              <a:t>그림 출처</a:t>
            </a:r>
            <a:r>
              <a:rPr lang="en-US" altLang="ko-KR" dirty="0"/>
              <a:t>: NASA, ESA, CSA, and </a:t>
            </a:r>
            <a:r>
              <a:rPr lang="en-US" altLang="ko-KR" dirty="0" err="1"/>
              <a:t>STScI</a:t>
            </a:r>
            <a:r>
              <a:rPr lang="en-US" altLang="ko-KR" dirty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787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15"/>
    </mc:Choice>
    <mc:Fallback xmlns="">
      <p:transition spd="slow" advTm="2431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28592" y="904901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marR="0" lvl="0" indent="-5715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중력 수축 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vs 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버티기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528592" y="2487193"/>
            <a:ext cx="3910756" cy="342728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도넛 10"/>
          <p:cNvSpPr/>
          <p:nvPr/>
        </p:nvSpPr>
        <p:spPr>
          <a:xfrm>
            <a:off x="1474320" y="3267387"/>
            <a:ext cx="2019300" cy="1866900"/>
          </a:xfrm>
          <a:prstGeom prst="donut">
            <a:avLst>
              <a:gd name="adj" fmla="val 18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아래쪽 화살표 11"/>
          <p:cNvSpPr/>
          <p:nvPr/>
        </p:nvSpPr>
        <p:spPr>
          <a:xfrm>
            <a:off x="2417010" y="3363493"/>
            <a:ext cx="133920" cy="215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위쪽 화살표 12"/>
          <p:cNvSpPr/>
          <p:nvPr/>
        </p:nvSpPr>
        <p:spPr>
          <a:xfrm>
            <a:off x="2471270" y="4836693"/>
            <a:ext cx="127000" cy="190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오른쪽 화살표 13"/>
          <p:cNvSpPr/>
          <p:nvPr/>
        </p:nvSpPr>
        <p:spPr>
          <a:xfrm>
            <a:off x="1549950" y="4117859"/>
            <a:ext cx="203200" cy="165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왼쪽 화살표 15"/>
          <p:cNvSpPr/>
          <p:nvPr/>
        </p:nvSpPr>
        <p:spPr>
          <a:xfrm>
            <a:off x="3188250" y="4124209"/>
            <a:ext cx="215900" cy="1532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위쪽 화살표 18"/>
          <p:cNvSpPr/>
          <p:nvPr/>
        </p:nvSpPr>
        <p:spPr>
          <a:xfrm rot="2724419">
            <a:off x="2920392" y="3500436"/>
            <a:ext cx="183856" cy="31033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위쪽 화살표 19"/>
          <p:cNvSpPr/>
          <p:nvPr/>
        </p:nvSpPr>
        <p:spPr>
          <a:xfrm rot="18903346">
            <a:off x="1915732" y="3533293"/>
            <a:ext cx="201635" cy="28091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위쪽 화살표 20"/>
          <p:cNvSpPr/>
          <p:nvPr/>
        </p:nvSpPr>
        <p:spPr>
          <a:xfrm rot="8632180">
            <a:off x="2932484" y="4591910"/>
            <a:ext cx="196623" cy="264748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위쪽 화살표 21"/>
          <p:cNvSpPr/>
          <p:nvPr/>
        </p:nvSpPr>
        <p:spPr>
          <a:xfrm rot="13165175">
            <a:off x="1917501" y="4534374"/>
            <a:ext cx="161810" cy="28315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436298" y="1840609"/>
                <a:ext cx="6516030" cy="49577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en-US" altLang="ko-KR" sz="2400" dirty="0">
                    <a:latin typeface="Cambria Math" panose="02040503050406030204" pitchFamily="18" charset="0"/>
                  </a:rPr>
                  <a:t>“</a:t>
                </a:r>
                <a:r>
                  <a:rPr lang="ko-KR" altLang="en-US" sz="2400" dirty="0">
                    <a:latin typeface="Cambria Math" panose="02040503050406030204" pitchFamily="18" charset="0"/>
                  </a:rPr>
                  <a:t>압력으로 버티기</a:t>
                </a:r>
                <a:r>
                  <a:rPr lang="en-US" altLang="ko-KR" sz="2400" dirty="0">
                    <a:latin typeface="Cambria Math" panose="02040503050406030204" pitchFamily="18" charset="0"/>
                  </a:rPr>
                  <a:t>” = “</a:t>
                </a:r>
                <a:r>
                  <a:rPr lang="ko-KR" altLang="en-US" sz="2400" dirty="0">
                    <a:latin typeface="Cambria Math" panose="02040503050406030204" pitchFamily="18" charset="0"/>
                  </a:rPr>
                  <a:t>중력으로 오그리기</a:t>
                </a:r>
                <a:r>
                  <a:rPr lang="en-US" altLang="ko-KR" sz="2400" dirty="0">
                    <a:latin typeface="Cambria Math" panose="02040503050406030204" pitchFamily="18" charset="0"/>
                  </a:rPr>
                  <a:t>”</a:t>
                </a: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endParaRPr lang="en-US" altLang="ko-KR" sz="2400" b="1" u="sng" dirty="0">
                  <a:latin typeface="Cambria Math" panose="02040503050406030204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2400" b="1" dirty="0" err="1">
                    <a:latin typeface="Cambria Math" panose="02040503050406030204" pitchFamily="18" charset="0"/>
                  </a:rPr>
                  <a:t>뉴튼</a:t>
                </a:r>
                <a:r>
                  <a:rPr lang="ko-KR" altLang="en-US" sz="2400" b="1" dirty="0">
                    <a:latin typeface="Cambria Math" panose="02040503050406030204" pitchFamily="18" charset="0"/>
                  </a:rPr>
                  <a:t> 중력에서의 평형 상태</a:t>
                </a:r>
                <a:r>
                  <a:rPr lang="en-US" altLang="ko-KR" sz="2400" b="1" dirty="0">
                    <a:latin typeface="Cambria Math" panose="02040503050406030204" pitchFamily="18" charset="0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2400" b="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𝑑𝑃</m:t>
                        </m:r>
                      </m:num>
                      <m:den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𝑑𝑟</m:t>
                        </m:r>
                      </m:den>
                    </m:f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d>
                          <m:dPr>
                            <m:ctrlP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ko-KR" altLang="en-US" sz="2400" dirty="0"/>
                  <a:t> </a:t>
                </a:r>
                <a:endParaRPr lang="en-US" altLang="ko-KR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ko-KR" sz="2400" dirty="0"/>
                  <a:t>    Or,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𝑑𝑃</m:t>
                        </m:r>
                      </m:e>
                    </m:d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𝐴𝑑𝑟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)×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ko-KR" altLang="en-US" sz="2400" i="1" dirty="0"/>
                  <a:t> </a:t>
                </a:r>
                <a:r>
                  <a:rPr lang="en-US" altLang="ko-KR" sz="2400" dirty="0"/>
                  <a:t>: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2400" b="1" dirty="0"/>
                  <a:t>       “</a:t>
                </a:r>
                <a:r>
                  <a:rPr lang="ko-KR" altLang="en-US" sz="2400" b="1" dirty="0" err="1"/>
                  <a:t>구각을</a:t>
                </a:r>
                <a:r>
                  <a:rPr lang="ko-KR" altLang="en-US" sz="2400" b="1" dirty="0"/>
                  <a:t> 밀어내는 압력</a:t>
                </a:r>
                <a:r>
                  <a:rPr lang="en-US" altLang="ko-KR" sz="2400" b="1" dirty="0"/>
                  <a:t>”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2400" b="1" dirty="0"/>
                  <a:t>              = “</a:t>
                </a:r>
                <a:r>
                  <a:rPr lang="ko-KR" altLang="en-US" sz="2400" b="1" dirty="0" err="1"/>
                  <a:t>구각을</a:t>
                </a:r>
                <a:r>
                  <a:rPr lang="ko-KR" altLang="en-US" sz="2400" b="1" dirty="0"/>
                  <a:t> 당기는 중력</a:t>
                </a:r>
                <a:r>
                  <a:rPr lang="en-US" altLang="ko-KR" sz="2400" b="1" dirty="0"/>
                  <a:t>”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2400" dirty="0"/>
                  <a:t>   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</a:t>
                </a:r>
                <a:r>
                  <a:rPr lang="en-US" altLang="ko-KR" sz="2400" dirty="0"/>
                  <a:t> </a:t>
                </a:r>
                <a:r>
                  <a:rPr lang="ko-KR" altLang="en-US" sz="2400" dirty="0"/>
                  <a:t>태양</a:t>
                </a:r>
                <a:r>
                  <a:rPr lang="en-US" altLang="ko-KR" sz="2400" dirty="0"/>
                  <a:t>, </a:t>
                </a:r>
                <a:r>
                  <a:rPr lang="ko-KR" altLang="en-US" sz="2400" dirty="0"/>
                  <a:t>지구</a:t>
                </a:r>
                <a:r>
                  <a:rPr lang="en-US" altLang="ko-KR" sz="2400" dirty="0"/>
                  <a:t>, “</a:t>
                </a:r>
                <a:r>
                  <a:rPr lang="ko-KR" altLang="en-US" sz="2400" dirty="0"/>
                  <a:t>은하</a:t>
                </a:r>
                <a:r>
                  <a:rPr lang="en-US" altLang="ko-KR" sz="2400" dirty="0"/>
                  <a:t>”, …</a:t>
                </a:r>
                <a:r>
                  <a:rPr lang="ko-KR" altLang="en-US" sz="2400" dirty="0"/>
                  <a:t> 등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298" y="1840609"/>
                <a:ext cx="6516030" cy="4957704"/>
              </a:xfrm>
              <a:prstGeom prst="rect">
                <a:avLst/>
              </a:prstGeom>
              <a:blipFill>
                <a:blip r:embed="rId3"/>
                <a:stretch>
                  <a:fillRect l="-2806" b="-147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직선 연결선 39"/>
          <p:cNvCxnSpPr/>
          <p:nvPr/>
        </p:nvCxnSpPr>
        <p:spPr>
          <a:xfrm flipV="1">
            <a:off x="2471270" y="3742408"/>
            <a:ext cx="901622" cy="458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직사각형 40"/>
              <p:cNvSpPr/>
              <p:nvPr/>
            </p:nvSpPr>
            <p:spPr>
              <a:xfrm>
                <a:off x="2696875" y="3925243"/>
                <a:ext cx="40190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1" name="직사각형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6875" y="3925243"/>
                <a:ext cx="401905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1762920" y="2803486"/>
                <a:ext cx="1923732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구</m:t>
                      </m:r>
                      <m:r>
                        <a:rPr lang="ko-KR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각</m:t>
                      </m:r>
                      <m:r>
                        <a:rPr lang="en-US" altLang="ko-K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ko-KR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면</m:t>
                      </m:r>
                      <m:r>
                        <a:rPr lang="ko-KR" alt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적</m:t>
                      </m:r>
                      <m:r>
                        <a:rPr lang="en-US" altLang="ko-K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920" y="2803486"/>
                <a:ext cx="1923732" cy="4685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직사각형 5"/>
              <p:cNvSpPr/>
              <p:nvPr/>
            </p:nvSpPr>
            <p:spPr>
              <a:xfrm>
                <a:off x="3393561" y="3630595"/>
                <a:ext cx="1030282" cy="4059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ko-KR" altLang="en-US" sz="2000" b="0" dirty="0">
                    <a:solidFill>
                      <a:prstClr val="black"/>
                    </a:solidFill>
                  </a:rPr>
                  <a:t>두</a:t>
                </a:r>
                <a14:m>
                  <m:oMath xmlns:m="http://schemas.openxmlformats.org/officeDocument/2006/math"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께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𝑑𝑟</m:t>
                    </m:r>
                  </m:oMath>
                </a14:m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직사각형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3561" y="3630595"/>
                <a:ext cx="1030282" cy="405945"/>
              </a:xfrm>
              <a:prstGeom prst="rect">
                <a:avLst/>
              </a:prstGeom>
              <a:blipFill>
                <a:blip r:embed="rId6"/>
                <a:stretch>
                  <a:fillRect l="-6509" t="-7576" b="-2727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직사각형 6"/>
              <p:cNvSpPr/>
              <p:nvPr/>
            </p:nvSpPr>
            <p:spPr>
              <a:xfrm>
                <a:off x="1082187" y="6030871"/>
                <a:ext cx="347611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ko-KR" sz="200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질</m:t>
                    </m:r>
                    <m:r>
                      <a:rPr lang="ko-KR" altLang="en-US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량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밀</m:t>
                    </m:r>
                    <m:r>
                      <a:rPr lang="ko-KR" altLang="en-US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도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압력, </m:t>
                    </m:r>
                  </m:oMath>
                </a14:m>
                <a:endParaRPr lang="en-US" altLang="ko-KR" sz="2000" b="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반</m:t>
                    </m:r>
                  </m:oMath>
                </a14:m>
                <a:r>
                  <a:rPr lang="ko-KR" altLang="en-US" sz="2000" dirty="0"/>
                  <a:t>경 </a:t>
                </a:r>
                <a14:m>
                  <m:oMath xmlns:m="http://schemas.openxmlformats.org/officeDocument/2006/math"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ko-KR" altLang="en-US" sz="2000" dirty="0"/>
                  <a:t> 이내의 총 질량</a:t>
                </a:r>
                <a:r>
                  <a:rPr lang="en-US" altLang="ko-KR" sz="2000" dirty="0"/>
                  <a:t>)</a:t>
                </a:r>
                <a:endParaRPr lang="ko-KR" altLang="en-US" sz="2000" dirty="0"/>
              </a:p>
            </p:txBody>
          </p:sp>
        </mc:Choice>
        <mc:Fallback xmlns="">
          <p:sp>
            <p:nvSpPr>
              <p:cNvPr id="7" name="직사각형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2187" y="6030871"/>
                <a:ext cx="3476116" cy="707886"/>
              </a:xfrm>
              <a:prstGeom prst="rect">
                <a:avLst/>
              </a:prstGeom>
              <a:blipFill>
                <a:blip r:embed="rId7"/>
                <a:stretch>
                  <a:fillRect l="-1930" t="-4310" b="-1465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그림 2">
            <a:extLst>
              <a:ext uri="{FF2B5EF4-FFF2-40B4-BE49-F238E27FC236}">
                <a16:creationId xmlns:a16="http://schemas.microsoft.com/office/drawing/2014/main" id="{8E213446-1A74-4C45-BBFD-32F02F1DBC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9661" y="184444"/>
            <a:ext cx="2297719" cy="1440914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036FD5F8-6143-4AFA-B1C1-C518B566BECF}"/>
              </a:ext>
            </a:extLst>
          </p:cNvPr>
          <p:cNvSpPr/>
          <p:nvPr/>
        </p:nvSpPr>
        <p:spPr>
          <a:xfrm>
            <a:off x="9177380" y="1305010"/>
            <a:ext cx="14368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tropolis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tropolis"/>
                <a:ea typeface="맑은 고딕" panose="020B0503020000020004" pitchFamily="50" charset="-127"/>
                <a:cs typeface="+mn-cs"/>
              </a:rPr>
              <a:t>출처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tropolis"/>
                <a:ea typeface="맑은 고딕" panose="020B0503020000020004" pitchFamily="50" charset="-127"/>
                <a:cs typeface="+mn-cs"/>
              </a:rPr>
              <a:t>: NASA/JPL)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2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62"/>
    </mc:Choice>
    <mc:Fallback xmlns="">
      <p:transition spd="slow" advTm="19016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66417" y="803056"/>
            <a:ext cx="858868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일반상대론에서의 평형 상태</a:t>
            </a:r>
            <a:r>
              <a:rPr kumimoji="0" lang="en-US" altLang="ko-KR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</a:t>
            </a:r>
          </a:p>
        </p:txBody>
      </p:sp>
      <p:pic>
        <p:nvPicPr>
          <p:cNvPr id="1026" name="Picture 2" descr="curved-sp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2" y="1897674"/>
            <a:ext cx="371475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3923992" y="3875257"/>
                <a:ext cx="6566208" cy="2790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400" dirty="0">
                    <a:solidFill>
                      <a:prstClr val="black"/>
                    </a:solidFill>
                  </a:rPr>
                  <a:t> Ex)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𝑑𝑃</m:t>
                        </m:r>
                      </m:num>
                      <m:den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𝑑𝑟</m:t>
                        </m:r>
                      </m:den>
                    </m:f>
                    <m:r>
                      <a:rPr lang="en-US" altLang="ko-KR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ko-KR" alt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altLang="ko-KR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ko-KR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ko-KR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+4</m:t>
                            </m:r>
                            <m:r>
                              <a:rPr lang="ko-KR" alt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p>
                              <m:sSupPr>
                                <m:ctrlPr>
                                  <a:rPr lang="en-US" altLang="ko-KR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p>
                              <m:sSupPr>
                                <m:ctrlPr>
                                  <a:rPr lang="en-US" altLang="ko-KR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altLang="ko-KR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𝐺𝑚</m:t>
                        </m:r>
                        <m:r>
                          <a:rPr lang="en-US" altLang="ko-KR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altLang="ko-KR" sz="2400" b="1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endParaRPr lang="en-US" altLang="ko-KR" sz="2400" b="1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ko-KR" altLang="en-US" sz="2400" b="1" dirty="0">
                    <a:solidFill>
                      <a:prstClr val="black"/>
                    </a:solidFill>
                  </a:rPr>
                  <a:t>   </a:t>
                </a:r>
                <a:r>
                  <a:rPr lang="en-US" altLang="ko-KR" sz="2400" b="1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  </a:t>
                </a:r>
                <a:r>
                  <a:rPr lang="ko-KR" altLang="en-US" sz="2400" b="1" dirty="0" err="1">
                    <a:solidFill>
                      <a:prstClr val="black"/>
                    </a:solidFill>
                  </a:rPr>
                  <a:t>뉴튼</a:t>
                </a:r>
                <a:r>
                  <a:rPr lang="ko-KR" altLang="en-US" sz="2400" b="1" dirty="0">
                    <a:solidFill>
                      <a:prstClr val="black"/>
                    </a:solidFill>
                  </a:rPr>
                  <a:t> 중력보다 더 강한 </a:t>
                </a:r>
                <a:r>
                  <a:rPr lang="ko-KR" altLang="en-US" sz="2400" b="1" dirty="0" err="1">
                    <a:solidFill>
                      <a:prstClr val="black"/>
                    </a:solidFill>
                  </a:rPr>
                  <a:t>인력현상</a:t>
                </a:r>
                <a:r>
                  <a:rPr lang="ko-KR" altLang="en-US" sz="2400" b="1" dirty="0">
                    <a:solidFill>
                      <a:prstClr val="black"/>
                    </a:solidFill>
                  </a:rPr>
                  <a:t> 발생</a:t>
                </a:r>
                <a:r>
                  <a:rPr lang="en-US" altLang="ko-KR" sz="2400" b="1" dirty="0">
                    <a:solidFill>
                      <a:prstClr val="black"/>
                    </a:solidFill>
                  </a:rPr>
                  <a:t>!!</a:t>
                </a:r>
                <a:endParaRPr lang="en-US" altLang="ko-KR" sz="2400" dirty="0"/>
              </a:p>
              <a:p>
                <a:pPr lvl="0">
                  <a:lnSpc>
                    <a:spcPct val="200000"/>
                  </a:lnSpc>
                </a:pPr>
                <a:r>
                  <a:rPr lang="ko-KR" altLang="en-US" sz="2400" dirty="0"/>
                  <a:t>   </a:t>
                </a:r>
                <a:r>
                  <a:rPr lang="ko-KR" altLang="en-US" sz="2400" dirty="0" err="1"/>
                  <a:t>중성자별</a:t>
                </a:r>
                <a:r>
                  <a:rPr lang="en-US" altLang="ko-KR" sz="2400" dirty="0"/>
                  <a:t>, </a:t>
                </a:r>
                <a:r>
                  <a:rPr lang="ko-KR" altLang="en-US" sz="2400" dirty="0"/>
                  <a:t>블랙홀</a:t>
                </a:r>
                <a:r>
                  <a:rPr lang="en-US" altLang="ko-KR" sz="2400" dirty="0"/>
                  <a:t>, </a:t>
                </a:r>
                <a:r>
                  <a:rPr lang="ko-KR" altLang="en-US" sz="2400" dirty="0" err="1"/>
                  <a:t>은하핵</a:t>
                </a:r>
                <a:r>
                  <a:rPr lang="en-US" altLang="ko-KR" sz="2400" dirty="0"/>
                  <a:t>, … </a:t>
                </a:r>
                <a:r>
                  <a:rPr lang="ko-KR" altLang="en-US" sz="2400" dirty="0"/>
                  <a:t>등</a:t>
                </a:r>
                <a:endParaRPr lang="en-US" altLang="ko-KR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92" y="3875257"/>
                <a:ext cx="6566208" cy="27908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직사각형 3"/>
              <p:cNvSpPr/>
              <p:nvPr/>
            </p:nvSpPr>
            <p:spPr>
              <a:xfrm>
                <a:off x="4760758" y="2208099"/>
                <a:ext cx="4356100" cy="11333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ko-KR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𝛼𝛽</m:t>
                          </m:r>
                        </m:sub>
                      </m:sSub>
                      <m:r>
                        <a:rPr lang="en-US" altLang="ko-K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ko-KR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𝛼𝛽</m:t>
                          </m:r>
                        </m:sub>
                      </m:sSub>
                      <m:r>
                        <a:rPr lang="en-US" altLang="ko-K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altLang="ko-K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ko-KR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ko-K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altLang="ko-K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altLang="ko-K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ko-KR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𝛼𝛽</m:t>
                          </m:r>
                        </m:sub>
                      </m:sSub>
                    </m:oMath>
                  </m:oMathPara>
                </a14:m>
                <a:endParaRPr lang="en-US" altLang="ko-KR" sz="24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4" name="직사각형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0758" y="2208099"/>
                <a:ext cx="4356100" cy="11333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5678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62"/>
    </mc:Choice>
    <mc:Fallback xmlns="">
      <p:transition spd="slow" advTm="190162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03512" y="130622"/>
            <a:ext cx="8229600" cy="778098"/>
          </a:xfrm>
        </p:spPr>
        <p:txBody>
          <a:bodyPr>
            <a:no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ko-KR" altLang="en-US" sz="4000" b="1" dirty="0" err="1">
                <a:solidFill>
                  <a:prstClr val="black"/>
                </a:solidFill>
                <a:cs typeface="+mn-cs"/>
              </a:rPr>
              <a:t>뉴튼</a:t>
            </a:r>
            <a:r>
              <a:rPr lang="ko-KR" altLang="en-US" sz="4000" b="1" dirty="0">
                <a:solidFill>
                  <a:prstClr val="black"/>
                </a:solidFill>
                <a:cs typeface="+mn-cs"/>
              </a:rPr>
              <a:t> 중력과의 비교</a:t>
            </a:r>
            <a:endParaRPr lang="ko-KR" alt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703512" y="993503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Numerical calculations for geodesics: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 - Schwarzschild BH: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박관호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박찬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&amp; GK (‘13)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 - Kerr BH: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이승환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&amp; GK (‘14)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063552" y="2267580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Bound motions</a:t>
            </a:r>
          </a:p>
        </p:txBody>
      </p:sp>
      <p:pic>
        <p:nvPicPr>
          <p:cNvPr id="8" name="SHL_em1200_NSK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0916" y="2799747"/>
            <a:ext cx="3931029" cy="3931029"/>
          </a:xfrm>
          <a:prstGeom prst="rect">
            <a:avLst/>
          </a:prstGeom>
        </p:spPr>
      </p:pic>
      <p:pic>
        <p:nvPicPr>
          <p:cNvPr id="11" name="SHL_zw36_Strength.avi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96884" y="2799211"/>
            <a:ext cx="3931564" cy="393156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6528048" y="2267580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Strength of gravities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327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063"/>
    </mc:Choice>
    <mc:Fallback xmlns="">
      <p:transition spd="slow" advTm="240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6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687" x="9126538" y="5362575"/>
          <p14:tracePt t="695" x="9118600" y="5362575"/>
          <p14:tracePt t="711" x="9110663" y="5345113"/>
          <p14:tracePt t="728" x="9075738" y="5345113"/>
          <p14:tracePt t="736" x="9050338" y="5345113"/>
          <p14:tracePt t="744" x="9007475" y="5345113"/>
          <p14:tracePt t="751" x="8991600" y="5345113"/>
          <p14:tracePt t="761" x="8948738" y="5345113"/>
          <p14:tracePt t="767" x="8913813" y="5345113"/>
          <p14:tracePt t="777" x="8880475" y="5345113"/>
          <p14:tracePt t="783" x="8829675" y="5345113"/>
          <p14:tracePt t="791" x="8769350" y="5345113"/>
          <p14:tracePt t="799" x="8702675" y="5345113"/>
          <p14:tracePt t="809" x="8624888" y="5345113"/>
          <p14:tracePt t="815" x="8540750" y="5345113"/>
          <p14:tracePt t="823" x="8472488" y="5345113"/>
          <p14:tracePt t="832" x="8353425" y="5362575"/>
          <p14:tracePt t="839" x="8259763" y="5370513"/>
          <p14:tracePt t="847" x="8183563" y="5370513"/>
          <p14:tracePt t="856" x="8081963" y="5370513"/>
          <p14:tracePt t="864" x="8031163" y="5370513"/>
          <p14:tracePt t="871" x="7945438" y="5370513"/>
          <p14:tracePt t="880" x="7894638" y="5370513"/>
          <p14:tracePt t="887" x="7851775" y="5370513"/>
          <p14:tracePt t="895" x="7810500" y="5370513"/>
          <p14:tracePt t="903" x="7793038" y="5370513"/>
          <p14:tracePt t="911" x="7767638" y="5370513"/>
          <p14:tracePt t="919" x="7742238" y="5370513"/>
          <p14:tracePt t="929" x="7732713" y="5370513"/>
          <p14:tracePt t="1047" x="7724775" y="5370513"/>
          <p14:tracePt t="1056" x="7699375" y="5370513"/>
          <p14:tracePt t="1064" x="7673975" y="5370513"/>
          <p14:tracePt t="1071" x="7613650" y="5387975"/>
          <p14:tracePt t="1079" x="7554913" y="5413375"/>
          <p14:tracePt t="1087" x="7521575" y="5421313"/>
          <p14:tracePt t="1096" x="7512050" y="5430838"/>
          <p14:tracePt t="1103" x="7504113" y="5430838"/>
          <p14:tracePt t="1591" x="7504113" y="5446713"/>
          <p14:tracePt t="1600" x="7478713" y="5456238"/>
          <p14:tracePt t="1608" x="7469188" y="5464175"/>
          <p14:tracePt t="1623" x="7461250" y="5472113"/>
          <p14:tracePt t="1632" x="7453313" y="5481638"/>
          <p14:tracePt t="1655" x="7443788" y="5481638"/>
          <p14:tracePt t="1663" x="7435850" y="5489575"/>
          <p14:tracePt t="1671" x="7427913" y="5497513"/>
          <p14:tracePt t="1711" x="7427913" y="5489575"/>
          <p14:tracePt t="1727" x="7453313" y="5481638"/>
          <p14:tracePt t="1736" x="7453313" y="5472113"/>
          <p14:tracePt t="1745" x="7461250" y="5464175"/>
          <p14:tracePt t="2192" x="7453313" y="5472113"/>
          <p14:tracePt t="2207" x="7453313" y="5481638"/>
          <p14:tracePt t="2216" x="7443788" y="5481638"/>
          <p14:tracePt t="2223" x="7427913" y="5489575"/>
          <p14:tracePt t="2231" x="7418388" y="5497513"/>
          <p14:tracePt t="2239" x="7410450" y="5507038"/>
          <p14:tracePt t="2248" x="7402513" y="5514975"/>
          <p14:tracePt t="2256" x="7392988" y="5524500"/>
          <p14:tracePt t="2264" x="7385050" y="5532438"/>
          <p14:tracePt t="2271" x="7367588" y="5549900"/>
          <p14:tracePt t="2279" x="7350125" y="5565775"/>
          <p14:tracePt t="2288" x="7350125" y="5575300"/>
          <p14:tracePt t="2295" x="7342188" y="5583238"/>
          <p14:tracePt t="2415" x="7342188" y="5575300"/>
          <p14:tracePt t="2439" x="7342188" y="5565775"/>
          <p14:tracePt t="2456" x="7342188" y="5557838"/>
          <p14:tracePt t="2463" x="7342188" y="5549900"/>
          <p14:tracePt t="2479" x="7342188" y="5540375"/>
          <p14:tracePt t="2568" x="7334250" y="5532438"/>
          <p14:tracePt t="2591" x="7324725" y="5532438"/>
          <p14:tracePt t="2599" x="7324725" y="5540375"/>
          <p14:tracePt t="2607" x="7316788" y="5549900"/>
          <p14:tracePt t="4168" x="7308850" y="5557838"/>
          <p14:tracePt t="4376" x="7299325" y="5557838"/>
          <p14:tracePt t="4415" x="7273925" y="5591175"/>
          <p14:tracePt t="4423" x="7258050" y="5600700"/>
          <p14:tracePt t="4431" x="7240588" y="5616575"/>
          <p14:tracePt t="4791" x="7258050" y="5626100"/>
          <p14:tracePt t="4816" x="7232650" y="5616575"/>
          <p14:tracePt t="4824" x="7205663" y="5608638"/>
          <p14:tracePt t="4831" x="7189788" y="5608638"/>
          <p14:tracePt t="4840" x="7172325" y="5600700"/>
          <p14:tracePt t="4847" x="7164388" y="5600700"/>
          <p14:tracePt t="4855" x="7146925" y="5583238"/>
          <p14:tracePt t="4863" x="7138988" y="5583238"/>
          <p14:tracePt t="4872" x="7129463" y="5575300"/>
          <p14:tracePt t="4880" x="7121525" y="5575300"/>
          <p14:tracePt t="4896" x="7113588" y="5575300"/>
          <p14:tracePt t="5031" x="7104063" y="5575300"/>
          <p14:tracePt t="5543" x="7096125" y="5575300"/>
          <p14:tracePt t="5615" x="7088188" y="5575300"/>
          <p14:tracePt t="5632" x="7078663" y="5575300"/>
          <p14:tracePt t="5647" x="7061200" y="5565775"/>
          <p14:tracePt t="5671" x="7053263" y="5565775"/>
          <p14:tracePt t="5807" x="7078663" y="5565775"/>
          <p14:tracePt t="5815" x="7096125" y="5565775"/>
          <p14:tracePt t="5824" x="7113588" y="5565775"/>
          <p14:tracePt t="5831" x="7129463" y="5583238"/>
          <p14:tracePt t="5839" x="7164388" y="5591175"/>
          <p14:tracePt t="5856" x="7205663" y="5591175"/>
          <p14:tracePt t="5863" x="7215188" y="5591175"/>
          <p14:tracePt t="5872" x="7223125" y="5600700"/>
          <p14:tracePt t="5880" x="7232650" y="5600700"/>
          <p14:tracePt t="5887" x="7248525" y="5600700"/>
          <p14:tracePt t="5896" x="7258050" y="5608638"/>
          <p14:tracePt t="5903" x="7265988" y="5616575"/>
          <p14:tracePt t="6071" x="7258050" y="5616575"/>
          <p14:tracePt t="6095" x="7240588" y="5616575"/>
          <p14:tracePt t="6112" x="7232650" y="5616575"/>
          <p14:tracePt t="6151" x="7223125" y="5616575"/>
          <p14:tracePt t="6159" x="7205663" y="5616575"/>
          <p14:tracePt t="6223" x="7197725" y="5616575"/>
          <p14:tracePt t="6656" x="7189788" y="5616575"/>
          <p14:tracePt t="6664" x="7180263" y="5616575"/>
          <p14:tracePt t="6671" x="7172325" y="5616575"/>
          <p14:tracePt t="6681" x="7164388" y="5616575"/>
          <p14:tracePt t="6704" x="7146925" y="5616575"/>
          <p14:tracePt t="6712" x="7138988" y="5616575"/>
          <p14:tracePt t="6863" x="7129463" y="5616575"/>
          <p14:tracePt t="6903" x="7121525" y="5626100"/>
          <p14:tracePt t="7103" x="7121525" y="5641975"/>
          <p14:tracePt t="7135" x="7138988" y="5651500"/>
          <p14:tracePt t="7327" x="7121525" y="5668963"/>
          <p14:tracePt t="7336" x="7138988" y="5770563"/>
          <p14:tracePt t="7343" x="7154863" y="5770563"/>
          <p14:tracePt t="7351" x="7180263" y="5770563"/>
          <p14:tracePt t="7471" x="7180263" y="5761038"/>
          <p14:tracePt t="7831" x="7180263" y="5753100"/>
          <p14:tracePt t="7975" x="7197725" y="5753100"/>
          <p14:tracePt t="7991" x="7215188" y="5753100"/>
          <p14:tracePt t="8007" x="7223125" y="5745163"/>
          <p14:tracePt t="8015" x="7232650" y="5735638"/>
          <p14:tracePt t="8023" x="7248525" y="5727700"/>
          <p14:tracePt t="8040" x="7248525" y="5719763"/>
          <p14:tracePt t="8047" x="7248525" y="5710238"/>
          <p14:tracePt t="8071" x="7258050" y="5694363"/>
          <p14:tracePt t="8103" x="7273925" y="5694363"/>
          <p14:tracePt t="8119" x="7291388" y="5694363"/>
          <p14:tracePt t="8127" x="7316788" y="5694363"/>
          <p14:tracePt t="8143" x="7324725" y="5694363"/>
          <p14:tracePt t="8512" x="7342188" y="5694363"/>
          <p14:tracePt t="8520" x="7350125" y="5694363"/>
          <p14:tracePt t="8528" x="7359650" y="5694363"/>
          <p14:tracePt t="8536" x="7367588" y="5694363"/>
          <p14:tracePt t="8543" x="7392988" y="5702300"/>
          <p14:tracePt t="8551" x="7427913" y="5719763"/>
          <p14:tracePt t="8559" x="7443788" y="5735638"/>
          <p14:tracePt t="8584" x="7443788" y="5745163"/>
          <p14:tracePt t="9104" x="7443788" y="5770563"/>
          <p14:tracePt t="9111" x="7308850" y="5957888"/>
          <p14:tracePt t="9119" x="7265988" y="6067425"/>
          <p14:tracePt t="9127" x="7240588" y="6067425"/>
          <p14:tracePt t="9183" x="7299325" y="6084888"/>
          <p14:tracePt t="9191" x="7334250" y="6067425"/>
          <p14:tracePt t="9303" x="7324725" y="6067425"/>
          <p14:tracePt t="9311" x="7324725" y="6059488"/>
          <p14:tracePt t="9359" x="7324725" y="6067425"/>
          <p14:tracePt t="9367" x="7324725" y="6076950"/>
          <p14:tracePt t="9376" x="7324725" y="6092825"/>
          <p14:tracePt t="9383" x="7324725" y="6110288"/>
          <p14:tracePt t="9392" x="7324725" y="6127750"/>
          <p14:tracePt t="9407" x="7324725" y="6135688"/>
          <p14:tracePt t="9416" x="7324725" y="6143625"/>
          <p14:tracePt t="9423" x="7324725" y="6153150"/>
          <p14:tracePt t="9448" x="7324725" y="6161088"/>
          <p14:tracePt t="9465" x="7334250" y="6169025"/>
          <p14:tracePt t="9504" x="7342188" y="6169025"/>
          <p14:tracePt t="9520" x="7350125" y="6169025"/>
          <p14:tracePt t="9536" x="7359650" y="6169025"/>
          <p14:tracePt t="9552" x="7367588" y="6169025"/>
          <p14:tracePt t="9560" x="7377113" y="6169025"/>
          <p14:tracePt t="9576" x="7392988" y="6169025"/>
          <p14:tracePt t="9584" x="7427913" y="6169025"/>
          <p14:tracePt t="9591" x="7469188" y="6169025"/>
          <p14:tracePt t="9599" x="7521575" y="6169025"/>
          <p14:tracePt t="9607" x="7572375" y="6169025"/>
          <p14:tracePt t="9615" x="7613650" y="6169025"/>
          <p14:tracePt t="9623" x="7699375" y="6169025"/>
          <p14:tracePt t="9632" x="7793038" y="6169025"/>
          <p14:tracePt t="9639" x="7818438" y="6169025"/>
          <p14:tracePt t="9768" x="7826375" y="6161088"/>
          <p14:tracePt t="9903" x="7793038" y="6153150"/>
          <p14:tracePt t="9911" x="7732713" y="6143625"/>
          <p14:tracePt t="9919" x="7699375" y="6127750"/>
          <p14:tracePt t="9927" x="7691438" y="6127750"/>
          <p14:tracePt t="9936" x="7681913" y="6118225"/>
          <p14:tracePt t="9943" x="7673975" y="6118225"/>
          <p14:tracePt t="9951" x="7666038" y="6110288"/>
          <p14:tracePt t="9967" x="7648575" y="6092825"/>
          <p14:tracePt t="9975" x="7639050" y="6092825"/>
          <p14:tracePt t="9983" x="7623175" y="6084888"/>
          <p14:tracePt t="9992" x="7605713" y="6076950"/>
          <p14:tracePt t="9999" x="7580313" y="6059488"/>
          <p14:tracePt t="10007" x="7572375" y="6049963"/>
          <p14:tracePt t="10016" x="7546975" y="6042025"/>
          <p14:tracePt t="10024" x="7529513" y="6042025"/>
          <p14:tracePt t="10032" x="7521575" y="6024563"/>
          <p14:tracePt t="10056" x="7521575" y="6016625"/>
          <p14:tracePt t="10183" x="7504113" y="6016625"/>
          <p14:tracePt t="10687" x="7521575" y="6016625"/>
          <p14:tracePt t="10704" x="7529513" y="6016625"/>
          <p14:tracePt t="10719" x="7546975" y="6008688"/>
          <p14:tracePt t="10727" x="7562850" y="5999163"/>
          <p14:tracePt t="10735" x="7588250" y="5973763"/>
          <p14:tracePt t="10751" x="7597775" y="5965825"/>
          <p14:tracePt t="10760" x="7613650" y="5948363"/>
          <p14:tracePt t="10800" x="7613650" y="5940425"/>
          <p14:tracePt t="10824" x="7613650" y="5922963"/>
          <p14:tracePt t="11136" x="7613650" y="5915025"/>
          <p14:tracePt t="11143" x="7623175" y="5915025"/>
          <p14:tracePt t="11151" x="7631113" y="5905500"/>
          <p14:tracePt t="11207" x="7639050" y="5897563"/>
          <p14:tracePt t="11223" x="7639050" y="5889625"/>
          <p14:tracePt t="11255" x="7639050" y="5872163"/>
          <p14:tracePt t="11265" x="7639050" y="5854700"/>
          <p14:tracePt t="11279" x="7639050" y="5846763"/>
          <p14:tracePt t="11288" x="7639050" y="5829300"/>
          <p14:tracePt t="11295" x="7639050" y="5821363"/>
          <p14:tracePt t="11303" x="7639050" y="5795963"/>
          <p14:tracePt t="11311" x="7639050" y="5778500"/>
          <p14:tracePt t="11319" x="7639050" y="5753100"/>
          <p14:tracePt t="11535" x="7673975" y="5770563"/>
          <p14:tracePt t="11607" x="7681913" y="5770563"/>
          <p14:tracePt t="11639" x="7673975" y="5770563"/>
          <p14:tracePt t="11655" x="7648575" y="5770563"/>
          <p14:tracePt t="11664" x="7639050" y="5770563"/>
          <p14:tracePt t="11671" x="7605713" y="5770563"/>
          <p14:tracePt t="11679" x="7588250" y="5770563"/>
          <p14:tracePt t="11687" x="7562850" y="5770563"/>
          <p14:tracePt t="11696" x="7486650" y="5761038"/>
          <p14:tracePt t="11703" x="7478713" y="5753100"/>
          <p14:tracePt t="11711" x="7469188" y="5745163"/>
          <p14:tracePt t="11719" x="7435850" y="5745163"/>
          <p14:tracePt t="11727" x="7402513" y="5727700"/>
          <p14:tracePt t="11735" x="7385050" y="5727700"/>
          <p14:tracePt t="11743" x="7342188" y="5710238"/>
          <p14:tracePt t="11751" x="7324725" y="5702300"/>
          <p14:tracePt t="11759" x="7308850" y="5702300"/>
          <p14:tracePt t="11768" x="7265988" y="5694363"/>
          <p14:tracePt t="11776" x="7232650" y="5684838"/>
          <p14:tracePt t="11783" x="7172325" y="5668963"/>
          <p14:tracePt t="11791" x="7121525" y="5651500"/>
          <p14:tracePt t="11799" x="7061200" y="5634038"/>
          <p14:tracePt t="11807" x="6985000" y="5634038"/>
          <p14:tracePt t="11816" x="6926263" y="5616575"/>
          <p14:tracePt t="11823" x="6865938" y="5608638"/>
          <p14:tracePt t="11832" x="6807200" y="5600700"/>
          <p14:tracePt t="11839" x="6738938" y="5600700"/>
          <p14:tracePt t="11849" x="6688138" y="5591175"/>
          <p14:tracePt t="11855" x="6619875" y="5565775"/>
          <p14:tracePt t="11864" x="6561138" y="5557838"/>
          <p14:tracePt t="11871" x="6510338" y="5557838"/>
          <p14:tracePt t="11880" x="6424613" y="5549900"/>
          <p14:tracePt t="11887" x="6323013" y="5532438"/>
          <p14:tracePt t="11896" x="6194425" y="5514975"/>
          <p14:tracePt t="11904" x="6059488" y="5489575"/>
          <p14:tracePt t="11911" x="5897563" y="5472113"/>
          <p14:tracePt t="11919" x="5694363" y="5438775"/>
          <p14:tracePt t="11928" x="5464175" y="5438775"/>
          <p14:tracePt t="11935" x="5175250" y="5438775"/>
          <p14:tracePt t="11944" x="4886325" y="5438775"/>
          <p14:tracePt t="11951" x="4513263" y="5438775"/>
          <p14:tracePt t="11959" x="4164013" y="5438775"/>
          <p14:tracePt t="11968" x="3816350" y="5438775"/>
          <p14:tracePt t="11985" x="3000375" y="5395913"/>
          <p14:tracePt t="11991" x="2633663" y="5327650"/>
          <p14:tracePt t="11999" x="2268538" y="5268913"/>
          <p14:tracePt t="12008" x="1920875" y="5251450"/>
          <p14:tracePt t="12017" x="1631950" y="5251450"/>
          <p14:tracePt t="12023" x="1452563" y="5251450"/>
          <p14:tracePt t="12032" x="1274763" y="5251450"/>
          <p14:tracePt t="12039" x="1122363" y="5251450"/>
          <p14:tracePt t="12049" x="1028700" y="5251450"/>
          <p14:tracePt t="12055" x="993775" y="5251450"/>
          <p14:tracePt t="12063" x="985838" y="5251450"/>
          <p14:tracePt t="12135" x="1003300" y="5251450"/>
          <p14:tracePt t="12144" x="1011238" y="5251450"/>
          <p14:tracePt t="12159" x="1019175" y="5251450"/>
          <p14:tracePt t="12167" x="1036638" y="5251450"/>
          <p14:tracePt t="12175" x="1036638" y="5243513"/>
          <p14:tracePt t="12183" x="1044575" y="5243513"/>
          <p14:tracePt t="12192" x="1054100" y="5243513"/>
          <p14:tracePt t="12199" x="1069975" y="5243513"/>
          <p14:tracePt t="12208" x="1079500" y="5243513"/>
          <p14:tracePt t="12216" x="1087438" y="5243513"/>
          <p14:tracePt t="12224" x="1087438" y="5235575"/>
          <p14:tracePt t="12233" x="1096963" y="5226050"/>
          <p14:tracePt t="12249" x="1104900" y="5226050"/>
          <p14:tracePt t="12488" x="1112838" y="5226050"/>
          <p14:tracePt t="12495" x="1130300" y="5226050"/>
          <p14:tracePt t="12504" x="1138238" y="5226050"/>
          <p14:tracePt t="12512" x="1147763" y="5226050"/>
          <p14:tracePt t="12519" x="1163638" y="5226050"/>
          <p14:tracePt t="12536" x="1173163" y="5226050"/>
          <p14:tracePt t="12543" x="1181100" y="5226050"/>
          <p14:tracePt t="12552" x="1198563" y="5243513"/>
          <p14:tracePt t="12559" x="1206500" y="5243513"/>
          <p14:tracePt t="12567" x="1216025" y="5260975"/>
          <p14:tracePt t="12576" x="1223963" y="5294313"/>
          <p14:tracePt t="12591" x="1223963" y="5319713"/>
          <p14:tracePt t="12599" x="1223963" y="5327650"/>
          <p14:tracePt t="12607" x="1223963" y="5337175"/>
          <p14:tracePt t="12623" x="1206500" y="5362575"/>
          <p14:tracePt t="12633" x="1189038" y="5362575"/>
          <p14:tracePt t="13040" x="1173163" y="5362575"/>
          <p14:tracePt t="13103" x="1173163" y="5353050"/>
          <p14:tracePt t="13111" x="1163638" y="5345113"/>
          <p14:tracePt t="13119" x="1163638" y="5337175"/>
          <p14:tracePt t="13127" x="1163638" y="5327650"/>
          <p14:tracePt t="13144" x="1163638" y="5311775"/>
          <p14:tracePt t="13152" x="1163638" y="5294313"/>
          <p14:tracePt t="13159" x="1163638" y="5276850"/>
          <p14:tracePt t="13167" x="1163638" y="5260975"/>
          <p14:tracePt t="13175" x="1163638" y="5235575"/>
          <p14:tracePt t="13184" x="1163638" y="5226050"/>
          <p14:tracePt t="13191" x="1163638" y="5200650"/>
          <p14:tracePt t="13200" x="1163638" y="5192713"/>
          <p14:tracePt t="13207" x="1163638" y="5183188"/>
          <p14:tracePt t="13216" x="1163638" y="5167313"/>
          <p14:tracePt t="13224" x="1163638" y="5149850"/>
          <p14:tracePt t="13233" x="1163638" y="5124450"/>
          <p14:tracePt t="13239" x="1173163" y="5116513"/>
          <p14:tracePt t="13249" x="1181100" y="5116513"/>
          <p14:tracePt t="13256" x="1189038" y="5106988"/>
          <p14:tracePt t="13272" x="1198563" y="5099050"/>
          <p14:tracePt t="13280" x="1206500" y="5099050"/>
          <p14:tracePt t="13304" x="1216025" y="5099050"/>
          <p14:tracePt t="13311" x="1223963" y="5099050"/>
          <p14:tracePt t="13327" x="1231900" y="5099050"/>
          <p14:tracePt t="13335" x="1241425" y="5099050"/>
          <p14:tracePt t="13344" x="1249363" y="5099050"/>
          <p14:tracePt t="13351" x="1257300" y="5099050"/>
          <p14:tracePt t="13359" x="1274763" y="5099050"/>
          <p14:tracePt t="13367" x="1292225" y="5099050"/>
          <p14:tracePt t="13375" x="1308100" y="5099050"/>
          <p14:tracePt t="13383" x="1333500" y="5099050"/>
          <p14:tracePt t="13391" x="1368425" y="5099050"/>
          <p14:tracePt t="13400" x="1368425" y="5106988"/>
          <p14:tracePt t="13407" x="1385888" y="5106988"/>
          <p14:tracePt t="13416" x="1401763" y="5106988"/>
          <p14:tracePt t="13424" x="1419225" y="5106988"/>
          <p14:tracePt t="13432" x="1444625" y="5106988"/>
          <p14:tracePt t="13439" x="1452563" y="5106988"/>
          <p14:tracePt t="13448" x="1462088" y="5106988"/>
          <p14:tracePt t="13455" x="1477963" y="5106988"/>
          <p14:tracePt t="13463" x="1477963" y="5081588"/>
          <p14:tracePt t="13480" x="1477963" y="5073650"/>
          <p14:tracePt t="13591" x="1477963" y="5064125"/>
          <p14:tracePt t="13599" x="1477963" y="5048250"/>
          <p14:tracePt t="13808" x="1477963" y="5056188"/>
          <p14:tracePt t="14032" x="1477963" y="5064125"/>
          <p14:tracePt t="14047" x="1470025" y="5073650"/>
          <p14:tracePt t="14199" x="1462088" y="5081588"/>
          <p14:tracePt t="14231" x="1452563" y="5091113"/>
          <p14:tracePt t="14239" x="1436688" y="5091113"/>
          <p14:tracePt t="14247" x="1419225" y="5091113"/>
          <p14:tracePt t="14256" x="1385888" y="5091113"/>
          <p14:tracePt t="14264" x="1360488" y="5091113"/>
          <p14:tracePt t="14271" x="1343025" y="5091113"/>
          <p14:tracePt t="14279" x="1308100" y="5091113"/>
          <p14:tracePt t="14287" x="1292225" y="5091113"/>
          <p14:tracePt t="14295" x="1266825" y="5091113"/>
          <p14:tracePt t="14303" x="1249363" y="5091113"/>
          <p14:tracePt t="14311" x="1216025" y="5091113"/>
          <p14:tracePt t="14319" x="1198563" y="5091113"/>
          <p14:tracePt t="14327" x="1181100" y="5091113"/>
          <p14:tracePt t="14335" x="1155700" y="5091113"/>
          <p14:tracePt t="14351" x="1147763" y="5091113"/>
          <p14:tracePt t="14359" x="1138238" y="5091113"/>
          <p14:tracePt t="14496" x="1138238" y="5099050"/>
          <p14:tracePt t="14607" x="1138238" y="5106988"/>
          <p14:tracePt t="14623" x="1138238" y="5116513"/>
          <p14:tracePt t="14647" x="1138238" y="5124450"/>
          <p14:tracePt t="14743" x="1130300" y="5124450"/>
          <p14:tracePt t="14751" x="1122363" y="5132388"/>
          <p14:tracePt t="14775" x="1112838" y="5141913"/>
          <p14:tracePt t="14800" x="1104900" y="5149850"/>
          <p14:tracePt t="14816" x="1096963" y="5157788"/>
          <p14:tracePt t="14824" x="1087438" y="5167313"/>
          <p14:tracePt t="14832" x="1079500" y="5167313"/>
          <p14:tracePt t="14840" x="1062038" y="5175250"/>
          <p14:tracePt t="14848" x="1054100" y="5183188"/>
          <p14:tracePt t="14855" x="1036638" y="5192713"/>
          <p14:tracePt t="14864" x="1028700" y="5192713"/>
          <p14:tracePt t="14879" x="1019175" y="5200650"/>
          <p14:tracePt t="15063" x="1028700" y="5200650"/>
          <p14:tracePt t="15079" x="1028700" y="5192713"/>
          <p14:tracePt t="15087" x="1036638" y="5192713"/>
          <p14:tracePt t="15272" x="1036638" y="5183188"/>
          <p14:tracePt t="15319" x="1036638" y="5167313"/>
          <p14:tracePt t="15520" x="1054100" y="5149850"/>
          <p14:tracePt t="15543" x="1062038" y="5141913"/>
          <p14:tracePt t="15551" x="1069975" y="5132388"/>
          <p14:tracePt t="15559" x="1069975" y="5124450"/>
          <p14:tracePt t="15568" x="1069975" y="5116513"/>
          <p14:tracePt t="15575" x="1069975" y="5106988"/>
          <p14:tracePt t="15584" x="1079500" y="5106988"/>
          <p14:tracePt t="15591" x="1079500" y="5099050"/>
          <p14:tracePt t="15601" x="1087438" y="5091113"/>
          <p14:tracePt t="15631" x="1096963" y="5081588"/>
          <p14:tracePt t="15647" x="1096963" y="5064125"/>
          <p14:tracePt t="15663" x="1112838" y="5048250"/>
          <p14:tracePt t="15672" x="1122363" y="5048250"/>
          <p14:tracePt t="15704" x="1130300" y="5048250"/>
          <p14:tracePt t="15711" x="1138238" y="5038725"/>
          <p14:tracePt t="15719" x="1147763" y="5038725"/>
          <p14:tracePt t="15871" x="1155700" y="5038725"/>
          <p14:tracePt t="16687" x="1155700" y="5022850"/>
          <p14:tracePt t="16696" x="1138238" y="5005388"/>
          <p14:tracePt t="16704" x="1130300" y="5005388"/>
          <p14:tracePt t="16871" x="1130300" y="4979988"/>
          <p14:tracePt t="17071" x="1130300" y="4972050"/>
          <p14:tracePt t="17112" x="1138238" y="4972050"/>
          <p14:tracePt t="17144" x="1138238" y="4987925"/>
          <p14:tracePt t="17159" x="1138238" y="4997450"/>
          <p14:tracePt t="17168" x="1138238" y="5005388"/>
          <p14:tracePt t="17175" x="1138238" y="5013325"/>
          <p14:tracePt t="17184" x="1138238" y="5022850"/>
          <p14:tracePt t="17192" x="1138238" y="5038725"/>
          <p14:tracePt t="17200" x="1138238" y="5064125"/>
          <p14:tracePt t="17207" x="1138238" y="5073650"/>
          <p14:tracePt t="17216" x="1138238" y="5091113"/>
          <p14:tracePt t="17224" x="1138238" y="5099050"/>
          <p14:tracePt t="17343" x="1130300" y="5099050"/>
          <p14:tracePt t="17631" x="1138238" y="5091113"/>
          <p14:tracePt t="17640" x="1181100" y="5081588"/>
          <p14:tracePt t="17647" x="1206500" y="5064125"/>
          <p14:tracePt t="17663" x="1206500" y="5048250"/>
          <p14:tracePt t="17672" x="1206500" y="5030788"/>
          <p14:tracePt t="17968" x="1206500" y="5038725"/>
          <p14:tracePt t="17975" x="1206500" y="5056188"/>
          <p14:tracePt t="17991" x="1206500" y="5081588"/>
          <p14:tracePt t="18001" x="1206500" y="5106988"/>
          <p14:tracePt t="18008" x="1206500" y="5132388"/>
          <p14:tracePt t="18016" x="1206500" y="5167313"/>
          <p14:tracePt t="18023" x="1206500" y="5200650"/>
          <p14:tracePt t="18032" x="1206500" y="5235575"/>
          <p14:tracePt t="18040" x="1206500" y="5294313"/>
          <p14:tracePt t="18047" x="1206500" y="5311775"/>
          <p14:tracePt t="18056" x="1223963" y="5319713"/>
          <p14:tracePt t="18064" x="1223963" y="5327650"/>
          <p14:tracePt t="18071" x="1223963" y="5337175"/>
          <p14:tracePt t="18079" x="1223963" y="5353050"/>
          <p14:tracePt t="18088" x="1223963" y="5370513"/>
          <p14:tracePt t="18095" x="1223963" y="5380038"/>
          <p14:tracePt t="18103" x="1198563" y="5395913"/>
          <p14:tracePt t="18128" x="1189038" y="5395913"/>
          <p14:tracePt t="18415" x="1173163" y="5395913"/>
          <p14:tracePt t="18423" x="1163638" y="5395913"/>
          <p14:tracePt t="18456" x="1155700" y="5395913"/>
          <p14:tracePt t="18471" x="1147763" y="5395913"/>
          <p14:tracePt t="18487" x="1138238" y="5387975"/>
          <p14:tracePt t="18504" x="1130300" y="5387975"/>
          <p14:tracePt t="18511" x="1122363" y="5387975"/>
          <p14:tracePt t="18528" x="1122363" y="5380038"/>
          <p14:tracePt t="18575" x="1112838" y="5370513"/>
          <p14:tracePt t="18607" x="1104900" y="5370513"/>
          <p14:tracePt t="18647" x="1096963" y="5370513"/>
          <p14:tracePt t="18671" x="1087438" y="5380038"/>
          <p14:tracePt t="18767" x="1087438" y="5370513"/>
          <p14:tracePt t="18785" x="1087438" y="5362575"/>
          <p14:tracePt t="18791" x="1087438" y="5337175"/>
          <p14:tracePt t="18816" x="1087438" y="5327650"/>
          <p14:tracePt t="18831" x="1087438" y="5319713"/>
          <p14:tracePt t="18975" x="1087438" y="5311775"/>
          <p14:tracePt t="19024" x="1087438" y="5302250"/>
          <p14:tracePt t="19104" x="1087438" y="5294313"/>
          <p14:tracePt t="19112" x="1096963" y="5294313"/>
          <p14:tracePt t="19119" x="1104900" y="5294313"/>
          <p14:tracePt t="19127" x="1112838" y="5286375"/>
          <p14:tracePt t="19160" x="1112838" y="5276850"/>
          <p14:tracePt t="19319" x="1104900" y="5276850"/>
          <p14:tracePt t="19519" x="1104900" y="5286375"/>
          <p14:tracePt t="19528" x="1112838" y="5286375"/>
          <p14:tracePt t="19536" x="1130300" y="5311775"/>
          <p14:tracePt t="19544" x="1138238" y="5311775"/>
          <p14:tracePt t="19553" x="1155700" y="5319713"/>
          <p14:tracePt t="19559" x="1163638" y="5319713"/>
          <p14:tracePt t="19840" x="1147763" y="5319713"/>
          <p14:tracePt t="19960" x="1138238" y="5319713"/>
          <p14:tracePt t="19991" x="1130300" y="5319713"/>
          <p14:tracePt t="20120" x="1122363" y="5319713"/>
          <p14:tracePt t="20136" x="1112838" y="5319713"/>
          <p14:tracePt t="20167" x="1096963" y="5337175"/>
          <p14:tracePt t="20287" x="1096963" y="5345113"/>
          <p14:tracePt t="20383" x="1087438" y="5345113"/>
          <p14:tracePt t="20543" x="1079500" y="5345113"/>
          <p14:tracePt t="20552" x="1087438" y="5362575"/>
          <p14:tracePt t="20559" x="1087438" y="5370513"/>
          <p14:tracePt t="20568" x="1104900" y="5380038"/>
          <p14:tracePt t="20575" x="1138238" y="5387975"/>
          <p14:tracePt t="20584" x="1163638" y="5405438"/>
          <p14:tracePt t="20591" x="1181100" y="5413375"/>
          <p14:tracePt t="20600" x="1231900" y="5421313"/>
          <p14:tracePt t="20759" x="1231900" y="5430838"/>
          <p14:tracePt t="20768" x="1241425" y="5438775"/>
          <p14:tracePt t="20775" x="1181100" y="5497513"/>
          <p14:tracePt t="20783" x="1163638" y="5497513"/>
          <p14:tracePt t="20800" x="1147763" y="5497513"/>
          <p14:tracePt t="20832" x="1138238" y="5497513"/>
          <p14:tracePt t="20919" x="1163638" y="5497513"/>
          <p14:tracePt t="20928" x="1198563" y="5524500"/>
          <p14:tracePt t="20937" x="1249363" y="5540375"/>
          <p14:tracePt t="20943" x="1282700" y="5557838"/>
          <p14:tracePt t="20952" x="1343025" y="5575300"/>
          <p14:tracePt t="20959" x="1385888" y="5591175"/>
          <p14:tracePt t="20971" x="1411288" y="5591175"/>
          <p14:tracePt t="20975" x="1444625" y="5591175"/>
          <p14:tracePt t="20984" x="1487488" y="5591175"/>
          <p14:tracePt t="20991" x="1530350" y="5608638"/>
          <p14:tracePt t="21000" x="1606550" y="5616575"/>
          <p14:tracePt t="21008" x="1674813" y="5616575"/>
          <p14:tracePt t="21015" x="1741488" y="5634038"/>
          <p14:tracePt t="21023" x="1784350" y="5641975"/>
          <p14:tracePt t="21031" x="1827213" y="5651500"/>
          <p14:tracePt t="21039" x="1844675" y="5659438"/>
          <p14:tracePt t="21047" x="1878013" y="5659438"/>
          <p14:tracePt t="21055" x="1903413" y="5676900"/>
          <p14:tracePt t="21063" x="1911350" y="5676900"/>
          <p14:tracePt t="21071" x="1928813" y="5684838"/>
          <p14:tracePt t="21079" x="1938338" y="5684838"/>
          <p14:tracePt t="21088" x="1938338" y="5694363"/>
          <p14:tracePt t="21111" x="1946275" y="5694363"/>
          <p14:tracePt t="21120" x="1946275" y="5702300"/>
          <p14:tracePt t="21127" x="1946275" y="5710238"/>
          <p14:tracePt t="21136" x="1946275" y="5719763"/>
          <p14:tracePt t="21159" x="1971675" y="5745163"/>
          <p14:tracePt t="21167" x="1997075" y="5761038"/>
          <p14:tracePt t="21176" x="2039938" y="5770563"/>
          <p14:tracePt t="21185" x="2124075" y="5813425"/>
          <p14:tracePt t="21191" x="2200275" y="5846763"/>
          <p14:tracePt t="21199" x="2362200" y="5880100"/>
          <p14:tracePt t="21208" x="2592388" y="5922963"/>
          <p14:tracePt t="21215" x="2949575" y="5965825"/>
          <p14:tracePt t="21224" x="3382963" y="5983288"/>
          <p14:tracePt t="21231" x="3841750" y="5983288"/>
          <p14:tracePt t="21239" x="4224338" y="5983288"/>
          <p14:tracePt t="21247" x="4716463" y="5948363"/>
          <p14:tracePt t="21256" x="5167313" y="5872163"/>
          <p14:tracePt t="21263" x="5532438" y="5821363"/>
          <p14:tracePt t="21271" x="5864225" y="5788025"/>
          <p14:tracePt t="21279" x="6008688" y="5735638"/>
          <p14:tracePt t="21287" x="6161088" y="5719763"/>
          <p14:tracePt t="21295" x="6254750" y="5684838"/>
          <p14:tracePt t="21304" x="6313488" y="5676900"/>
          <p14:tracePt t="21311" x="6330950" y="5668963"/>
          <p14:tracePt t="21367" x="6305550" y="5668963"/>
          <p14:tracePt t="21375" x="6272213" y="5659438"/>
          <p14:tracePt t="21383" x="6246813" y="5659438"/>
          <p14:tracePt t="21392" x="6237288" y="5659438"/>
          <p14:tracePt t="21399" x="6221413" y="5659438"/>
          <p14:tracePt t="21407" x="6211888" y="5659438"/>
          <p14:tracePt t="21472" x="6194425" y="5659438"/>
          <p14:tracePt t="21479" x="6178550" y="5659438"/>
          <p14:tracePt t="21487" x="6161088" y="5659438"/>
          <p14:tracePt t="21495" x="6118225" y="5659438"/>
          <p14:tracePt t="21504" x="6059488" y="5659438"/>
          <p14:tracePt t="21511" x="5948363" y="5659438"/>
          <p14:tracePt t="21520" x="5803900" y="5659438"/>
          <p14:tracePt t="21527" x="5608638" y="5659438"/>
          <p14:tracePt t="21537" x="5319713" y="5659438"/>
          <p14:tracePt t="21543" x="4946650" y="5659438"/>
          <p14:tracePt t="21552" x="4716463" y="5719763"/>
          <p14:tracePt t="21559" x="4503738" y="5735638"/>
          <p14:tracePt t="21567" x="4333875" y="5778500"/>
          <p14:tracePt t="21576" x="4224338" y="5795963"/>
          <p14:tracePt t="21584" x="4130675" y="5821363"/>
          <p14:tracePt t="21591" x="4105275" y="5829300"/>
          <p14:tracePt t="21599" x="4070350" y="5838825"/>
          <p14:tracePt t="21607" x="4052888" y="5838825"/>
          <p14:tracePt t="21615" x="4044950" y="5846763"/>
          <p14:tracePt t="21647" x="4044950" y="5854700"/>
          <p14:tracePt t="21655" x="4044950" y="5872163"/>
          <p14:tracePt t="21663" x="4079875" y="5880100"/>
          <p14:tracePt t="21671" x="4095750" y="5889625"/>
          <p14:tracePt t="21679" x="4113213" y="5897563"/>
          <p14:tracePt t="21688" x="4121150" y="5915025"/>
          <p14:tracePt t="21695" x="4121150" y="5922963"/>
          <p14:tracePt t="21712" x="4130675" y="5932488"/>
          <p14:tracePt t="21721" x="4138613" y="5940425"/>
          <p14:tracePt t="21880" x="4164013" y="5940425"/>
          <p14:tracePt t="21895" x="4171950" y="5940425"/>
          <p14:tracePt t="21919" x="4181475" y="5940425"/>
          <p14:tracePt t="21937" x="4189413" y="5940425"/>
          <p14:tracePt t="21953" x="4197350" y="5940425"/>
          <p14:tracePt t="21959" x="4206875" y="5940425"/>
          <p14:tracePt t="21968" x="4214813" y="5940425"/>
          <p14:tracePt t="21975" x="4224338" y="5940425"/>
          <p14:tracePt t="21984" x="4232275" y="5940425"/>
          <p14:tracePt t="21991" x="4240213" y="5940425"/>
          <p14:tracePt t="21999" x="4249738" y="5940425"/>
          <p14:tracePt t="22007" x="4257675" y="5940425"/>
          <p14:tracePt t="22024" x="4265613" y="5940425"/>
          <p14:tracePt t="22031" x="4275138" y="5940425"/>
          <p14:tracePt t="22039" x="4283075" y="5940425"/>
          <p14:tracePt t="22047" x="4300538" y="5940425"/>
          <p14:tracePt t="22063" x="4308475" y="5940425"/>
          <p14:tracePt t="22079" x="4316413" y="5940425"/>
          <p14:tracePt t="22768" x="4316413" y="5932488"/>
          <p14:tracePt t="22776" x="4300538" y="5905500"/>
          <p14:tracePt t="22784" x="4300538" y="5889625"/>
          <p14:tracePt t="22792" x="4300538" y="5880100"/>
          <p14:tracePt t="22799" x="4300538" y="5864225"/>
          <p14:tracePt t="22807" x="4300538" y="5854700"/>
          <p14:tracePt t="22815" x="4300538" y="5838825"/>
          <p14:tracePt t="22824" x="4300538" y="5829300"/>
          <p14:tracePt t="22839" x="4308475" y="5821363"/>
          <p14:tracePt t="22847" x="4333875" y="5795963"/>
          <p14:tracePt t="22856" x="4341813" y="5778500"/>
          <p14:tracePt t="22863" x="4368800" y="5761038"/>
          <p14:tracePt t="22872" x="4394200" y="5735638"/>
          <p14:tracePt t="22880" x="4419600" y="5710238"/>
          <p14:tracePt t="22888" x="4427538" y="5702300"/>
          <p14:tracePt t="22896" x="4427538" y="5694363"/>
          <p14:tracePt t="22904" x="4427538" y="5676900"/>
          <p14:tracePt t="22912" x="4427538" y="5668963"/>
          <p14:tracePt t="22920" x="4419600" y="5641975"/>
          <p14:tracePt t="22928" x="4384675" y="5641975"/>
          <p14:tracePt t="22937" x="4384675" y="5634038"/>
          <p14:tracePt t="23216" x="4384675" y="5600700"/>
          <p14:tracePt t="23223" x="4384675" y="5481638"/>
          <p14:tracePt t="23231" x="4384675" y="5387975"/>
          <p14:tracePt t="23239" x="4384675" y="5243513"/>
          <p14:tracePt t="23247" x="4384675" y="4987925"/>
          <p14:tracePt t="23256" x="4351338" y="4657725"/>
          <p14:tracePt t="23263" x="4376738" y="4410075"/>
          <p14:tracePt t="23271" x="4427538" y="4079875"/>
          <p14:tracePt t="23279" x="4460875" y="3781425"/>
          <p14:tracePt t="23288" x="4513263" y="3441700"/>
          <p14:tracePt t="23296" x="4529138" y="3152775"/>
          <p14:tracePt t="23304" x="4529138" y="2889250"/>
          <p14:tracePt t="23312" x="4513263" y="2668588"/>
          <p14:tracePt t="23320" x="4478338" y="2481263"/>
          <p14:tracePt t="23327" x="4410075" y="2293938"/>
          <p14:tracePt t="23338" x="4333875" y="2133600"/>
          <p14:tracePt t="23343" x="4257675" y="2039938"/>
          <p14:tracePt t="23351" x="4189413" y="1946275"/>
          <p14:tracePt t="23359" x="4095750" y="1878013"/>
          <p14:tracePt t="23368" x="4011613" y="1809750"/>
          <p14:tracePt t="23375" x="3917950" y="1766888"/>
          <p14:tracePt t="23383" x="3841750" y="1733550"/>
          <p14:tracePt t="23391" x="3763963" y="1716088"/>
          <p14:tracePt t="23399" x="3705225" y="1682750"/>
          <p14:tracePt t="23407" x="3654425" y="1674813"/>
          <p14:tracePt t="23416" x="3611563" y="1665288"/>
          <p14:tracePt t="23423" x="3568700" y="1665288"/>
          <p14:tracePt t="23431" x="3535363" y="1665288"/>
          <p14:tracePt t="23439" x="3492500" y="1665288"/>
          <p14:tracePt t="23448" x="3467100" y="1665288"/>
          <p14:tracePt t="23455" x="3441700" y="1665288"/>
          <p14:tracePt t="23463" x="3408363" y="1665288"/>
          <p14:tracePt t="23472" x="3390900" y="1665288"/>
          <p14:tracePt t="23479" x="3348038" y="1657350"/>
          <p14:tracePt t="23488" x="3314700" y="1639888"/>
          <p14:tracePt t="23496" x="3263900" y="1614488"/>
          <p14:tracePt t="23504" x="3211513" y="1571625"/>
          <p14:tracePt t="23511" x="3152775" y="1530350"/>
          <p14:tracePt t="23521" x="3101975" y="1512888"/>
          <p14:tracePt t="23527" x="3067050" y="1487488"/>
          <p14:tracePt t="23536" x="3051175" y="1477963"/>
          <p14:tracePt t="23543" x="3041650" y="1477963"/>
          <p14:tracePt t="23583" x="3033713" y="1477963"/>
          <p14:tracePt t="23591" x="3033713" y="1495425"/>
          <p14:tracePt t="23599" x="3067050" y="1530350"/>
          <p14:tracePt t="23608" x="3127375" y="1555750"/>
          <p14:tracePt t="23615" x="3195638" y="1589088"/>
          <p14:tracePt t="23623" x="3254375" y="1606550"/>
          <p14:tracePt t="23631" x="3330575" y="1622425"/>
          <p14:tracePt t="23639" x="3398838" y="1639888"/>
          <p14:tracePt t="23648" x="3459163" y="1649413"/>
          <p14:tracePt t="23655" x="3543300" y="1657350"/>
          <p14:tracePt t="23663" x="3619500" y="1657350"/>
          <p14:tracePt t="23672" x="3687763" y="1657350"/>
          <p14:tracePt t="23679" x="3748088" y="1657350"/>
          <p14:tracePt t="23688" x="3790950" y="1657350"/>
          <p14:tracePt t="23696" x="3824288" y="1657350"/>
          <p14:tracePt t="23706" x="3849688" y="1657350"/>
          <p14:tracePt t="23711" x="3857625" y="1657350"/>
          <p14:tracePt t="23721" x="3867150" y="1657350"/>
          <p14:tracePt t="23783" x="3857625" y="1657350"/>
          <p14:tracePt t="23792" x="3849688" y="1657350"/>
          <p14:tracePt t="23808" x="3841750" y="1657350"/>
          <p14:tracePt t="23823" x="3832225" y="1657350"/>
          <p14:tracePt t="23839" x="3832225" y="1665288"/>
          <p14:tracePt t="23847" x="3824288" y="1674813"/>
          <p14:tracePt t="23855" x="3824288" y="1682750"/>
          <p14:tracePt t="23864" x="3824288" y="1708150"/>
          <p14:tracePt t="23872" x="3824288" y="1733550"/>
          <p14:tracePt t="23879" x="3824288" y="1751013"/>
          <p14:tracePt t="23889" x="3824288" y="1766888"/>
          <p14:tracePt t="23895" x="3841750" y="1784350"/>
          <p14:tracePt t="23904" x="3841750" y="1793875"/>
          <p14:tracePt t="23922" x="3849688" y="1801813"/>
          <p14:tracePt t="23991" x="3875088" y="1801813"/>
          <p14:tracePt t="24007" x="3883025" y="1801813"/>
          <p14:tracePt t="24015" x="3892550" y="1809750"/>
          <p14:tracePt t="24031" x="3908425" y="1819275"/>
          <p14:tracePt t="24152" x="3908425" y="1827213"/>
          <p14:tracePt t="24183" x="3900488" y="1827213"/>
          <p14:tracePt t="24199" x="3883025" y="1827213"/>
          <p14:tracePt t="24231" x="3832225" y="1852613"/>
          <p14:tracePt t="24239" x="3832225" y="1844675"/>
          <p14:tracePt t="24527" x="3841750" y="1844675"/>
          <p14:tracePt t="24535" x="3841750" y="1852613"/>
          <p14:tracePt t="24575" x="3849688" y="1860550"/>
          <p14:tracePt t="24639" x="3857625" y="1860550"/>
          <p14:tracePt t="24655" x="3857625" y="1852613"/>
          <p14:tracePt t="24664" x="3857625" y="1844675"/>
          <p14:tracePt t="24695" x="3857625" y="1827213"/>
          <p14:tracePt t="24799" x="3875088" y="1819275"/>
          <p14:tracePt t="24807" x="3883025" y="1819275"/>
          <p14:tracePt t="24816" x="3900488" y="1819275"/>
          <p14:tracePt t="24824" x="3925888" y="1819275"/>
          <p14:tracePt t="24831" x="3943350" y="1819275"/>
          <p14:tracePt t="24840" x="3968750" y="1827213"/>
          <p14:tracePt t="24847" x="3976688" y="1827213"/>
          <p14:tracePt t="24855" x="3986213" y="1827213"/>
          <p14:tracePt t="24863" x="3994150" y="1827213"/>
          <p14:tracePt t="25096" x="4002088" y="1835150"/>
          <p14:tracePt t="25199" x="4002088" y="1844675"/>
          <p14:tracePt t="25215" x="3994150" y="1844675"/>
          <p14:tracePt t="25239" x="3986213" y="1852613"/>
          <p14:tracePt t="25255" x="3976688" y="1852613"/>
          <p14:tracePt t="25264" x="3968750" y="1852613"/>
          <p14:tracePt t="25312" x="3951288" y="1852613"/>
          <p14:tracePt t="25407" x="3943350" y="1860550"/>
          <p14:tracePt t="25431" x="3935413" y="1860550"/>
          <p14:tracePt t="25440" x="3917950" y="1860550"/>
          <p14:tracePt t="25455" x="3900488" y="1860550"/>
          <p14:tracePt t="25463" x="3883025" y="1860550"/>
          <p14:tracePt t="25479" x="3875088" y="1860550"/>
          <p14:tracePt t="25489" x="3857625" y="1860550"/>
          <p14:tracePt t="25505" x="3841750" y="1860550"/>
          <p14:tracePt t="25631" x="3832225" y="1870075"/>
          <p14:tracePt t="25640" x="3841750" y="1870075"/>
          <p14:tracePt t="25648" x="3849688" y="1878013"/>
          <p14:tracePt t="25656" x="3849688" y="1885950"/>
          <p14:tracePt t="25663" x="3875088" y="1895475"/>
          <p14:tracePt t="25672" x="3900488" y="1903413"/>
          <p14:tracePt t="25679" x="3917950" y="1911350"/>
          <p14:tracePt t="25695" x="3925888" y="1911350"/>
          <p14:tracePt t="25706" x="3943350" y="1920875"/>
          <p14:tracePt t="26480" x="3976688" y="1920875"/>
          <p14:tracePt t="26488" x="4002088" y="1928813"/>
          <p14:tracePt t="26495" x="4019550" y="1928813"/>
          <p14:tracePt t="26504" x="4027488" y="1928813"/>
          <p14:tracePt t="26839" x="4044950" y="1938338"/>
          <p14:tracePt t="26848" x="4105275" y="1997075"/>
          <p14:tracePt t="26856" x="4121150" y="2022475"/>
          <p14:tracePt t="26864" x="4164013" y="2073275"/>
          <p14:tracePt t="26873" x="4224338" y="2149475"/>
          <p14:tracePt t="26879" x="4265613" y="2252663"/>
          <p14:tracePt t="26889" x="4316413" y="2422525"/>
          <p14:tracePt t="26896" x="4384675" y="2651125"/>
          <p14:tracePt t="26906" x="4427538" y="2846388"/>
          <p14:tracePt t="26911" x="4470400" y="3101975"/>
          <p14:tracePt t="26920" x="4470400" y="3330575"/>
          <p14:tracePt t="26927" x="4470400" y="3535363"/>
          <p14:tracePt t="26937" x="4470400" y="3738563"/>
          <p14:tracePt t="26944" x="4452938" y="3925888"/>
          <p14:tracePt t="26951" x="4394200" y="4062413"/>
          <p14:tracePt t="26959" x="4333875" y="4164013"/>
          <p14:tracePt t="26975" x="4232275" y="4368800"/>
          <p14:tracePt t="26983" x="4206875" y="4445000"/>
          <p14:tracePt t="26991" x="4189413" y="4538663"/>
          <p14:tracePt t="26999" x="4189413" y="4605338"/>
          <p14:tracePt t="27007" x="4189413" y="4708525"/>
          <p14:tracePt t="27015" x="4189413" y="4759325"/>
          <p14:tracePt t="27023" x="4197350" y="4810125"/>
          <p14:tracePt t="27031" x="4206875" y="4868863"/>
          <p14:tracePt t="27039" x="4224338" y="4903788"/>
          <p14:tracePt t="27047" x="4224338" y="4929188"/>
          <p14:tracePt t="27056" x="4232275" y="4946650"/>
          <p14:tracePt t="27063" x="4232275" y="4972050"/>
          <p14:tracePt t="27072" x="4232275" y="4987925"/>
          <p14:tracePt t="27080" x="4240213" y="5022850"/>
          <p14:tracePt t="27088" x="4240213" y="5030788"/>
          <p14:tracePt t="27095" x="4240213" y="5056188"/>
          <p14:tracePt t="27103" x="4240213" y="5073650"/>
          <p14:tracePt t="27111" x="4240213" y="5091113"/>
          <p14:tracePt t="27120" x="4240213" y="5124450"/>
          <p14:tracePt t="27127" x="4240213" y="5132388"/>
          <p14:tracePt t="27135" x="4240213" y="5167313"/>
          <p14:tracePt t="27143" x="4240213" y="5200650"/>
          <p14:tracePt t="27151" x="4240213" y="5243513"/>
          <p14:tracePt t="27160" x="4224338" y="5276850"/>
          <p14:tracePt t="27167" x="4206875" y="5302250"/>
          <p14:tracePt t="27480" x="4206875" y="5311775"/>
          <p14:tracePt t="27489" x="4197350" y="5319713"/>
          <p14:tracePt t="27503" x="4197350" y="5327650"/>
          <p14:tracePt t="27511" x="4181475" y="5387975"/>
          <p14:tracePt t="27519" x="4164013" y="5472113"/>
          <p14:tracePt t="27528" x="4164013" y="5575300"/>
          <p14:tracePt t="27535" x="4130675" y="5694363"/>
          <p14:tracePt t="27543" x="4113213" y="5778500"/>
          <p14:tracePt t="27552" x="4105275" y="5838825"/>
          <p14:tracePt t="27559" x="4087813" y="5897563"/>
          <p14:tracePt t="27567" x="4087813" y="5957888"/>
          <p14:tracePt t="27575" x="4079875" y="6016625"/>
          <p14:tracePt t="27584" x="4079875" y="6059488"/>
          <p14:tracePt t="27591" x="4052888" y="6118225"/>
          <p14:tracePt t="27599" x="4037013" y="6153150"/>
          <p14:tracePt t="27607" x="4027488" y="6186488"/>
          <p14:tracePt t="27615" x="4011613" y="6221413"/>
          <p14:tracePt t="27623" x="4002088" y="6246813"/>
          <p14:tracePt t="27631" x="3986213" y="6272213"/>
          <p14:tracePt t="27673" x="3986213" y="6288088"/>
          <p14:tracePt t="27688" x="3986213" y="6305550"/>
          <p14:tracePt t="27703" x="3994150" y="6313488"/>
          <p14:tracePt t="27727" x="4002088" y="6323013"/>
          <p14:tracePt t="27744" x="4011613" y="6330950"/>
          <p14:tracePt t="27800" x="4019550" y="6330950"/>
          <p14:tracePt t="27823" x="4027488" y="6330950"/>
          <p14:tracePt t="27872" x="4044950" y="6330950"/>
          <p14:tracePt t="27879" x="4052888" y="6330950"/>
          <p14:tracePt t="27888" x="4052888" y="6338888"/>
          <p14:tracePt t="27903" x="4062413" y="6338888"/>
          <p14:tracePt t="27911" x="4079875" y="6338888"/>
          <p14:tracePt t="27927" x="4105275" y="6348413"/>
          <p14:tracePt t="27935" x="4113213" y="6348413"/>
          <p14:tracePt t="27944" x="4130675" y="6365875"/>
          <p14:tracePt t="27951" x="4156075" y="6373813"/>
          <p14:tracePt t="27959" x="4197350" y="6381750"/>
          <p14:tracePt t="27975" x="4316413" y="6391275"/>
          <p14:tracePt t="27983" x="4359275" y="6407150"/>
          <p14:tracePt t="27992" x="4410075" y="6416675"/>
          <p14:tracePt t="27999" x="4419600" y="6416675"/>
          <p14:tracePt t="28199" x="4427538" y="6424613"/>
          <p14:tracePt t="28600" x="4435475" y="6424613"/>
          <p14:tracePt t="28639" x="4452938" y="6424613"/>
          <p14:tracePt t="28656" x="4460875" y="6424613"/>
          <p14:tracePt t="28663" x="4460875" y="6416675"/>
          <p14:tracePt t="28871" x="4460875" y="6407150"/>
          <p14:tracePt t="28879" x="4460875" y="6365875"/>
          <p14:tracePt t="28886" x="4394200" y="6288088"/>
          <p14:tracePt t="28895" x="4257675" y="6194425"/>
          <p14:tracePt t="28904" x="4121150" y="6118225"/>
          <p14:tracePt t="28912" x="3875088" y="6008688"/>
          <p14:tracePt t="28919" x="3679825" y="5922963"/>
          <p14:tracePt t="28927" x="3560763" y="5864225"/>
          <p14:tracePt t="28935" x="3433763" y="5821363"/>
          <p14:tracePt t="28944" x="3348038" y="5778500"/>
          <p14:tracePt t="28951" x="3271838" y="5735638"/>
          <p14:tracePt t="28972" x="3178175" y="5702300"/>
          <p14:tracePt t="28975" x="3170238" y="5684838"/>
          <p14:tracePt t="28984" x="3160713" y="5684838"/>
          <p14:tracePt t="29111" x="3152775" y="5684838"/>
          <p14:tracePt t="29199" x="3152775" y="5694363"/>
          <p14:tracePt t="29231" x="3144838" y="5702300"/>
          <p14:tracePt t="29479" x="3144838" y="5710238"/>
          <p14:tracePt t="29504" x="3152775" y="5727700"/>
          <p14:tracePt t="29527" x="3152775" y="5735638"/>
          <p14:tracePt t="29535" x="3152775" y="5745163"/>
          <p14:tracePt t="29543" x="3152775" y="5753100"/>
          <p14:tracePt t="29551" x="3152775" y="5761038"/>
          <p14:tracePt t="29567" x="3152775" y="5778500"/>
          <p14:tracePt t="29576" x="3144838" y="5795963"/>
          <p14:tracePt t="29583" x="3119438" y="5803900"/>
          <p14:tracePt t="29591" x="3059113" y="5829300"/>
          <p14:tracePt t="29599" x="3016250" y="5829300"/>
          <p14:tracePt t="29608" x="2932113" y="5829300"/>
          <p14:tracePt t="29615" x="2838450" y="5829300"/>
          <p14:tracePt t="29623" x="2752725" y="5829300"/>
          <p14:tracePt t="29631" x="2651125" y="5829300"/>
          <p14:tracePt t="29640" x="2549525" y="5829300"/>
          <p14:tracePt t="29648" x="2481263" y="5829300"/>
          <p14:tracePt t="29657" x="2422525" y="5821363"/>
          <p14:tracePt t="29663" x="2371725" y="5821363"/>
          <p14:tracePt t="29673" x="2344738" y="5813425"/>
          <p14:tracePt t="29679" x="2328863" y="5795963"/>
          <p14:tracePt t="29727" x="2328863" y="5788025"/>
          <p14:tracePt t="29879" x="2311400" y="5778500"/>
          <p14:tracePt t="29887" x="2303463" y="5778500"/>
          <p14:tracePt t="29896" x="2278063" y="5778500"/>
          <p14:tracePt t="29904" x="2260600" y="5778500"/>
          <p14:tracePt t="29911" x="2217738" y="5770563"/>
          <p14:tracePt t="29919" x="2159000" y="5753100"/>
          <p14:tracePt t="29928" x="2098675" y="5753100"/>
          <p14:tracePt t="29935" x="2039938" y="5745163"/>
          <p14:tracePt t="29943" x="1954213" y="5710238"/>
          <p14:tracePt t="29951" x="1878013" y="5676900"/>
          <p14:tracePt t="29960" x="1809750" y="5641975"/>
          <p14:tracePt t="29976" x="1700213" y="5557838"/>
          <p14:tracePt t="29983" x="1657350" y="5524500"/>
          <p14:tracePt t="29991" x="1606550" y="5472113"/>
          <p14:tracePt t="29999" x="1571625" y="5430838"/>
          <p14:tracePt t="30008" x="1555750" y="5405438"/>
          <p14:tracePt t="30015" x="1546225" y="5395913"/>
          <p14:tracePt t="30025" x="1530350" y="5370513"/>
          <p14:tracePt t="30031" x="1530350" y="5362575"/>
          <p14:tracePt t="30040" x="1530350" y="5353050"/>
          <p14:tracePt t="30135" x="1530350" y="5370513"/>
          <p14:tracePt t="30144" x="1530350" y="5380038"/>
          <p14:tracePt t="30152" x="1530350" y="5387975"/>
          <p14:tracePt t="30159" x="1538288" y="5405438"/>
          <p14:tracePt t="30167" x="1546225" y="5413375"/>
          <p14:tracePt t="30176" x="1555750" y="5430838"/>
          <p14:tracePt t="30192" x="1571625" y="5438775"/>
          <p14:tracePt t="30263" x="1581150" y="5446713"/>
          <p14:tracePt t="30311" x="1581150" y="5456238"/>
          <p14:tracePt t="30328" x="1581150" y="5464175"/>
          <p14:tracePt t="30399" x="1589088" y="5464175"/>
          <p14:tracePt t="30407" x="1597025" y="5472113"/>
          <p14:tracePt t="30415" x="1606550" y="5481638"/>
          <p14:tracePt t="30425" x="1606550" y="5497513"/>
          <p14:tracePt t="30431" x="1622425" y="5524500"/>
          <p14:tracePt t="30440" x="1639888" y="5549900"/>
          <p14:tracePt t="30447" x="1674813" y="5583238"/>
          <p14:tracePt t="30458" x="1690688" y="5608638"/>
          <p14:tracePt t="30463" x="1725613" y="5641975"/>
          <p14:tracePt t="30471" x="1766888" y="5668963"/>
          <p14:tracePt t="30479" x="1827213" y="5702300"/>
          <p14:tracePt t="30488" x="1878013" y="5719763"/>
          <p14:tracePt t="30495" x="1963738" y="5753100"/>
          <p14:tracePt t="30503" x="2039938" y="5770563"/>
          <p14:tracePt t="30511" x="2141538" y="5788025"/>
          <p14:tracePt t="30519" x="2200275" y="5788025"/>
          <p14:tracePt t="30527" x="2268538" y="5813425"/>
          <p14:tracePt t="30535" x="2293938" y="5813425"/>
          <p14:tracePt t="30544" x="2319338" y="5813425"/>
          <p14:tracePt t="30559" x="2328863" y="5813425"/>
          <p14:tracePt t="30576" x="2336800" y="5813425"/>
          <p14:tracePt t="30593" x="2336800" y="5803900"/>
          <p14:tracePt t="30599" x="2336800" y="5788025"/>
          <p14:tracePt t="30608" x="2319338" y="5778500"/>
          <p14:tracePt t="30616" x="2319338" y="5770563"/>
          <p14:tracePt t="30624" x="2293938" y="5761038"/>
          <p14:tracePt t="30631" x="2268538" y="5753100"/>
          <p14:tracePt t="30641" x="2260600" y="5745163"/>
          <p14:tracePt t="30647" x="2243138" y="5745163"/>
          <p14:tracePt t="30657" x="2235200" y="5745163"/>
          <p14:tracePt t="30663" x="2227263" y="5745163"/>
          <p14:tracePt t="30672" x="2217738" y="5745163"/>
          <p14:tracePt t="30688" x="2209800" y="5745163"/>
          <p14:tracePt t="30703" x="2200275" y="5745163"/>
          <p14:tracePt t="30712" x="2192338" y="5745163"/>
          <p14:tracePt t="30719" x="2184400" y="5753100"/>
          <p14:tracePt t="30727" x="2184400" y="5761038"/>
          <p14:tracePt t="30735" x="2174875" y="5761038"/>
          <p14:tracePt t="30743" x="2174875" y="5770563"/>
          <p14:tracePt t="30752" x="2166938" y="5778500"/>
          <p14:tracePt t="30759" x="2149475" y="5788025"/>
          <p14:tracePt t="30776" x="2133600" y="5803900"/>
          <p14:tracePt t="30783" x="2124075" y="5803900"/>
          <p14:tracePt t="30799" x="2116138" y="5813425"/>
          <p14:tracePt t="30882" x="2082800" y="5813425"/>
          <p14:tracePt t="30951" x="2065338" y="5813425"/>
          <p14:tracePt t="31343" x="2055813" y="5821363"/>
          <p14:tracePt t="31359" x="2055813" y="5829300"/>
          <p14:tracePt t="31376" x="2055813" y="5838825"/>
          <p14:tracePt t="31384" x="2047875" y="5846763"/>
          <p14:tracePt t="31399" x="2047875" y="5872163"/>
          <p14:tracePt t="31415" x="2047875" y="5897563"/>
          <p14:tracePt t="31425" x="2047875" y="5905500"/>
          <p14:tracePt t="31431" x="2047875" y="5915025"/>
          <p14:tracePt t="31441" x="2065338" y="5973763"/>
          <p14:tracePt t="31447" x="2149475" y="6042025"/>
          <p14:tracePt t="31456" x="2227263" y="6118225"/>
          <p14:tracePt t="31463" x="2293938" y="6186488"/>
          <p14:tracePt t="31471" x="2397125" y="6297613"/>
          <p14:tracePt t="31479" x="2489200" y="6391275"/>
          <p14:tracePt t="31488" x="2660650" y="6543675"/>
          <p14:tracePt t="31495" x="2897188" y="6705600"/>
          <p14:tracePt t="31632" x="7180263" y="6799263"/>
          <p14:tracePt t="31641" x="7104063" y="6772275"/>
          <p14:tracePt t="31647" x="7010400" y="6756400"/>
          <p14:tracePt t="31655" x="6916738" y="6738938"/>
          <p14:tracePt t="31663" x="6781800" y="6705600"/>
          <p14:tracePt t="31671" x="6688138" y="6705600"/>
          <p14:tracePt t="31679" x="6569075" y="6670675"/>
          <p14:tracePt t="31687" x="6483350" y="6662738"/>
          <p14:tracePt t="31695" x="6399213" y="6645275"/>
          <p14:tracePt t="31703" x="6305550" y="6637338"/>
          <p14:tracePt t="31711" x="6211888" y="6627813"/>
          <p14:tracePt t="31720" x="6092825" y="6594475"/>
          <p14:tracePt t="31727" x="5965825" y="6577013"/>
          <p14:tracePt t="31735" x="5813425" y="6569075"/>
          <p14:tracePt t="31744" x="5565775" y="6526213"/>
          <p14:tracePt t="31751" x="5294313" y="6492875"/>
          <p14:tracePt t="31759" x="5038725" y="6450013"/>
          <p14:tracePt t="31768" x="4792663" y="6416675"/>
          <p14:tracePt t="31776" x="4546600" y="6365875"/>
          <p14:tracePt t="31783" x="4394200" y="6323013"/>
          <p14:tracePt t="31792" x="4275138" y="6297613"/>
          <p14:tracePt t="31800" x="4171950" y="6262688"/>
          <p14:tracePt t="31809" x="4113213" y="6237288"/>
          <p14:tracePt t="31815" x="4062413" y="6211888"/>
          <p14:tracePt t="31826" x="4037013" y="6194425"/>
          <p14:tracePt t="31842" x="4037013" y="6186488"/>
          <p14:tracePt t="31856" x="4037013" y="6169025"/>
          <p14:tracePt t="31863" x="4052888" y="6161088"/>
          <p14:tracePt t="31873" x="4079875" y="6153150"/>
          <p14:tracePt t="31879" x="4121150" y="6143625"/>
          <p14:tracePt t="31887" x="4130675" y="6135688"/>
          <p14:tracePt t="31895" x="4156075" y="6135688"/>
          <p14:tracePt t="31903" x="4181475" y="6135688"/>
          <p14:tracePt t="31911" x="4189413" y="6135688"/>
          <p14:tracePt t="31919" x="4197350" y="6135688"/>
          <p14:tracePt t="31927" x="4214813" y="6135688"/>
          <p14:tracePt t="31935" x="4224338" y="6135688"/>
          <p14:tracePt t="31943" x="4240213" y="6127750"/>
          <p14:tracePt t="31951" x="4257675" y="6118225"/>
          <p14:tracePt t="31959" x="4283075" y="6118225"/>
          <p14:tracePt t="31967" x="4308475" y="6092825"/>
          <p14:tracePt t="31976" x="4325938" y="6084888"/>
          <p14:tracePt t="31983" x="4351338" y="6076950"/>
          <p14:tracePt t="31992" x="4384675" y="6059488"/>
          <p14:tracePt t="32000" x="4394200" y="6059488"/>
          <p14:tracePt t="32008" x="4402138" y="6049963"/>
          <p14:tracePt t="32015" x="4410075" y="6042025"/>
          <p14:tracePt t="32176" x="4419600" y="6042025"/>
          <p14:tracePt t="32183" x="4427538" y="6034088"/>
          <p14:tracePt t="32303" x="4435475" y="6034088"/>
          <p14:tracePt t="32456" x="4445000" y="6034088"/>
          <p14:tracePt t="32615" x="4452938" y="6024563"/>
          <p14:tracePt t="32641" x="4460875" y="6024563"/>
          <p14:tracePt t="32703" x="4470400" y="6024563"/>
          <p14:tracePt t="32727" x="4478338" y="6024563"/>
          <p14:tracePt t="32831" x="4478338" y="6034088"/>
          <p14:tracePt t="32839" x="4478338" y="6042025"/>
          <p14:tracePt t="33127" x="4478338" y="6049963"/>
          <p14:tracePt t="33399" x="4478338" y="6059488"/>
          <p14:tracePt t="33408" x="4478338" y="6067425"/>
          <p14:tracePt t="33425" x="4478338" y="6076950"/>
          <p14:tracePt t="33431" x="4478338" y="6084888"/>
          <p14:tracePt t="33447" x="4495800" y="6084888"/>
          <p14:tracePt t="33456" x="4495800" y="6092825"/>
          <p14:tracePt t="33512" x="4503738" y="6092825"/>
          <p14:tracePt t="33567" x="4513263" y="6092825"/>
          <p14:tracePt t="33576" x="4521200" y="6092825"/>
          <p14:tracePt t="33583" x="4529138" y="6092825"/>
          <p14:tracePt t="33599" x="4538663" y="6092825"/>
          <p14:tracePt t="33640" x="4554538" y="6092825"/>
          <p14:tracePt t="33655" x="4564063" y="6092825"/>
          <p14:tracePt t="33695" x="4572000" y="6092825"/>
          <p14:tracePt t="33703" x="4579938" y="6092825"/>
          <p14:tracePt t="33712" x="4589463" y="6092825"/>
          <p14:tracePt t="33719" x="4597400" y="6092825"/>
          <p14:tracePt t="33911" x="4605338" y="6092825"/>
          <p14:tracePt t="33928" x="4605338" y="6110288"/>
          <p14:tracePt t="33952" x="4605338" y="6118225"/>
          <p14:tracePt t="33960" x="4597400" y="6127750"/>
          <p14:tracePt t="33984" x="4589463" y="6135688"/>
          <p14:tracePt t="34127" x="4597400" y="6135688"/>
          <p14:tracePt t="34136" x="4605338" y="6127750"/>
          <p14:tracePt t="34144" x="4622800" y="6110288"/>
          <p14:tracePt t="34152" x="4630738" y="6102350"/>
          <p14:tracePt t="34168" x="4657725" y="6076950"/>
          <p14:tracePt t="34178" x="4665663" y="6067425"/>
          <p14:tracePt t="34193" x="4691063" y="6042025"/>
          <p14:tracePt t="34199" x="4699000" y="6024563"/>
          <p14:tracePt t="34210" x="4708525" y="6016625"/>
          <p14:tracePt t="34215" x="4708525" y="6008688"/>
          <p14:tracePt t="34226" x="4724400" y="5991225"/>
          <p14:tracePt t="34231" x="4733925" y="5991225"/>
          <p14:tracePt t="34240" x="4733925" y="5973763"/>
          <p14:tracePt t="34247" x="4733925" y="5965825"/>
          <p14:tracePt t="34264" x="4741863" y="5957888"/>
          <p14:tracePt t="34383" x="4741863" y="5948363"/>
          <p14:tracePt t="34400" x="4724400" y="5948363"/>
          <p14:tracePt t="34408" x="4691063" y="5948363"/>
          <p14:tracePt t="34415" x="4683125" y="5948363"/>
          <p14:tracePt t="34424" x="4648200" y="5948363"/>
          <p14:tracePt t="34432" x="4622800" y="5948363"/>
          <p14:tracePt t="34439" x="4605338" y="5948363"/>
          <p14:tracePt t="34447" x="4572000" y="5948363"/>
          <p14:tracePt t="34457" x="4546600" y="5948363"/>
          <p14:tracePt t="34463" x="4529138" y="5948363"/>
          <p14:tracePt t="34471" x="4503738" y="5948363"/>
          <p14:tracePt t="34479" x="4495800" y="5948363"/>
          <p14:tracePt t="34495" x="4478338" y="5948363"/>
          <p14:tracePt t="34503" x="4470400" y="5948363"/>
          <p14:tracePt t="34527" x="4460875" y="5940425"/>
          <p14:tracePt t="34535" x="4452938" y="5932488"/>
          <p14:tracePt t="34544" x="4435475" y="5915025"/>
          <p14:tracePt t="34551" x="4427538" y="5915025"/>
          <p14:tracePt t="34559" x="4419600" y="5905500"/>
          <p14:tracePt t="34567" x="4394200" y="5897563"/>
          <p14:tracePt t="34577" x="4368800" y="5880100"/>
          <p14:tracePt t="34583" x="4359275" y="5880100"/>
          <p14:tracePt t="34593" x="4341813" y="5872163"/>
          <p14:tracePt t="34599" x="4333875" y="5872163"/>
          <p14:tracePt t="34611" x="4325938" y="5872163"/>
          <p14:tracePt t="34615" x="4308475" y="5872163"/>
          <p14:tracePt t="34631" x="4300538" y="5872163"/>
          <p14:tracePt t="34641" x="4291013" y="5872163"/>
          <p14:tracePt t="34648" x="4275138" y="5872163"/>
          <p14:tracePt t="34655" x="4257675" y="5872163"/>
          <p14:tracePt t="34663" x="4206875" y="5864225"/>
          <p14:tracePt t="34671" x="4121150" y="5864225"/>
          <p14:tracePt t="34679" x="4062413" y="5846763"/>
          <p14:tracePt t="34688" x="3935413" y="5821363"/>
          <p14:tracePt t="34695" x="3781425" y="5813425"/>
          <p14:tracePt t="34703" x="3611563" y="5770563"/>
          <p14:tracePt t="34712" x="3373438" y="5745163"/>
          <p14:tracePt t="34719" x="3127375" y="5710238"/>
          <p14:tracePt t="34727" x="2932113" y="5684838"/>
          <p14:tracePt t="34736" x="2778125" y="5676900"/>
          <p14:tracePt t="34744" x="2617788" y="5634038"/>
          <p14:tracePt t="34751" x="2489200" y="5626100"/>
          <p14:tracePt t="34760" x="2397125" y="5591175"/>
          <p14:tracePt t="34767" x="2319338" y="5565775"/>
          <p14:tracePt t="34776" x="2293938" y="5557838"/>
          <p14:tracePt t="34783" x="2260600" y="5540375"/>
          <p14:tracePt t="34793" x="2243138" y="5532438"/>
          <p14:tracePt t="34799" x="2235200" y="5532438"/>
          <p14:tracePt t="34809" x="2227263" y="5524500"/>
          <p14:tracePt t="34815" x="2227263" y="5507038"/>
          <p14:tracePt t="34831" x="2227263" y="5481638"/>
          <p14:tracePt t="34847" x="2227263" y="5472113"/>
          <p14:tracePt t="34855" x="2227263" y="5464175"/>
          <p14:tracePt t="34863" x="2227263" y="5446713"/>
          <p14:tracePt t="34871" x="2227263" y="5438775"/>
          <p14:tracePt t="34879" x="2227263" y="5421313"/>
          <p14:tracePt t="34888" x="2227263" y="5405438"/>
          <p14:tracePt t="34895" x="2227263" y="5380038"/>
          <p14:tracePt t="34903" x="2227263" y="5362575"/>
          <p14:tracePt t="34911" x="2227263" y="5327650"/>
          <p14:tracePt t="34919" x="2227263" y="5294313"/>
          <p14:tracePt t="34927" x="2227263" y="5268913"/>
          <p14:tracePt t="34936" x="2227263" y="5243513"/>
          <p14:tracePt t="34944" x="2227263" y="5200650"/>
          <p14:tracePt t="34951" x="2227263" y="5175250"/>
          <p14:tracePt t="34962" x="2227263" y="5132388"/>
          <p14:tracePt t="34968" x="2227263" y="5124450"/>
          <p14:tracePt t="34977" x="2227263" y="5091113"/>
          <p14:tracePt t="34983" x="2227263" y="5056188"/>
          <p14:tracePt t="34992" x="2227263" y="5022850"/>
          <p14:tracePt t="34999" x="2227263" y="5013325"/>
          <p14:tracePt t="35009" x="2227263" y="4979988"/>
          <p14:tracePt t="35015" x="2227263" y="4962525"/>
          <p14:tracePt t="35024" x="2227263" y="4954588"/>
          <p14:tracePt t="35031" x="2227263" y="4929188"/>
          <p14:tracePt t="35039" x="2243138" y="4911725"/>
          <p14:tracePt t="35047" x="2243138" y="4903788"/>
          <p14:tracePt t="35055" x="2243138" y="4894263"/>
          <p14:tracePt t="35079" x="2243138" y="4878388"/>
          <p14:tracePt t="35272" x="2227263" y="4878388"/>
          <p14:tracePt t="35288" x="2217738" y="4878388"/>
          <p14:tracePt t="35311" x="2217738" y="4886325"/>
          <p14:tracePt t="35328" x="2209800" y="4894263"/>
          <p14:tracePt t="35335" x="2200275" y="4894263"/>
          <p14:tracePt t="35351" x="2192338" y="4903788"/>
          <p14:tracePt t="35368" x="2184400" y="4911725"/>
          <p14:tracePt t="35378" x="2174875" y="4911725"/>
          <p14:tracePt t="35383" x="2166938" y="4919663"/>
          <p14:tracePt t="35399" x="2159000" y="4919663"/>
          <p14:tracePt t="35408" x="2141538" y="4919663"/>
          <p14:tracePt t="35424" x="2141538" y="4929188"/>
          <p14:tracePt t="35567" x="2133600" y="4937125"/>
          <p14:tracePt t="35599" x="2124075" y="4937125"/>
          <p14:tracePt t="35631" x="2108200" y="4946650"/>
          <p14:tracePt t="35647" x="2098675" y="4946650"/>
          <p14:tracePt t="35935" x="2108200" y="4929188"/>
          <p14:tracePt t="35951" x="2116138" y="4911725"/>
          <p14:tracePt t="35960" x="2133600" y="4894263"/>
          <p14:tracePt t="35977" x="2141538" y="4886325"/>
          <p14:tracePt t="35983" x="2141538" y="4878388"/>
          <p14:tracePt t="36039" x="2149475" y="4868863"/>
          <p14:tracePt t="36064" x="2159000" y="4868863"/>
          <p14:tracePt t="36071" x="2166938" y="4878388"/>
          <p14:tracePt t="36087" x="2174875" y="4886325"/>
          <p14:tracePt t="36095" x="2174875" y="4894263"/>
          <p14:tracePt t="36152" x="2174875" y="4903788"/>
          <p14:tracePt t="36215" x="2174875" y="4911725"/>
          <p14:tracePt t="36263" x="2174875" y="4919663"/>
          <p14:tracePt t="36304" x="2184400" y="4929188"/>
          <p14:tracePt t="36335" x="2192338" y="4929188"/>
          <p14:tracePt t="36679" x="2200275" y="4929188"/>
          <p14:tracePt t="36688" x="2217738" y="4929188"/>
          <p14:tracePt t="36695" x="2235200" y="4929188"/>
          <p14:tracePt t="36719" x="2235200" y="4919663"/>
          <p14:tracePt t="36727" x="2217738" y="4919663"/>
          <p14:tracePt t="36735" x="2174875" y="4919663"/>
          <p14:tracePt t="36744" x="2133600" y="4919663"/>
          <p14:tracePt t="36752" x="2055813" y="4919663"/>
          <p14:tracePt t="36760" x="1997075" y="4919663"/>
          <p14:tracePt t="36768" x="1971675" y="4919663"/>
          <p14:tracePt t="36777" x="1946275" y="4919663"/>
          <p14:tracePt t="36783" x="1920875" y="4919663"/>
          <p14:tracePt t="36793" x="1911350" y="4919663"/>
          <p14:tracePt t="36799" x="1895475" y="4919663"/>
          <p14:tracePt t="37271" x="1903413" y="4919663"/>
          <p14:tracePt t="37655" x="1911350" y="4919663"/>
          <p14:tracePt t="37663" x="1920875" y="4919663"/>
          <p14:tracePt t="37671" x="1928813" y="4929188"/>
          <p14:tracePt t="37679" x="1946275" y="4946650"/>
          <p14:tracePt t="37688" x="1954213" y="4954588"/>
          <p14:tracePt t="37695" x="1963738" y="4962525"/>
          <p14:tracePt t="37703" x="1963738" y="4979988"/>
          <p14:tracePt t="37711" x="1963738" y="4987925"/>
          <p14:tracePt t="37720" x="1963738" y="5005388"/>
          <p14:tracePt t="37727" x="1963738" y="5013325"/>
          <p14:tracePt t="37735" x="1963738" y="5022850"/>
          <p14:tracePt t="37745" x="1963738" y="5030788"/>
          <p14:tracePt t="37751" x="1963738" y="5038725"/>
          <p14:tracePt t="37761" x="1963738" y="5056188"/>
          <p14:tracePt t="37767" x="1963738" y="5073650"/>
          <p14:tracePt t="37776" x="1963738" y="5091113"/>
          <p14:tracePt t="37783" x="1963738" y="5106988"/>
          <p14:tracePt t="37792" x="1963738" y="5124450"/>
          <p14:tracePt t="37799" x="1963738" y="5141913"/>
          <p14:tracePt t="37807" x="1963738" y="5167313"/>
          <p14:tracePt t="37815" x="1963738" y="5175250"/>
          <p14:tracePt t="37823" x="1979613" y="5200650"/>
          <p14:tracePt t="37831" x="1979613" y="5226050"/>
          <p14:tracePt t="37840" x="1989138" y="5260975"/>
          <p14:tracePt t="37847" x="1989138" y="5276850"/>
          <p14:tracePt t="37856" x="1997075" y="5302250"/>
          <p14:tracePt t="37863" x="1997075" y="5319713"/>
          <p14:tracePt t="37871" x="1997075" y="5327650"/>
          <p14:tracePt t="37879" x="1997075" y="5345113"/>
          <p14:tracePt t="37887" x="1997075" y="5353050"/>
          <p14:tracePt t="37895" x="1997075" y="5362575"/>
          <p14:tracePt t="37904" x="1997075" y="5370513"/>
          <p14:tracePt t="37912" x="1997075" y="5380038"/>
          <p14:tracePt t="37920" x="1997075" y="5395913"/>
          <p14:tracePt t="37936" x="1997075" y="5405438"/>
          <p14:tracePt t="37945" x="2005013" y="5405438"/>
          <p14:tracePt t="37951" x="2005013" y="5413375"/>
          <p14:tracePt t="37967" x="2014538" y="5430838"/>
          <p14:tracePt t="38071" x="2022475" y="5430838"/>
          <p14:tracePt t="38087" x="2022475" y="5438775"/>
          <p14:tracePt t="38120" x="2014538" y="5456238"/>
          <p14:tracePt t="38223" x="2022475" y="5456238"/>
          <p14:tracePt t="38231" x="2039938" y="5456238"/>
          <p14:tracePt t="38239" x="2055813" y="5456238"/>
          <p14:tracePt t="38247" x="2082800" y="5456238"/>
          <p14:tracePt t="38256" x="2090738" y="5456238"/>
          <p14:tracePt t="38263" x="2133600" y="5456238"/>
          <p14:tracePt t="38271" x="2166938" y="5456238"/>
          <p14:tracePt t="38280" x="2209800" y="5456238"/>
          <p14:tracePt t="38287" x="2252663" y="5456238"/>
          <p14:tracePt t="38296" x="2328863" y="5456238"/>
          <p14:tracePt t="38304" x="2413000" y="5456238"/>
          <p14:tracePt t="38312" x="2463800" y="5456238"/>
          <p14:tracePt t="38320" x="2549525" y="5456238"/>
          <p14:tracePt t="38328" x="2600325" y="5456238"/>
          <p14:tracePt t="38336" x="2617788" y="5464175"/>
          <p14:tracePt t="38345" x="2643188" y="5472113"/>
          <p14:tracePt t="38351" x="2651125" y="5472113"/>
          <p14:tracePt t="38359" x="2660650" y="5472113"/>
          <p14:tracePt t="38368" x="2660650" y="5481638"/>
          <p14:tracePt t="38383" x="2660650" y="5489575"/>
          <p14:tracePt t="38409" x="2668588" y="5497513"/>
          <p14:tracePt t="38415" x="2676525" y="5497513"/>
          <p14:tracePt t="38631" x="2676525" y="5514975"/>
          <p14:tracePt t="38639" x="2660650" y="5540375"/>
          <p14:tracePt t="38647" x="2660650" y="5524500"/>
          <p14:tracePt t="38703" x="2643188" y="5532438"/>
          <p14:tracePt t="38712" x="2582863" y="5694363"/>
          <p14:tracePt t="38719" x="2592388" y="5659438"/>
          <p14:tracePt t="38728" x="2566988" y="5641975"/>
          <p14:tracePt t="38746" x="2566988" y="5634038"/>
          <p14:tracePt t="38751" x="2574925" y="5634038"/>
          <p14:tracePt t="38992" x="2582863" y="5651500"/>
          <p14:tracePt t="39231" x="2574925" y="5651500"/>
          <p14:tracePt t="39255" x="2574925" y="5641975"/>
          <p14:tracePt t="39263" x="2574925" y="5626100"/>
          <p14:tracePt t="39271" x="2608263" y="5616575"/>
          <p14:tracePt t="39279" x="2633663" y="5608638"/>
          <p14:tracePt t="39287" x="2668588" y="5591175"/>
          <p14:tracePt t="39296" x="2686050" y="5565775"/>
          <p14:tracePt t="39303" x="2686050" y="5549900"/>
          <p14:tracePt t="39423" x="2701925" y="5549900"/>
          <p14:tracePt t="39431" x="2711450" y="5549900"/>
          <p14:tracePt t="39487" x="2719388" y="5532438"/>
          <p14:tracePt t="39496" x="2719388" y="5524500"/>
          <p14:tracePt t="39887" x="2736850" y="5524500"/>
          <p14:tracePt t="39904" x="2744788" y="5532438"/>
          <p14:tracePt t="39936" x="2752725" y="5540375"/>
          <p14:tracePt t="39961" x="2770188" y="5532438"/>
          <p14:tracePt t="39984" x="2778125" y="5514975"/>
          <p14:tracePt t="40007" x="2778125" y="5497513"/>
          <p14:tracePt t="40023" x="2778125" y="5481638"/>
          <p14:tracePt t="40047" x="2778125" y="5472113"/>
          <p14:tracePt t="40056" x="2778125" y="5456238"/>
          <p14:tracePt t="40064" x="2770188" y="5456238"/>
          <p14:tracePt t="40071" x="2762250" y="5456238"/>
          <p14:tracePt t="40080" x="2762250" y="5446713"/>
          <p14:tracePt t="40088" x="2752725" y="5438775"/>
          <p14:tracePt t="40096" x="2744788" y="5438775"/>
          <p14:tracePt t="40104" x="2736850" y="5430838"/>
          <p14:tracePt t="40119" x="2711450" y="5413375"/>
          <p14:tracePt t="40129" x="2701925" y="5413375"/>
          <p14:tracePt t="40135" x="2660650" y="5395913"/>
          <p14:tracePt t="40148" x="2633663" y="5387975"/>
          <p14:tracePt t="40151" x="2608263" y="5370513"/>
          <p14:tracePt t="40159" x="2582863" y="5353050"/>
          <p14:tracePt t="40167" x="2524125" y="5327650"/>
          <p14:tracePt t="40177" x="2489200" y="5302250"/>
          <p14:tracePt t="40184" x="2438400" y="5260975"/>
          <p14:tracePt t="40192" x="2371725" y="5218113"/>
          <p14:tracePt t="40199" x="2319338" y="5175250"/>
          <p14:tracePt t="40207" x="2260600" y="5132388"/>
          <p14:tracePt t="40215" x="2192338" y="5099050"/>
          <p14:tracePt t="40224" x="2149475" y="5073650"/>
          <p14:tracePt t="40231" x="2082800" y="5038725"/>
          <p14:tracePt t="40239" x="2047875" y="5013325"/>
          <p14:tracePt t="40247" x="2022475" y="4997450"/>
          <p14:tracePt t="40255" x="1989138" y="4987925"/>
          <p14:tracePt t="40263" x="1979613" y="4972050"/>
          <p14:tracePt t="40271" x="1963738" y="4962525"/>
          <p14:tracePt t="40281" x="1946275" y="4946650"/>
          <p14:tracePt t="40287" x="1938338" y="4937125"/>
          <p14:tracePt t="40296" x="1928813" y="4919663"/>
          <p14:tracePt t="40304" x="1911350" y="4911725"/>
          <p14:tracePt t="40313" x="1903413" y="4886325"/>
          <p14:tracePt t="40319" x="1895475" y="4860925"/>
          <p14:tracePt t="40329" x="1878013" y="4843463"/>
          <p14:tracePt t="40335" x="1870075" y="4835525"/>
          <p14:tracePt t="40343" x="1870075" y="4818063"/>
          <p14:tracePt t="40351" x="1852613" y="4802188"/>
          <p14:tracePt t="40359" x="1844675" y="4802188"/>
          <p14:tracePt t="40367" x="1827213" y="4784725"/>
          <p14:tracePt t="40383" x="1809750" y="4784725"/>
          <p14:tracePt t="40399" x="1801813" y="4784725"/>
          <p14:tracePt t="40407" x="1793875" y="4784725"/>
          <p14:tracePt t="40415" x="1784350" y="4784725"/>
          <p14:tracePt t="40431" x="1758950" y="4784725"/>
          <p14:tracePt t="40439" x="1751013" y="4784725"/>
          <p14:tracePt t="40447" x="1741488" y="4784725"/>
          <p14:tracePt t="40455" x="1725613" y="4784725"/>
          <p14:tracePt t="40463" x="1708150" y="4784725"/>
          <p14:tracePt t="40471" x="1690688" y="4784725"/>
          <p14:tracePt t="40481" x="1665288" y="4784725"/>
          <p14:tracePt t="40487" x="1639888" y="4784725"/>
          <p14:tracePt t="40496" x="1622425" y="4784725"/>
          <p14:tracePt t="40503" x="1589088" y="4775200"/>
          <p14:tracePt t="40511" x="1563688" y="4749800"/>
          <p14:tracePt t="40519" x="1546225" y="4741863"/>
          <p14:tracePt t="40529" x="1538288" y="4716463"/>
          <p14:tracePt t="40535" x="1520825" y="4708525"/>
          <p14:tracePt t="40544" x="1512888" y="4683125"/>
          <p14:tracePt t="40551" x="1504950" y="4640263"/>
          <p14:tracePt t="40559" x="1487488" y="4589463"/>
          <p14:tracePt t="40568" x="1477963" y="4554538"/>
          <p14:tracePt t="40578" x="1470025" y="4529138"/>
          <p14:tracePt t="40583" x="1462088" y="4503738"/>
          <p14:tracePt t="40591" x="1427163" y="4435475"/>
          <p14:tracePt t="40599" x="1427163" y="4410075"/>
          <p14:tracePt t="40607" x="1427163" y="4368800"/>
          <p14:tracePt t="40615" x="1427163" y="4316413"/>
          <p14:tracePt t="40623" x="1427163" y="4275138"/>
          <p14:tracePt t="40631" x="1427163" y="4232275"/>
          <p14:tracePt t="40640" x="1427163" y="4189413"/>
          <p14:tracePt t="40648" x="1436688" y="4138613"/>
          <p14:tracePt t="40655" x="1470025" y="4079875"/>
          <p14:tracePt t="40663" x="1477963" y="4027488"/>
          <p14:tracePt t="40671" x="1495425" y="3986213"/>
          <p14:tracePt t="40680" x="1530350" y="3935413"/>
          <p14:tracePt t="40687" x="1546225" y="3900488"/>
          <p14:tracePt t="40696" x="1555750" y="3867150"/>
          <p14:tracePt t="40703" x="1581150" y="3816350"/>
          <p14:tracePt t="40713" x="1589088" y="3806825"/>
          <p14:tracePt t="40719" x="1614488" y="3790950"/>
          <p14:tracePt t="40728" x="1622425" y="3773488"/>
          <p14:tracePt t="40735" x="1631950" y="3763963"/>
          <p14:tracePt t="40747" x="1649413" y="3763963"/>
          <p14:tracePt t="40751" x="1665288" y="3748088"/>
          <p14:tracePt t="40758" x="1682750" y="3738563"/>
          <p14:tracePt t="40767" x="1700213" y="3730625"/>
          <p14:tracePt t="40775" x="1716088" y="3722688"/>
          <p14:tracePt t="40784" x="1741488" y="3697288"/>
          <p14:tracePt t="40791" x="1758950" y="3697288"/>
          <p14:tracePt t="40799" x="1793875" y="3662363"/>
          <p14:tracePt t="40807" x="1809750" y="3654425"/>
          <p14:tracePt t="40815" x="1844675" y="3646488"/>
          <p14:tracePt t="40824" x="1860550" y="3636963"/>
          <p14:tracePt t="40831" x="1885950" y="3619500"/>
          <p14:tracePt t="40839" x="1911350" y="3611563"/>
          <p14:tracePt t="40847" x="1938338" y="3603625"/>
          <p14:tracePt t="40855" x="1971675" y="3594100"/>
          <p14:tracePt t="40864" x="1989138" y="3586163"/>
          <p14:tracePt t="40871" x="2005013" y="3578225"/>
          <p14:tracePt t="40880" x="2030413" y="3578225"/>
          <p14:tracePt t="40887" x="2039938" y="3578225"/>
          <p14:tracePt t="40897" x="2073275" y="3568700"/>
          <p14:tracePt t="40903" x="2116138" y="3568700"/>
          <p14:tracePt t="40913" x="2159000" y="3568700"/>
          <p14:tracePt t="40920" x="2209800" y="3568700"/>
          <p14:tracePt t="40928" x="2252663" y="3568700"/>
          <p14:tracePt t="40935" x="2293938" y="3568700"/>
          <p14:tracePt t="40946" x="2336800" y="3568700"/>
          <p14:tracePt t="40951" x="2371725" y="3568700"/>
          <p14:tracePt t="40959" x="2397125" y="3568700"/>
          <p14:tracePt t="40979" x="2422525" y="3568700"/>
          <p14:tracePt t="40992" x="2438400" y="3568700"/>
          <p14:tracePt t="41007" x="2447925" y="3568700"/>
          <p14:tracePt t="41015" x="2455863" y="3578225"/>
          <p14:tracePt t="41031" x="2473325" y="3586163"/>
          <p14:tracePt t="41039" x="2489200" y="3594100"/>
          <p14:tracePt t="41055" x="2506663" y="3603625"/>
          <p14:tracePt t="41063" x="2524125" y="3611563"/>
          <p14:tracePt t="41071" x="2549525" y="3619500"/>
          <p14:tracePt t="41080" x="2566988" y="3629025"/>
          <p14:tracePt t="41087" x="2574925" y="3636963"/>
          <p14:tracePt t="41097" x="2592388" y="3636963"/>
          <p14:tracePt t="41103" x="2608263" y="3654425"/>
          <p14:tracePt t="41112" x="2617788" y="3662363"/>
          <p14:tracePt t="41119" x="2625725" y="3662363"/>
          <p14:tracePt t="41129" x="2643188" y="3662363"/>
          <p14:tracePt t="41135" x="2651125" y="3662363"/>
          <p14:tracePt t="41146" x="2668588" y="3671888"/>
          <p14:tracePt t="41151" x="2693988" y="3687763"/>
          <p14:tracePt t="41160" x="2711450" y="3697288"/>
          <p14:tracePt t="41167" x="2711450" y="3705225"/>
          <p14:tracePt t="41176" x="2736850" y="3713163"/>
          <p14:tracePt t="41183" x="2752725" y="3722688"/>
          <p14:tracePt t="41191" x="2770188" y="3730625"/>
          <p14:tracePt t="41199" x="2778125" y="3738563"/>
          <p14:tracePt t="41207" x="2795588" y="3748088"/>
          <p14:tracePt t="41216" x="2813050" y="3763963"/>
          <p14:tracePt t="41223" x="2830513" y="3773488"/>
          <p14:tracePt t="41231" x="2846388" y="3781425"/>
          <p14:tracePt t="41239" x="2855913" y="3798888"/>
          <p14:tracePt t="41248" x="2871788" y="3816350"/>
          <p14:tracePt t="41255" x="2881313" y="3824288"/>
          <p14:tracePt t="41263" x="2889250" y="3841750"/>
          <p14:tracePt t="41271" x="2897188" y="3849688"/>
          <p14:tracePt t="41280" x="2897188" y="3867150"/>
          <p14:tracePt t="41287" x="2897188" y="3883025"/>
          <p14:tracePt t="41296" x="2897188" y="3908425"/>
          <p14:tracePt t="41303" x="2914650" y="3925888"/>
          <p14:tracePt t="41312" x="2914650" y="3951288"/>
          <p14:tracePt t="41319" x="2914650" y="3986213"/>
          <p14:tracePt t="41329" x="2914650" y="3994150"/>
          <p14:tracePt t="41335" x="2914650" y="4027488"/>
          <p14:tracePt t="41345" x="2914650" y="4052888"/>
          <p14:tracePt t="41353" x="2914650" y="4070350"/>
          <p14:tracePt t="41359" x="2914650" y="4105275"/>
          <p14:tracePt t="41367" x="2914650" y="4138613"/>
          <p14:tracePt t="41376" x="2906713" y="4171950"/>
          <p14:tracePt t="41383" x="2897188" y="4189413"/>
          <p14:tracePt t="41391" x="2889250" y="4206875"/>
          <p14:tracePt t="41399" x="2881313" y="4232275"/>
          <p14:tracePt t="41408" x="2855913" y="4265613"/>
          <p14:tracePt t="41415" x="2846388" y="4291013"/>
          <p14:tracePt t="41423" x="2830513" y="4308475"/>
          <p14:tracePt t="41431" x="2820988" y="4333875"/>
          <p14:tracePt t="41440" x="2805113" y="4351338"/>
          <p14:tracePt t="41449" x="2795588" y="4384675"/>
          <p14:tracePt t="41455" x="2795588" y="4419600"/>
          <p14:tracePt t="41464" x="2787650" y="4445000"/>
          <p14:tracePt t="41471" x="2787650" y="4460875"/>
          <p14:tracePt t="41481" x="2787650" y="4495800"/>
          <p14:tracePt t="41487" x="2787650" y="4513263"/>
          <p14:tracePt t="41497" x="2787650" y="4538663"/>
          <p14:tracePt t="41503" x="2787650" y="4564063"/>
          <p14:tracePt t="41512" x="2787650" y="4579938"/>
          <p14:tracePt t="41520" x="2787650" y="4597400"/>
          <p14:tracePt t="41530" x="2787650" y="4614863"/>
          <p14:tracePt t="41536" x="2770188" y="4630738"/>
          <p14:tracePt t="41544" x="2770188" y="4640263"/>
          <p14:tracePt t="41552" x="2762250" y="4657725"/>
          <p14:tracePt t="41560" x="2752725" y="4683125"/>
          <p14:tracePt t="41568" x="2752725" y="4691063"/>
          <p14:tracePt t="41576" x="2744788" y="4691063"/>
          <p14:tracePt t="41583" x="2727325" y="4716463"/>
          <p14:tracePt t="41591" x="2727325" y="4724400"/>
          <p14:tracePt t="41600" x="2711450" y="4741863"/>
          <p14:tracePt t="41608" x="2693988" y="4759325"/>
          <p14:tracePt t="41624" x="2668588" y="4767263"/>
          <p14:tracePt t="41632" x="2643188" y="4792663"/>
          <p14:tracePt t="41639" x="2633663" y="4802188"/>
          <p14:tracePt t="41648" x="2617788" y="4810125"/>
          <p14:tracePt t="41655" x="2582863" y="4835525"/>
          <p14:tracePt t="41663" x="2549525" y="4852988"/>
          <p14:tracePt t="41671" x="2524125" y="4868863"/>
          <p14:tracePt t="41680" x="2489200" y="4886325"/>
          <p14:tracePt t="41687" x="2463800" y="4894263"/>
          <p14:tracePt t="41696" x="2438400" y="4919663"/>
          <p14:tracePt t="41703" x="2413000" y="4929188"/>
          <p14:tracePt t="41714" x="2405063" y="4929188"/>
          <p14:tracePt t="41719" x="2371725" y="4962525"/>
          <p14:tracePt t="41730" x="2362200" y="4962525"/>
          <p14:tracePt t="41736" x="2336800" y="4972050"/>
          <p14:tracePt t="41743" x="2328863" y="4987925"/>
          <p14:tracePt t="41751" x="2303463" y="5005388"/>
          <p14:tracePt t="41759" x="2278063" y="5030788"/>
          <p14:tracePt t="41768" x="2260600" y="5030788"/>
          <p14:tracePt t="41778" x="2227263" y="5038725"/>
          <p14:tracePt t="41783" x="2209800" y="5048250"/>
          <p14:tracePt t="41791" x="2184400" y="5048250"/>
          <p14:tracePt t="41800" x="2149475" y="5048250"/>
          <p14:tracePt t="41807" x="2133600" y="5048250"/>
          <p14:tracePt t="41815" x="2090738" y="5048250"/>
          <p14:tracePt t="41823" x="2055813" y="5048250"/>
          <p14:tracePt t="41831" x="2014538" y="5048250"/>
          <p14:tracePt t="41839" x="1971675" y="5048250"/>
          <p14:tracePt t="41847" x="1928813" y="5030788"/>
          <p14:tracePt t="41855" x="1885950" y="5022850"/>
          <p14:tracePt t="41863" x="1844675" y="5013325"/>
          <p14:tracePt t="41872" x="1809750" y="5005388"/>
          <p14:tracePt t="41881" x="1784350" y="4987925"/>
          <p14:tracePt t="41888" x="1751013" y="4979988"/>
          <p14:tracePt t="41897" x="1708150" y="4972050"/>
          <p14:tracePt t="41904" x="1674813" y="4962525"/>
          <p14:tracePt t="41914" x="1639888" y="4946650"/>
          <p14:tracePt t="41919" x="1589088" y="4929188"/>
          <p14:tracePt t="41929" x="1563688" y="4919663"/>
          <p14:tracePt t="41935" x="1530350" y="4894263"/>
          <p14:tracePt t="41943" x="1495425" y="4878388"/>
          <p14:tracePt t="41951" x="1470025" y="4852988"/>
          <p14:tracePt t="41960" x="1436688" y="4810125"/>
          <p14:tracePt t="41967" x="1411288" y="4784725"/>
          <p14:tracePt t="41976" x="1343025" y="4733925"/>
          <p14:tracePt t="41983" x="1292225" y="4691063"/>
          <p14:tracePt t="41991" x="1266825" y="4657725"/>
          <p14:tracePt t="41999" x="1216025" y="4614863"/>
          <p14:tracePt t="42007" x="1189038" y="4589463"/>
          <p14:tracePt t="42015" x="1173163" y="4546600"/>
          <p14:tracePt t="42023" x="1155700" y="4503738"/>
          <p14:tracePt t="42032" x="1138238" y="4445000"/>
          <p14:tracePt t="42040" x="1130300" y="4384675"/>
          <p14:tracePt t="42047" x="1130300" y="4341813"/>
          <p14:tracePt t="42055" x="1130300" y="4291013"/>
          <p14:tracePt t="42064" x="1130300" y="4240213"/>
          <p14:tracePt t="42071" x="1130300" y="4197350"/>
          <p14:tracePt t="42080" x="1155700" y="4138613"/>
          <p14:tracePt t="42087" x="1173163" y="4087813"/>
          <p14:tracePt t="42097" x="1198563" y="4027488"/>
          <p14:tracePt t="42103" x="1223963" y="3994150"/>
          <p14:tracePt t="42113" x="1257300" y="3925888"/>
          <p14:tracePt t="42119" x="1282700" y="3892550"/>
          <p14:tracePt t="42129" x="1308100" y="3832225"/>
          <p14:tracePt t="42135" x="1333500" y="3781425"/>
          <p14:tracePt t="42144" x="1376363" y="3730625"/>
          <p14:tracePt t="42152" x="1401763" y="3662363"/>
          <p14:tracePt t="42162" x="1427163" y="3629025"/>
          <p14:tracePt t="42167" x="1470025" y="3578225"/>
          <p14:tracePt t="42175" x="1512888" y="3527425"/>
          <p14:tracePt t="42183" x="1530350" y="3492500"/>
          <p14:tracePt t="42191" x="1555750" y="3475038"/>
          <p14:tracePt t="42200" x="1589088" y="3449638"/>
          <p14:tracePt t="42207" x="1606550" y="3433763"/>
          <p14:tracePt t="42215" x="1639888" y="3416300"/>
          <p14:tracePt t="42223" x="1674813" y="3398838"/>
          <p14:tracePt t="42231" x="1682750" y="3398838"/>
          <p14:tracePt t="42240" x="1700213" y="3398838"/>
          <p14:tracePt t="42247" x="1725613" y="3398838"/>
          <p14:tracePt t="42256" x="1751013" y="3398838"/>
          <p14:tracePt t="42263" x="1776413" y="3398838"/>
          <p14:tracePt t="42271" x="1801813" y="3398838"/>
          <p14:tracePt t="42279" x="1835150" y="3398838"/>
          <p14:tracePt t="42287" x="1878013" y="3398838"/>
          <p14:tracePt t="42296" x="1920875" y="3398838"/>
          <p14:tracePt t="42303" x="1963738" y="3398838"/>
          <p14:tracePt t="42313" x="2022475" y="3398838"/>
          <p14:tracePt t="42319" x="2108200" y="3398838"/>
          <p14:tracePt t="42328" x="2159000" y="3398838"/>
          <p14:tracePt t="42336" x="2227263" y="3416300"/>
          <p14:tracePt t="42344" x="2293938" y="3424238"/>
          <p14:tracePt t="42351" x="2354263" y="3424238"/>
          <p14:tracePt t="42360" x="2387600" y="3433763"/>
          <p14:tracePt t="42367" x="2413000" y="3433763"/>
          <p14:tracePt t="42375" x="2438400" y="3433763"/>
          <p14:tracePt t="42383" x="2463800" y="3441700"/>
          <p14:tracePt t="42391" x="2481263" y="3441700"/>
          <p14:tracePt t="42400" x="2489200" y="3449638"/>
          <p14:tracePt t="42407" x="2506663" y="3449638"/>
          <p14:tracePt t="42415" x="2524125" y="3459163"/>
          <p14:tracePt t="42431" x="2532063" y="3467100"/>
          <p14:tracePt t="42440" x="2541588" y="3467100"/>
          <p14:tracePt t="42448" x="2557463" y="3475038"/>
          <p14:tracePt t="42463" x="2566988" y="3475038"/>
          <p14:tracePt t="42471" x="2574925" y="3484563"/>
          <p14:tracePt t="42488" x="2582863" y="3484563"/>
          <p14:tracePt t="42599" x="2582863" y="3492500"/>
          <p14:tracePt t="42663" x="2608263" y="3502025"/>
          <p14:tracePt t="42671" x="2617788" y="3502025"/>
          <p14:tracePt t="42680" x="2617788" y="3509963"/>
          <p14:tracePt t="42687" x="2643188" y="3527425"/>
          <p14:tracePt t="42697" x="2651125" y="3535363"/>
          <p14:tracePt t="42703" x="2660650" y="3543300"/>
          <p14:tracePt t="42714" x="2676525" y="3560763"/>
          <p14:tracePt t="42719" x="2686050" y="3568700"/>
          <p14:tracePt t="42727" x="2686050" y="3578225"/>
          <p14:tracePt t="42735" x="2701925" y="3586163"/>
          <p14:tracePt t="42743" x="2711450" y="3594100"/>
          <p14:tracePt t="42751" x="2711450" y="3603625"/>
          <p14:tracePt t="42760" x="2727325" y="3611563"/>
          <p14:tracePt t="42767" x="2727325" y="3619500"/>
          <p14:tracePt t="42775" x="2744788" y="3636963"/>
          <p14:tracePt t="42783" x="2752725" y="3636963"/>
          <p14:tracePt t="42791" x="2762250" y="3654425"/>
          <p14:tracePt t="42799" x="2787650" y="3679825"/>
          <p14:tracePt t="42807" x="2795588" y="3687763"/>
          <p14:tracePt t="42815" x="2820988" y="3730625"/>
          <p14:tracePt t="42824" x="2830513" y="3738563"/>
          <p14:tracePt t="42831" x="2846388" y="3773488"/>
          <p14:tracePt t="42839" x="2855913" y="3798888"/>
          <p14:tracePt t="42847" x="2871788" y="3824288"/>
          <p14:tracePt t="42855" x="2881313" y="3849688"/>
          <p14:tracePt t="42863" x="2897188" y="3867150"/>
          <p14:tracePt t="42871" x="2906713" y="3900488"/>
          <p14:tracePt t="42879" x="2906713" y="3925888"/>
          <p14:tracePt t="42888" x="2906713" y="3951288"/>
          <p14:tracePt t="42896" x="2906713" y="3968750"/>
          <p14:tracePt t="42903" x="2906713" y="4002088"/>
          <p14:tracePt t="42913" x="2906713" y="4044950"/>
          <p14:tracePt t="42919" x="2914650" y="4079875"/>
          <p14:tracePt t="42927" x="2922588" y="4138613"/>
          <p14:tracePt t="42936" x="2949575" y="4189413"/>
          <p14:tracePt t="42943" x="2957513" y="4232275"/>
          <p14:tracePt t="42951" x="2974975" y="4283075"/>
          <p14:tracePt t="42960" x="2974975" y="4325938"/>
          <p14:tracePt t="42982" x="2990850" y="4394200"/>
          <p14:tracePt t="42983" x="2990850" y="4410075"/>
          <p14:tracePt t="42991" x="2990850" y="4435475"/>
          <p14:tracePt t="43000" x="2990850" y="4470400"/>
          <p14:tracePt t="43007" x="2990850" y="4486275"/>
          <p14:tracePt t="43015" x="2990850" y="4521200"/>
          <p14:tracePt t="43023" x="2982913" y="4546600"/>
          <p14:tracePt t="43031" x="2974975" y="4579938"/>
          <p14:tracePt t="43039" x="2974975" y="4605338"/>
          <p14:tracePt t="43048" x="2957513" y="4640263"/>
          <p14:tracePt t="43055" x="2940050" y="4657725"/>
          <p14:tracePt t="43063" x="2940050" y="4683125"/>
          <p14:tracePt t="43071" x="2922588" y="4708525"/>
          <p14:tracePt t="43080" x="2914650" y="4724400"/>
          <p14:tracePt t="43087" x="2897188" y="4759325"/>
          <p14:tracePt t="43096" x="2881313" y="4792663"/>
          <p14:tracePt t="43103" x="2871788" y="4810125"/>
          <p14:tracePt t="43113" x="2863850" y="4827588"/>
          <p14:tracePt t="43120" x="2855913" y="4852988"/>
          <p14:tracePt t="43127" x="2855913" y="4886325"/>
          <p14:tracePt t="43136" x="2838450" y="4903788"/>
          <p14:tracePt t="43143" x="2830513" y="4911725"/>
          <p14:tracePt t="43151" x="2820988" y="4937125"/>
          <p14:tracePt t="43160" x="2778125" y="4972050"/>
          <p14:tracePt t="43168" x="2727325" y="5013325"/>
          <p14:tracePt t="43175" x="2660650" y="5030788"/>
          <p14:tracePt t="43183" x="2566988" y="5073650"/>
          <p14:tracePt t="43191" x="2489200" y="5099050"/>
          <p14:tracePt t="43200" x="2422525" y="5106988"/>
          <p14:tracePt t="43207" x="2328863" y="5141913"/>
          <p14:tracePt t="43216" x="2252663" y="5167313"/>
          <p14:tracePt t="43223" x="2209800" y="5175250"/>
          <p14:tracePt t="43231" x="2174875" y="5192713"/>
          <p14:tracePt t="43239" x="2133600" y="5192713"/>
          <p14:tracePt t="43248" x="2098675" y="5192713"/>
          <p14:tracePt t="43256" x="2073275" y="5200650"/>
          <p14:tracePt t="43263" x="2039938" y="5200650"/>
          <p14:tracePt t="43271" x="2014538" y="5208588"/>
          <p14:tracePt t="43280" x="1979613" y="5208588"/>
          <p14:tracePt t="43287" x="1954213" y="5208588"/>
          <p14:tracePt t="43296" x="1911350" y="5226050"/>
          <p14:tracePt t="43303" x="1878013" y="5235575"/>
          <p14:tracePt t="43314" x="1844675" y="5235575"/>
          <p14:tracePt t="43319" x="1819275" y="5235575"/>
          <p14:tracePt t="43327" x="1801813" y="5243513"/>
          <p14:tracePt t="43335" x="1793875" y="5243513"/>
          <p14:tracePt t="43343" x="1766888" y="5243513"/>
          <p14:tracePt t="43352" x="1733550" y="5243513"/>
          <p14:tracePt t="43359" x="1700213" y="5218113"/>
          <p14:tracePt t="43368" x="1674813" y="5218113"/>
          <p14:tracePt t="43375" x="1631950" y="5192713"/>
          <p14:tracePt t="43383" x="1597025" y="5167313"/>
          <p14:tracePt t="43391" x="1581150" y="5149850"/>
          <p14:tracePt t="43400" x="1563688" y="5141913"/>
          <p14:tracePt t="43407" x="1546225" y="5116513"/>
          <p14:tracePt t="43415" x="1520825" y="5091113"/>
          <p14:tracePt t="43423" x="1512888" y="5056188"/>
          <p14:tracePt t="43431" x="1504950" y="5022850"/>
          <p14:tracePt t="43439" x="1495425" y="4979988"/>
          <p14:tracePt t="43447" x="1470025" y="4937125"/>
          <p14:tracePt t="43456" x="1436688" y="4878388"/>
          <p14:tracePt t="43464" x="1411288" y="4843463"/>
          <p14:tracePt t="43471" x="1385888" y="4792663"/>
          <p14:tracePt t="43481" x="1376363" y="4749800"/>
          <p14:tracePt t="43487" x="1350963" y="4683125"/>
          <p14:tracePt t="43496" x="1350963" y="4614863"/>
          <p14:tracePt t="43503" x="1350963" y="4538663"/>
          <p14:tracePt t="43513" x="1350963" y="4470400"/>
          <p14:tracePt t="43519" x="1350963" y="4402138"/>
          <p14:tracePt t="43528" x="1350963" y="4341813"/>
          <p14:tracePt t="43536" x="1350963" y="4283075"/>
          <p14:tracePt t="43544" x="1350963" y="4224338"/>
          <p14:tracePt t="43551" x="1350963" y="4197350"/>
          <p14:tracePt t="43559" x="1350963" y="4156075"/>
          <p14:tracePt t="43567" x="1350963" y="4121150"/>
          <p14:tracePt t="43575" x="1350963" y="4087813"/>
          <p14:tracePt t="43584" x="1350963" y="4062413"/>
          <p14:tracePt t="43591" x="1350963" y="4044950"/>
          <p14:tracePt t="43599" x="1350963" y="4019550"/>
          <p14:tracePt t="43607" x="1368425" y="3986213"/>
          <p14:tracePt t="43616" x="1368425" y="3960813"/>
          <p14:tracePt t="43623" x="1376363" y="3943350"/>
          <p14:tracePt t="43631" x="1385888" y="3917950"/>
          <p14:tracePt t="43639" x="1393825" y="3892550"/>
          <p14:tracePt t="43647" x="1419225" y="3849688"/>
          <p14:tracePt t="43655" x="1436688" y="3798888"/>
          <p14:tracePt t="43664" x="1452563" y="3763963"/>
          <p14:tracePt t="43671" x="1470025" y="3738563"/>
          <p14:tracePt t="43681" x="1495425" y="3697288"/>
          <p14:tracePt t="43687" x="1512888" y="3679825"/>
          <p14:tracePt t="43697" x="1520825" y="3654425"/>
          <p14:tracePt t="43703" x="1546225" y="3629025"/>
          <p14:tracePt t="43712" x="1563688" y="3619500"/>
          <p14:tracePt t="43719" x="1581150" y="3603625"/>
          <p14:tracePt t="43735" x="1606550" y="3594100"/>
          <p14:tracePt t="43744" x="1631950" y="3578225"/>
          <p14:tracePt t="43751" x="1657350" y="3568700"/>
          <p14:tracePt t="43759" x="1708150" y="3568700"/>
          <p14:tracePt t="43767" x="1751013" y="3568700"/>
          <p14:tracePt t="43775" x="1809750" y="3560763"/>
          <p14:tracePt t="43783" x="1878013" y="3552825"/>
          <p14:tracePt t="43791" x="1946275" y="3527425"/>
          <p14:tracePt t="43799" x="2005013" y="3517900"/>
          <p14:tracePt t="43807" x="2055813" y="3517900"/>
          <p14:tracePt t="43815" x="2108200" y="3509963"/>
          <p14:tracePt t="43823" x="2166938" y="3502025"/>
          <p14:tracePt t="43831" x="2200275" y="3502025"/>
          <p14:tracePt t="43839" x="2235200" y="3502025"/>
          <p14:tracePt t="43847" x="2278063" y="3484563"/>
          <p14:tracePt t="43855" x="2303463" y="3484563"/>
          <p14:tracePt t="43863" x="2328863" y="3484563"/>
          <p14:tracePt t="43871" x="2362200" y="3484563"/>
          <p14:tracePt t="43880" x="2405063" y="3484563"/>
          <p14:tracePt t="43887" x="2447925" y="3484563"/>
          <p14:tracePt t="43896" x="2481263" y="3484563"/>
          <p14:tracePt t="43903" x="2524125" y="3484563"/>
          <p14:tracePt t="43911" x="2566988" y="3484563"/>
          <p14:tracePt t="43920" x="2625725" y="3492500"/>
          <p14:tracePt t="43927" x="2668588" y="3492500"/>
          <p14:tracePt t="43936" x="2719388" y="3502025"/>
          <p14:tracePt t="43944" x="2762250" y="3502025"/>
          <p14:tracePt t="43964" x="2820988" y="3527425"/>
          <p14:tracePt t="43967" x="2830513" y="3535363"/>
          <p14:tracePt t="43976" x="2863850" y="3552825"/>
          <p14:tracePt t="43983" x="2881313" y="3568700"/>
          <p14:tracePt t="43991" x="2889250" y="3594100"/>
          <p14:tracePt t="43999" x="2914650" y="3611563"/>
          <p14:tracePt t="44007" x="2932113" y="3654425"/>
          <p14:tracePt t="44015" x="2957513" y="3687763"/>
          <p14:tracePt t="44024" x="2982913" y="3738563"/>
          <p14:tracePt t="44031" x="2990850" y="3748088"/>
          <p14:tracePt t="44039" x="3025775" y="3798888"/>
          <p14:tracePt t="44048" x="3033713" y="3824288"/>
          <p14:tracePt t="44055" x="3051175" y="3857625"/>
          <p14:tracePt t="44064" x="3084513" y="3892550"/>
          <p14:tracePt t="44071" x="3101975" y="3917950"/>
          <p14:tracePt t="44081" x="3101975" y="3951288"/>
          <p14:tracePt t="44087" x="3127375" y="3986213"/>
          <p14:tracePt t="44097" x="3144838" y="4027488"/>
          <p14:tracePt t="44104" x="3170238" y="4079875"/>
          <p14:tracePt t="44113" x="3178175" y="4130675"/>
          <p14:tracePt t="44119" x="3203575" y="4171950"/>
          <p14:tracePt t="44128" x="3221038" y="4232275"/>
          <p14:tracePt t="44135" x="3228975" y="4283075"/>
          <p14:tracePt t="44144" x="3238500" y="4325938"/>
          <p14:tracePt t="44152" x="3246438" y="4384675"/>
          <p14:tracePt t="44159" x="3271838" y="4435475"/>
          <p14:tracePt t="44167" x="3279775" y="4478338"/>
          <p14:tracePt t="44176" x="3279775" y="4529138"/>
          <p14:tracePt t="44184" x="3289300" y="4589463"/>
          <p14:tracePt t="44191" x="3297238" y="4630738"/>
          <p14:tracePt t="44199" x="3297238" y="4699000"/>
          <p14:tracePt t="44207" x="3297238" y="4724400"/>
          <p14:tracePt t="44215" x="3297238" y="4767263"/>
          <p14:tracePt t="44223" x="3297238" y="4810125"/>
          <p14:tracePt t="44231" x="3297238" y="4852988"/>
          <p14:tracePt t="44239" x="3263900" y="4903788"/>
          <p14:tracePt t="44247" x="3211513" y="4937125"/>
          <p14:tracePt t="44255" x="3152775" y="4954588"/>
          <p14:tracePt t="44264" x="3076575" y="4987925"/>
          <p14:tracePt t="44272" x="2990850" y="5022850"/>
          <p14:tracePt t="44283" x="2914650" y="5064125"/>
          <p14:tracePt t="44287" x="2863850" y="5099050"/>
          <p14:tracePt t="44298" x="2787650" y="5149850"/>
          <p14:tracePt t="44303" x="2727325" y="5200650"/>
          <p14:tracePt t="44311" x="2693988" y="5235575"/>
          <p14:tracePt t="44320" x="2643188" y="5268913"/>
          <p14:tracePt t="44328" x="2592388" y="5311775"/>
          <p14:tracePt t="44335" x="2541588" y="5337175"/>
          <p14:tracePt t="44345" x="2498725" y="5362575"/>
          <p14:tracePt t="44351" x="2463800" y="5370513"/>
          <p14:tracePt t="44359" x="2413000" y="5380038"/>
          <p14:tracePt t="44367" x="2371725" y="5395913"/>
          <p14:tracePt t="44375" x="2344738" y="5395913"/>
          <p14:tracePt t="44383" x="2311400" y="5395913"/>
          <p14:tracePt t="44391" x="2268538" y="5395913"/>
          <p14:tracePt t="44399" x="2243138" y="5395913"/>
          <p14:tracePt t="44408" x="2200275" y="5395913"/>
          <p14:tracePt t="44415" x="2149475" y="5387975"/>
          <p14:tracePt t="44423" x="2116138" y="5380038"/>
          <p14:tracePt t="44431" x="2065338" y="5362575"/>
          <p14:tracePt t="44439" x="2005013" y="5353050"/>
          <p14:tracePt t="44448" x="1963738" y="5327650"/>
          <p14:tracePt t="44455" x="1920875" y="5302250"/>
          <p14:tracePt t="44464" x="1885950" y="5286375"/>
          <p14:tracePt t="44472" x="1852613" y="5251450"/>
          <p14:tracePt t="44480" x="1835150" y="5226050"/>
          <p14:tracePt t="44487" x="1801813" y="5175250"/>
          <p14:tracePt t="44498" x="1776413" y="5149850"/>
          <p14:tracePt t="44503" x="1758950" y="5116513"/>
          <p14:tracePt t="44511" x="1725613" y="5038725"/>
          <p14:tracePt t="44520" x="1716088" y="4979988"/>
          <p14:tracePt t="44528" x="1682750" y="4894263"/>
          <p14:tracePt t="44535" x="1657350" y="4802188"/>
          <p14:tracePt t="44543" x="1649413" y="4716463"/>
          <p14:tracePt t="44551" x="1614488" y="4640263"/>
          <p14:tracePt t="44559" x="1606550" y="4579938"/>
          <p14:tracePt t="44567" x="1571625" y="4495800"/>
          <p14:tracePt t="44575" x="1563688" y="4445000"/>
          <p14:tracePt t="44584" x="1555750" y="4402138"/>
          <p14:tracePt t="44592" x="1520825" y="4325938"/>
          <p14:tracePt t="44600" x="1512888" y="4283075"/>
          <p14:tracePt t="44607" x="1512888" y="4232275"/>
          <p14:tracePt t="44615" x="1504950" y="4189413"/>
          <p14:tracePt t="44623" x="1504950" y="4146550"/>
          <p14:tracePt t="44631" x="1504950" y="4087813"/>
          <p14:tracePt t="44639" x="1504950" y="4052888"/>
          <p14:tracePt t="44648" x="1512888" y="4011613"/>
          <p14:tracePt t="44655" x="1530350" y="3976688"/>
          <p14:tracePt t="44664" x="1555750" y="3925888"/>
          <p14:tracePt t="44672" x="1571625" y="3900488"/>
          <p14:tracePt t="44681" x="1606550" y="3867150"/>
          <p14:tracePt t="44687" x="1622425" y="3849688"/>
          <p14:tracePt t="44698" x="1649413" y="3824288"/>
          <p14:tracePt t="44704" x="1674813" y="3806825"/>
          <p14:tracePt t="44711" x="1690688" y="3790950"/>
          <p14:tracePt t="44719" x="1716088" y="3763963"/>
          <p14:tracePt t="44728" x="1733550" y="3748088"/>
          <p14:tracePt t="44735" x="1758950" y="3722688"/>
          <p14:tracePt t="44743" x="1776413" y="3713163"/>
          <p14:tracePt t="44751" x="1809750" y="3705225"/>
          <p14:tracePt t="44759" x="1844675" y="3679825"/>
          <p14:tracePt t="44767" x="1860550" y="3679825"/>
          <p14:tracePt t="44776" x="1895475" y="3679825"/>
          <p14:tracePt t="44783" x="1928813" y="3679825"/>
          <p14:tracePt t="44792" x="1979613" y="3679825"/>
          <p14:tracePt t="44799" x="2022475" y="3679825"/>
          <p14:tracePt t="44807" x="2090738" y="3679825"/>
          <p14:tracePt t="44816" x="2166938" y="3679825"/>
          <p14:tracePt t="44823" x="2209800" y="3679825"/>
          <p14:tracePt t="44831" x="2268538" y="3679825"/>
          <p14:tracePt t="44840" x="2319338" y="3679825"/>
          <p14:tracePt t="44847" x="2354263" y="3679825"/>
          <p14:tracePt t="44855" x="2387600" y="3679825"/>
          <p14:tracePt t="44864" x="2422525" y="3679825"/>
          <p14:tracePt t="44872" x="2438400" y="3679825"/>
          <p14:tracePt t="44881" x="2455863" y="3687763"/>
          <p14:tracePt t="44887" x="2481263" y="3705225"/>
          <p14:tracePt t="44897" x="2506663" y="3730625"/>
          <p14:tracePt t="44904" x="2532063" y="3748088"/>
          <p14:tracePt t="44911" x="2557463" y="3790950"/>
          <p14:tracePt t="44919" x="2574925" y="3824288"/>
          <p14:tracePt t="44927" x="2600325" y="3875088"/>
          <p14:tracePt t="44936" x="2633663" y="3925888"/>
          <p14:tracePt t="44943" x="2660650" y="3968750"/>
          <p14:tracePt t="44951" x="2693988" y="4037013"/>
          <p14:tracePt t="44965" x="2711450" y="4070350"/>
          <p14:tracePt t="44967" x="2744788" y="4121150"/>
          <p14:tracePt t="44976" x="2762250" y="4164013"/>
          <p14:tracePt t="44983" x="2770188" y="4214813"/>
          <p14:tracePt t="44991" x="2787650" y="4265613"/>
          <p14:tracePt t="45000" x="2795588" y="4308475"/>
          <p14:tracePt t="45008" x="2795588" y="4376738"/>
          <p14:tracePt t="45016" x="2795588" y="4435475"/>
          <p14:tracePt t="45023" x="2795588" y="4478338"/>
          <p14:tracePt t="45031" x="2795588" y="4538663"/>
          <p14:tracePt t="45039" x="2795588" y="4572000"/>
          <p14:tracePt t="45047" x="2787650" y="4614863"/>
          <p14:tracePt t="45055" x="2778125" y="4648200"/>
          <p14:tracePt t="45065" x="2762250" y="4683125"/>
          <p14:tracePt t="45071" x="2736850" y="4708525"/>
          <p14:tracePt t="45081" x="2719388" y="4741863"/>
          <p14:tracePt t="45088" x="2693988" y="4767263"/>
          <p14:tracePt t="45097" x="2668588" y="4792663"/>
          <p14:tracePt t="45104" x="2660650" y="4810125"/>
          <p14:tracePt t="45113" x="2651125" y="4818063"/>
          <p14:tracePt t="45119" x="2633663" y="4835525"/>
          <p14:tracePt t="45128" x="2625725" y="4860925"/>
          <p14:tracePt t="45135" x="2608263" y="4894263"/>
          <p14:tracePt t="45143" x="2592388" y="4911725"/>
          <p14:tracePt t="45151" x="2574925" y="4946650"/>
          <p14:tracePt t="45159" x="2566988" y="4954588"/>
          <p14:tracePt t="45167" x="2541588" y="4954588"/>
          <p14:tracePt t="45175" x="2516188" y="4954588"/>
          <p14:tracePt t="45183" x="2506663" y="4962525"/>
          <p14:tracePt t="45191" x="2481263" y="4962525"/>
          <p14:tracePt t="45199" x="2463800" y="4962525"/>
          <p14:tracePt t="45207" x="2455863" y="4962525"/>
          <p14:tracePt t="45215" x="2438400" y="4962525"/>
          <p14:tracePt t="45223" x="2413000" y="4962525"/>
          <p14:tracePt t="45239" x="2405063" y="4962525"/>
          <p14:tracePt t="45248" x="2397125" y="4962525"/>
          <p14:tracePt t="45255" x="2379663" y="4962525"/>
          <p14:tracePt t="45264" x="2354263" y="4962525"/>
          <p14:tracePt t="45271" x="2311400" y="4962525"/>
          <p14:tracePt t="45281" x="2278063" y="4937125"/>
          <p14:tracePt t="45287" x="2268538" y="4911725"/>
          <p14:tracePt t="45615" x="2243138" y="4911725"/>
          <p14:tracePt t="45623" x="2252663" y="4911725"/>
          <p14:tracePt t="45631" x="2260600" y="4919663"/>
          <p14:tracePt t="45640" x="2243138" y="4919663"/>
          <p14:tracePt t="45848" x="2227263" y="4937125"/>
          <p14:tracePt t="45856" x="2217738" y="4946650"/>
          <p14:tracePt t="45865" x="2209800" y="4946650"/>
          <p14:tracePt t="45871" x="2200275" y="4946650"/>
          <p14:tracePt t="45897" x="2200275" y="4962525"/>
          <p14:tracePt t="45903" x="2200275" y="4972050"/>
          <p14:tracePt t="45919" x="2200275" y="4979988"/>
          <p14:tracePt t="45943" x="2200275" y="4997450"/>
          <p14:tracePt t="45975" x="2200275" y="5005388"/>
          <p14:tracePt t="45983" x="2200275" y="5022850"/>
          <p14:tracePt t="45991" x="2200275" y="5030788"/>
          <p14:tracePt t="45999" x="2200275" y="5038725"/>
          <p14:tracePt t="46007" x="2200275" y="5048250"/>
          <p14:tracePt t="46015" x="2200275" y="5056188"/>
          <p14:tracePt t="46024" x="2200275" y="5064125"/>
          <p14:tracePt t="46039" x="2200275" y="5073650"/>
          <p14:tracePt t="46055" x="2200275" y="5099050"/>
          <p14:tracePt t="46064" x="2200275" y="5106988"/>
          <p14:tracePt t="46088" x="2200275" y="5124450"/>
          <p14:tracePt t="46095" x="2200275" y="5132388"/>
          <p14:tracePt t="46120" x="2200275" y="5141913"/>
          <p14:tracePt t="46128" x="2200275" y="5157788"/>
          <p14:tracePt t="46143" x="2200275" y="5167313"/>
          <p14:tracePt t="46151" x="2200275" y="5175250"/>
          <p14:tracePt t="46159" x="2200275" y="5183188"/>
          <p14:tracePt t="46168" x="2200275" y="5192713"/>
          <p14:tracePt t="46176" x="2200275" y="5200650"/>
          <p14:tracePt t="46287" x="2200275" y="5218113"/>
          <p14:tracePt t="46304" x="2200275" y="5226050"/>
          <p14:tracePt t="46327" x="2200275" y="5235575"/>
          <p14:tracePt t="46343" x="2200275" y="5251450"/>
          <p14:tracePt t="47224" x="2200275" y="5243513"/>
          <p14:tracePt t="47231" x="2200275" y="5218113"/>
          <p14:tracePt t="47240" x="2209800" y="5208588"/>
          <p14:tracePt t="47248" x="2217738" y="5183188"/>
          <p14:tracePt t="47255" x="2217738" y="5157788"/>
          <p14:tracePt t="47264" x="2217738" y="5132388"/>
          <p14:tracePt t="47272" x="2217738" y="5106988"/>
          <p14:tracePt t="47279" x="2217738" y="5081588"/>
          <p14:tracePt t="47288" x="2217738" y="5056188"/>
          <p14:tracePt t="47297" x="2217738" y="5038725"/>
          <p14:tracePt t="47303" x="2217738" y="5030788"/>
          <p14:tracePt t="47313" x="2217738" y="5022850"/>
          <p14:tracePt t="47319" x="2217738" y="5013325"/>
          <p14:tracePt t="47335" x="2217738" y="5005388"/>
          <p14:tracePt t="47343" x="2217738" y="4997450"/>
          <p14:tracePt t="47400" x="2217738" y="4987925"/>
          <p14:tracePt t="47424" x="2217738" y="4979988"/>
          <p14:tracePt t="47439" x="2217738" y="4972050"/>
          <p14:tracePt t="47479" x="2217738" y="4962525"/>
          <p14:tracePt t="47495" x="2217738" y="4946650"/>
          <p14:tracePt t="47503" x="2209800" y="4946650"/>
          <p14:tracePt t="47527" x="2209800" y="4937125"/>
          <p14:tracePt t="47535" x="2200275" y="4929188"/>
          <p14:tracePt t="47552" x="2192338" y="4919663"/>
          <p14:tracePt t="47560" x="2192338" y="4911725"/>
          <p14:tracePt t="47567" x="2184400" y="4903788"/>
          <p14:tracePt t="47583" x="2174875" y="4903788"/>
          <p14:tracePt t="47591" x="2166938" y="4894263"/>
          <p14:tracePt t="47600" x="2166938" y="4886325"/>
          <p14:tracePt t="47607" x="2159000" y="4878388"/>
          <p14:tracePt t="47623" x="2149475" y="4868863"/>
          <p14:tracePt t="47656" x="2141538" y="4860925"/>
          <p14:tracePt t="47671" x="2141538" y="4852988"/>
          <p14:tracePt t="48175" x="2133600" y="4843463"/>
          <p14:tracePt t="48183" x="2124075" y="4843463"/>
          <p14:tracePt t="48191" x="2116138" y="4843463"/>
          <p14:tracePt t="48215" x="2108200" y="4852988"/>
          <p14:tracePt t="48608" x="2116138" y="4852988"/>
          <p14:tracePt t="48631" x="2124075" y="4852988"/>
          <p14:tracePt t="48656" x="2133600" y="4860925"/>
          <p14:tracePt t="48671" x="2133600" y="4868863"/>
          <p14:tracePt t="48687" x="2141538" y="4878388"/>
          <p14:tracePt t="48695" x="2149475" y="4886325"/>
          <p14:tracePt t="48999" x="2159000" y="4903788"/>
          <p14:tracePt t="49008" x="2159000" y="4919663"/>
          <p14:tracePt t="49017" x="2166938" y="4937125"/>
          <p14:tracePt t="49023" x="2166938" y="4954588"/>
          <p14:tracePt t="49032" x="2200275" y="4997450"/>
          <p14:tracePt t="49039" x="2209800" y="5030788"/>
          <p14:tracePt t="49049" x="2235200" y="5081588"/>
          <p14:tracePt t="49055" x="2260600" y="5124450"/>
          <p14:tracePt t="49063" x="2303463" y="5183188"/>
          <p14:tracePt t="49072" x="2336800" y="5243513"/>
          <p14:tracePt t="49080" x="2387600" y="5311775"/>
          <p14:tracePt t="49087" x="2422525" y="5362575"/>
          <p14:tracePt t="49096" x="2463800" y="5413375"/>
          <p14:tracePt t="49103" x="2498725" y="5446713"/>
          <p14:tracePt t="49111" x="2506663" y="5472113"/>
          <p14:tracePt t="49119" x="2532063" y="5507038"/>
          <p14:tracePt t="49127" x="2549525" y="5532438"/>
          <p14:tracePt t="49135" x="2566988" y="5565775"/>
          <p14:tracePt t="49143" x="2592388" y="5591175"/>
          <p14:tracePt t="49151" x="2617788" y="5626100"/>
          <p14:tracePt t="49159" x="2625725" y="5651500"/>
          <p14:tracePt t="49167" x="2643188" y="5684838"/>
          <p14:tracePt t="49176" x="2660650" y="5702300"/>
          <p14:tracePt t="49183" x="2668588" y="5735638"/>
          <p14:tracePt t="49191" x="2676525" y="5770563"/>
          <p14:tracePt t="49207" x="2676525" y="5778500"/>
          <p14:tracePt t="49230" x="2676525" y="5803900"/>
          <p14:tracePt t="49235" x="2676525" y="5813425"/>
          <p14:tracePt t="49240" x="2676525" y="5821363"/>
          <p14:tracePt t="49248" x="2676525" y="5829300"/>
          <p14:tracePt t="49256" x="2676525" y="5838825"/>
          <p14:tracePt t="49263" x="2676525" y="5854700"/>
          <p14:tracePt t="49271" x="2676525" y="5872163"/>
          <p14:tracePt t="49280" x="2676525" y="5889625"/>
          <p14:tracePt t="49287" x="2676525" y="5915025"/>
          <p14:tracePt t="49295" x="2676525" y="5940425"/>
          <p14:tracePt t="49304" x="2676525" y="5948363"/>
          <p14:tracePt t="49311" x="2676525" y="5973763"/>
          <p14:tracePt t="49319" x="2668588" y="5999163"/>
          <p14:tracePt t="49327" x="2643188" y="6024563"/>
          <p14:tracePt t="49335" x="2608263" y="6059488"/>
          <p14:tracePt t="49343" x="2582863" y="6076950"/>
          <p14:tracePt t="49351" x="2574925" y="6084888"/>
          <p14:tracePt t="49359" x="2549525" y="6102350"/>
          <p14:tracePt t="49368" x="2532063" y="6110288"/>
          <p14:tracePt t="49376" x="2498725" y="6118225"/>
          <p14:tracePt t="49384" x="2447925" y="6143625"/>
          <p14:tracePt t="49391" x="2438400" y="6153150"/>
          <p14:tracePt t="49400" x="2413000" y="6161088"/>
          <p14:tracePt t="49408" x="2387600" y="6186488"/>
          <p14:tracePt t="49416" x="2379663" y="6194425"/>
          <p14:tracePt t="49423" x="2362200" y="6211888"/>
          <p14:tracePt t="49432" x="2354263" y="6221413"/>
          <p14:tracePt t="49439" x="2344738" y="6229350"/>
          <p14:tracePt t="49449" x="2328863" y="6246813"/>
          <p14:tracePt t="49455" x="2319338" y="6246813"/>
          <p14:tracePt t="49463" x="2311400" y="6254750"/>
          <p14:tracePt t="49480" x="2303463" y="6262688"/>
          <p14:tracePt t="49487" x="2286000" y="6262688"/>
          <p14:tracePt t="49503" x="2268538" y="6272213"/>
          <p14:tracePt t="49552" x="2252663" y="6280150"/>
          <p14:tracePt t="49559" x="2243138" y="6288088"/>
          <p14:tracePt t="49575" x="2235200" y="6297613"/>
          <p14:tracePt t="49583" x="2217738" y="6305550"/>
          <p14:tracePt t="49592" x="2192338" y="6313488"/>
          <p14:tracePt t="49599" x="2174875" y="6313488"/>
          <p14:tracePt t="49607" x="2159000" y="6323013"/>
          <p14:tracePt t="49616" x="2133600" y="6330950"/>
          <p14:tracePt t="49623" x="2098675" y="6330950"/>
          <p14:tracePt t="49632" x="2055813" y="6338888"/>
          <p14:tracePt t="49640" x="2014538" y="6338888"/>
          <p14:tracePt t="49647" x="1963738" y="6373813"/>
          <p14:tracePt t="49656" x="1911350" y="6391275"/>
          <p14:tracePt t="49664" x="1895475" y="6399213"/>
          <p14:tracePt t="49671" x="1895475" y="6407150"/>
          <p14:tracePt t="49680" x="1870075" y="6416675"/>
          <p14:tracePt t="49695" x="1844675" y="6424613"/>
          <p14:tracePt t="49703" x="1827213" y="6442075"/>
          <p14:tracePt t="49711" x="1819275" y="6450013"/>
          <p14:tracePt t="49719" x="1809750" y="6450013"/>
          <p14:tracePt t="49735" x="1793875" y="6457950"/>
          <p14:tracePt t="49768" x="1776413" y="6457950"/>
          <p14:tracePt t="49792" x="1766888" y="6457950"/>
          <p14:tracePt t="49800" x="1758950" y="6457950"/>
          <p14:tracePt t="49807" x="1751013" y="6457950"/>
          <p14:tracePt t="49817" x="1733550" y="6457950"/>
          <p14:tracePt t="49823" x="1708150" y="6457950"/>
          <p14:tracePt t="49833" x="1690688" y="6457950"/>
          <p14:tracePt t="49839" x="1665288" y="6457950"/>
          <p14:tracePt t="49849" x="1639888" y="6475413"/>
          <p14:tracePt t="49855" x="1639888" y="6483350"/>
          <p14:tracePt t="49863" x="1622425" y="6492875"/>
          <p14:tracePt t="49872" x="1597025" y="6500813"/>
          <p14:tracePt t="49887" x="1589088" y="6510338"/>
          <p14:tracePt t="49912" x="1581150" y="6526213"/>
          <p14:tracePt t="49919" x="1571625" y="6526213"/>
          <p14:tracePt t="49935" x="1555750" y="6526213"/>
          <p14:tracePt t="49943" x="1538288" y="6543675"/>
          <p14:tracePt t="49963" x="1520825" y="6551613"/>
          <p14:tracePt t="49968" x="1512888" y="6551613"/>
          <p14:tracePt t="49975" x="1495425" y="6551613"/>
          <p14:tracePt t="49983" x="1477963" y="6561138"/>
          <p14:tracePt t="50000" x="1462088" y="6561138"/>
          <p14:tracePt t="50007" x="1452563" y="6561138"/>
          <p14:tracePt t="50016" x="1444625" y="6561138"/>
          <p14:tracePt t="50023" x="1436688" y="6561138"/>
          <p14:tracePt t="50032" x="1427163" y="6561138"/>
          <p14:tracePt t="50039" x="1419225" y="6569075"/>
          <p14:tracePt t="50055" x="1411288" y="6569075"/>
          <p14:tracePt t="50071" x="1401763" y="6569075"/>
          <p14:tracePt t="50080" x="1393825" y="6569075"/>
          <p14:tracePt t="50088" x="1385888" y="6569075"/>
          <p14:tracePt t="50095" x="1368425" y="6569075"/>
          <p14:tracePt t="50104" x="1360488" y="6569075"/>
          <p14:tracePt t="50111" x="1350963" y="6569075"/>
          <p14:tracePt t="50120" x="1333500" y="6569075"/>
          <p14:tracePt t="50135" x="1325563" y="6569075"/>
          <p14:tracePt t="50159" x="1317625" y="6569075"/>
          <p14:tracePt t="50200" x="1308100" y="6569075"/>
          <p14:tracePt t="50216" x="1292225" y="6569075"/>
          <p14:tracePt t="50233" x="1274763" y="6551613"/>
          <p14:tracePt t="50239" x="1266825" y="6543675"/>
          <p14:tracePt t="50248" x="1249363" y="6535738"/>
          <p14:tracePt t="50255" x="1223963" y="6526213"/>
          <p14:tracePt t="50264" x="1223963" y="6518275"/>
          <p14:tracePt t="50271" x="1206500" y="6500813"/>
          <p14:tracePt t="50280" x="1189038" y="6492875"/>
          <p14:tracePt t="50287" x="1173163" y="6483350"/>
          <p14:tracePt t="50295" x="1155700" y="6467475"/>
          <p14:tracePt t="50303" x="1138238" y="6457950"/>
          <p14:tracePt t="50311" x="1130300" y="6450013"/>
          <p14:tracePt t="50320" x="1112838" y="6432550"/>
          <p14:tracePt t="50327" x="1104900" y="6432550"/>
          <p14:tracePt t="50335" x="1087438" y="6424613"/>
          <p14:tracePt t="50343" x="1079500" y="6416675"/>
          <p14:tracePt t="50351" x="1069975" y="6407150"/>
          <p14:tracePt t="50359" x="1054100" y="6399213"/>
          <p14:tracePt t="50375" x="1044575" y="6399213"/>
          <p14:tracePt t="50383" x="1036638" y="6391275"/>
          <p14:tracePt t="50391" x="1028700" y="6391275"/>
          <p14:tracePt t="50408" x="1019175" y="6391275"/>
          <p14:tracePt t="50417" x="1011238" y="6391275"/>
          <p14:tracePt t="50433" x="993775" y="6391275"/>
          <p14:tracePt t="50439" x="968375" y="6381750"/>
          <p14:tracePt t="50455" x="960438" y="6373813"/>
          <p14:tracePt t="50464" x="942975" y="6365875"/>
          <p14:tracePt t="50471" x="935038" y="6365875"/>
          <p14:tracePt t="50480" x="925513" y="6356350"/>
          <p14:tracePt t="50488" x="917575" y="6356350"/>
          <p14:tracePt t="50495" x="900113" y="6338888"/>
          <p14:tracePt t="50503" x="892175" y="6338888"/>
          <p14:tracePt t="50511" x="884238" y="6338888"/>
          <p14:tracePt t="50519" x="866775" y="6330950"/>
          <p14:tracePt t="50535" x="849313" y="6330950"/>
          <p14:tracePt t="50552" x="841375" y="6330950"/>
          <p14:tracePt t="50575" x="833438" y="6330950"/>
          <p14:tracePt t="50591" x="823913" y="6330950"/>
          <p14:tracePt t="50599" x="815975" y="6330950"/>
          <p14:tracePt t="50607" x="808038" y="6323013"/>
          <p14:tracePt t="50624" x="808038" y="6313488"/>
          <p14:tracePt t="50633" x="798513" y="6313488"/>
          <p14:tracePt t="50639" x="781050" y="6305550"/>
          <p14:tracePt t="50775" x="808038" y="6313488"/>
          <p14:tracePt t="50784" x="823913" y="6323013"/>
          <p14:tracePt t="50791" x="858838" y="6323013"/>
          <p14:tracePt t="50800" x="900113" y="6323013"/>
          <p14:tracePt t="50808" x="952500" y="6348413"/>
          <p14:tracePt t="50818" x="1011238" y="6348413"/>
          <p14:tracePt t="50823" x="1054100" y="6348413"/>
          <p14:tracePt t="50833" x="1087438" y="6348413"/>
          <p14:tracePt t="50839" x="1104900" y="6348413"/>
          <p14:tracePt t="50847" x="1122363" y="6348413"/>
          <p14:tracePt t="50855" x="1147763" y="6348413"/>
          <p14:tracePt t="51047" x="1147763" y="6356350"/>
          <p14:tracePt t="51095" x="1147763" y="6373813"/>
          <p14:tracePt t="51303" x="1155700" y="6373813"/>
          <p14:tracePt t="51311" x="1163638" y="6373813"/>
          <p14:tracePt t="51607" x="1189038" y="6373813"/>
          <p14:tracePt t="51616" x="1231900" y="6373813"/>
          <p14:tracePt t="51623" x="1317625" y="6373813"/>
          <p14:tracePt t="51633" x="1393825" y="6365875"/>
          <p14:tracePt t="51639" x="1504950" y="6305550"/>
          <p14:tracePt t="51647" x="1657350" y="6246813"/>
          <p14:tracePt t="51655" x="1827213" y="6153150"/>
          <p14:tracePt t="51664" x="2005013" y="6034088"/>
          <p14:tracePt t="51671" x="2124075" y="5932488"/>
          <p14:tracePt t="51678" x="2235200" y="5821363"/>
          <p14:tracePt t="51687" x="2319338" y="5719763"/>
          <p14:tracePt t="51695" x="2362200" y="5616575"/>
          <p14:tracePt t="51703" x="2413000" y="5514975"/>
          <p14:tracePt t="51711" x="2430463" y="5413375"/>
          <p14:tracePt t="51719" x="2463800" y="5302250"/>
          <p14:tracePt t="51728" x="2463800" y="5251450"/>
          <p14:tracePt t="51735" x="2463800" y="5175250"/>
          <p14:tracePt t="51743" x="2463800" y="5149850"/>
          <p14:tracePt t="51751" x="2447925" y="5099050"/>
          <p14:tracePt t="51759" x="2430463" y="5056188"/>
          <p14:tracePt t="51767" x="2397125" y="5013325"/>
          <p14:tracePt t="51775" x="2379663" y="4987925"/>
          <p14:tracePt t="51784" x="2371725" y="4979988"/>
          <p14:tracePt t="51791" x="2362200" y="4972050"/>
          <p14:tracePt t="51801" x="2354263" y="4962525"/>
          <p14:tracePt t="51807" x="2354263" y="4954588"/>
          <p14:tracePt t="51839" x="2344738" y="4954588"/>
          <p14:tracePt t="51855" x="2336800" y="4954588"/>
          <p14:tracePt t="51863" x="2328863" y="4954588"/>
          <p14:tracePt t="51871" x="2319338" y="4972050"/>
          <p14:tracePt t="51878" x="2311400" y="4979988"/>
          <p14:tracePt t="51887" x="2303463" y="4979988"/>
          <p14:tracePt t="51895" x="2303463" y="4987925"/>
          <p14:tracePt t="51903" x="2278063" y="4997450"/>
          <p14:tracePt t="51911" x="2260600" y="5013325"/>
          <p14:tracePt t="51927" x="2252663" y="5013325"/>
          <p14:tracePt t="51935" x="2243138" y="5013325"/>
          <p14:tracePt t="51969" x="2235200" y="5013325"/>
          <p14:tracePt t="51976" x="2217738" y="5013325"/>
          <p14:tracePt t="51984" x="2209800" y="5013325"/>
          <p14:tracePt t="51991" x="2200275" y="4979988"/>
          <p14:tracePt t="52001" x="2200275" y="4954588"/>
          <p14:tracePt t="52007" x="2200275" y="4929188"/>
          <p14:tracePt t="52017" x="2200275" y="4903788"/>
          <p14:tracePt t="52023" x="2200275" y="4886325"/>
          <p14:tracePt t="52031" x="2200275" y="4878388"/>
          <p14:tracePt t="52039" x="2200275" y="4868863"/>
          <p14:tracePt t="52048" x="2200275" y="4860925"/>
          <p14:tracePt t="52064" x="2200275" y="4852988"/>
          <p14:tracePt t="52095" x="2200275" y="4835525"/>
          <p14:tracePt t="52263" x="2192338" y="4827588"/>
          <p14:tracePt t="52279" x="2184400" y="4827588"/>
          <p14:tracePt t="52288" x="2174875" y="4827588"/>
          <p14:tracePt t="52303" x="2166938" y="4818063"/>
          <p14:tracePt t="52312" x="2141538" y="4810125"/>
          <p14:tracePt t="52319" x="2141538" y="4792663"/>
          <p14:tracePt t="52328" x="2133600" y="4792663"/>
          <p14:tracePt t="52336" x="2124075" y="4784725"/>
          <p14:tracePt t="52343" x="2116138" y="4767263"/>
          <p14:tracePt t="52352" x="2116138" y="4759325"/>
          <p14:tracePt t="52360" x="2108200" y="4749800"/>
          <p14:tracePt t="52375" x="2108200" y="4741863"/>
          <p14:tracePt t="52383" x="2098675" y="4733925"/>
          <p14:tracePt t="52528" x="2108200" y="4733925"/>
          <p14:tracePt t="52559" x="2108200" y="4749800"/>
          <p14:tracePt t="52568" x="2108200" y="4767263"/>
          <p14:tracePt t="52591" x="2116138" y="4792663"/>
          <p14:tracePt t="53031" x="2124075" y="4784725"/>
          <p14:tracePt t="53055" x="2124075" y="4775200"/>
          <p14:tracePt t="53071" x="2124075" y="4767263"/>
          <p14:tracePt t="53216" x="2124075" y="4759325"/>
          <p14:tracePt t="53576" x="2133600" y="4749800"/>
          <p14:tracePt t="53847" x="2133600" y="4741863"/>
          <p14:tracePt t="53887" x="2133600" y="4733925"/>
          <p14:tracePt t="54055" x="2133600" y="4724400"/>
          <p14:tracePt t="54079" x="2133600" y="4708525"/>
          <p14:tracePt t="54368" x="2141538" y="4708525"/>
          <p14:tracePt t="54385" x="2149475" y="4708525"/>
          <p14:tracePt t="54391" x="2159000" y="4708525"/>
          <p14:tracePt t="54400" x="2166938" y="4708525"/>
          <p14:tracePt t="54407" x="2174875" y="4708525"/>
          <p14:tracePt t="54447" x="2166938" y="4683125"/>
          <p14:tracePt t="54455" x="2159000" y="4683125"/>
          <p14:tracePt t="54471" x="2141538" y="4673600"/>
          <p14:tracePt t="54679" x="2124075" y="4665663"/>
          <p14:tracePt t="54687" x="2073275" y="4683125"/>
          <p14:tracePt t="54959" x="2055813" y="4708525"/>
          <p14:tracePt t="54968" x="2047875" y="4716463"/>
          <p14:tracePt t="54986" x="2039938" y="4716463"/>
          <p14:tracePt t="54991" x="2022475" y="4724400"/>
          <p14:tracePt t="55063" x="2014538" y="4724400"/>
          <p14:tracePt t="55087" x="2005013" y="4733925"/>
          <p14:tracePt t="55112" x="2005013" y="4741863"/>
          <p14:tracePt t="55135" x="2005013" y="4749800"/>
          <p14:tracePt t="55143" x="2005013" y="4767263"/>
          <p14:tracePt t="55159" x="2005013" y="4775200"/>
          <p14:tracePt t="55168" x="2014538" y="4784725"/>
          <p14:tracePt t="55175" x="2022475" y="4792663"/>
          <p14:tracePt t="55191" x="2030413" y="4810125"/>
          <p14:tracePt t="55200" x="2047875" y="4827588"/>
          <p14:tracePt t="55207" x="2065338" y="4835525"/>
          <p14:tracePt t="55223" x="2073275" y="4843463"/>
          <p14:tracePt t="55231" x="2082800" y="4843463"/>
          <p14:tracePt t="55239" x="2090738" y="4852988"/>
          <p14:tracePt t="55263" x="2098675" y="4852988"/>
          <p14:tracePt t="55279" x="2116138" y="4860925"/>
          <p14:tracePt t="55455" x="2133600" y="4860925"/>
          <p14:tracePt t="55464" x="2149475" y="4860925"/>
          <p14:tracePt t="55471" x="2166938" y="4860925"/>
          <p14:tracePt t="55479" x="2184400" y="4860925"/>
          <p14:tracePt t="55487" x="2217738" y="4894263"/>
          <p14:tracePt t="55496" x="2235200" y="4903788"/>
          <p14:tracePt t="55504" x="2286000" y="4937125"/>
          <p14:tracePt t="55511" x="2303463" y="4954588"/>
          <p14:tracePt t="55519" x="2344738" y="4979988"/>
          <p14:tracePt t="55527" x="2371725" y="4997450"/>
          <p14:tracePt t="55536" x="2387600" y="5013325"/>
          <p14:tracePt t="55543" x="2397125" y="5030788"/>
          <p14:tracePt t="55552" x="2422525" y="5048250"/>
          <p14:tracePt t="55559" x="2438400" y="5073650"/>
          <p14:tracePt t="55569" x="2438400" y="5091113"/>
          <p14:tracePt t="55575" x="2455863" y="5106988"/>
          <p14:tracePt t="55591" x="2463800" y="5116513"/>
          <p14:tracePt t="55600" x="2463800" y="5124450"/>
          <p14:tracePt t="55616" x="2463800" y="5141913"/>
          <p14:tracePt t="55624" x="2463800" y="5149850"/>
          <p14:tracePt t="55639" x="2463800" y="5157788"/>
          <p14:tracePt t="55647" x="2463800" y="5175250"/>
          <p14:tracePt t="55655" x="2463800" y="5183188"/>
          <p14:tracePt t="55663" x="2463800" y="5208588"/>
          <p14:tracePt t="55671" x="2463800" y="5218113"/>
          <p14:tracePt t="55687" x="2455863" y="5235575"/>
          <p14:tracePt t="55695" x="2447925" y="5251450"/>
          <p14:tracePt t="55703" x="2438400" y="5260975"/>
          <p14:tracePt t="55711" x="2438400" y="5286375"/>
          <p14:tracePt t="55719" x="2438400" y="5302250"/>
          <p14:tracePt t="55727" x="2438400" y="5319713"/>
          <p14:tracePt t="55736" x="2438400" y="5345113"/>
          <p14:tracePt t="55743" x="2438400" y="5370513"/>
          <p14:tracePt t="55752" x="2438400" y="5395913"/>
          <p14:tracePt t="55759" x="2438400" y="5413375"/>
          <p14:tracePt t="55768" x="2438400" y="5446713"/>
          <p14:tracePt t="55776" x="2438400" y="5472113"/>
          <p14:tracePt t="55784" x="2438400" y="5507038"/>
          <p14:tracePt t="55791" x="2447925" y="5557838"/>
          <p14:tracePt t="55799" x="2463800" y="5600700"/>
          <p14:tracePt t="55807" x="2473325" y="5651500"/>
          <p14:tracePt t="55816" x="2498725" y="5710238"/>
          <p14:tracePt t="55823" x="2506663" y="5770563"/>
          <p14:tracePt t="55831" x="2524125" y="5813425"/>
          <p14:tracePt t="55839" x="2541588" y="5864225"/>
          <p14:tracePt t="55847" x="2557463" y="5897563"/>
          <p14:tracePt t="55855" x="2566988" y="5948363"/>
          <p14:tracePt t="55863" x="2582863" y="5965825"/>
          <p14:tracePt t="55871" x="2592388" y="5983288"/>
          <p14:tracePt t="55879" x="2592388" y="5991225"/>
          <p14:tracePt t="55888" x="2592388" y="6008688"/>
          <p14:tracePt t="55895" x="2592388" y="6016625"/>
          <p14:tracePt t="55903" x="2592388" y="6024563"/>
          <p14:tracePt t="55927" x="2600325" y="6024563"/>
          <p14:tracePt t="55936" x="2608263" y="6024563"/>
          <p14:tracePt t="55943" x="2617788" y="6034088"/>
          <p14:tracePt t="56015" x="2625725" y="6034088"/>
          <p14:tracePt t="56031" x="2633663" y="6034088"/>
          <p14:tracePt t="56039" x="2643188" y="6034088"/>
          <p14:tracePt t="56048" x="2660650" y="6034088"/>
          <p14:tracePt t="56057" x="2660650" y="6024563"/>
          <p14:tracePt t="56063" x="2676525" y="6016625"/>
          <p14:tracePt t="56072" x="2686050" y="6008688"/>
          <p14:tracePt t="56079" x="2686050" y="5991225"/>
          <p14:tracePt t="56087" x="2686050" y="5983288"/>
          <p14:tracePt t="56095" x="2686050" y="5965825"/>
          <p14:tracePt t="56103" x="2686050" y="5957888"/>
          <p14:tracePt t="56111" x="2686050" y="5948363"/>
          <p14:tracePt t="56136" x="2686050" y="5932488"/>
          <p14:tracePt t="56144" x="2686050" y="5922963"/>
          <p14:tracePt t="56495" x="2686050" y="5915025"/>
          <p14:tracePt t="56511" x="2686050" y="5897563"/>
          <p14:tracePt t="56655" x="2701925" y="5897563"/>
          <p14:tracePt t="56824" x="2711450" y="5897563"/>
          <p14:tracePt t="56935" x="2719388" y="5897563"/>
          <p14:tracePt t="56952" x="2736850" y="5897563"/>
          <p14:tracePt t="56984" x="2744788" y="5897563"/>
          <p14:tracePt t="56992" x="2762250" y="5897563"/>
          <p14:tracePt t="56999" x="2778125" y="5897563"/>
          <p14:tracePt t="57007" x="2805113" y="5897563"/>
          <p14:tracePt t="57015" x="2820988" y="5889625"/>
          <p14:tracePt t="57024" x="2855913" y="5880100"/>
          <p14:tracePt t="57031" x="2889250" y="5872163"/>
          <p14:tracePt t="57039" x="2940050" y="5854700"/>
          <p14:tracePt t="57047" x="2982913" y="5829300"/>
          <p14:tracePt t="57055" x="3051175" y="5803900"/>
          <p14:tracePt t="57063" x="3094038" y="5778500"/>
          <p14:tracePt t="57071" x="3160713" y="5753100"/>
          <p14:tracePt t="57079" x="3203575" y="5727700"/>
          <p14:tracePt t="57087" x="3289300" y="5684838"/>
          <p14:tracePt t="57095" x="3322638" y="5659438"/>
          <p14:tracePt t="57103" x="3373438" y="5616575"/>
          <p14:tracePt t="57111" x="3408363" y="5591175"/>
          <p14:tracePt t="57120" x="3433763" y="5575300"/>
          <p14:tracePt t="57127" x="3475038" y="5549900"/>
          <p14:tracePt t="57136" x="3492500" y="5532438"/>
          <p14:tracePt t="57143" x="3543300" y="5507038"/>
          <p14:tracePt t="57154" x="3560763" y="5489575"/>
          <p14:tracePt t="57159" x="3586163" y="5481638"/>
          <p14:tracePt t="57168" x="3603625" y="5464175"/>
          <p14:tracePt t="57175" x="3619500" y="5456238"/>
          <p14:tracePt t="57183" x="3629025" y="5456238"/>
          <p14:tracePt t="57192" x="3654425" y="5446713"/>
          <p14:tracePt t="57200" x="3662363" y="5438775"/>
          <p14:tracePt t="57207" x="3671888" y="5421313"/>
          <p14:tracePt t="57215" x="3679825" y="5421313"/>
          <p14:tracePt t="57223" x="3687763" y="5405438"/>
          <p14:tracePt t="57231" x="3687763" y="5395913"/>
          <p14:tracePt t="57239" x="3687763" y="5380038"/>
          <p14:tracePt t="57247" x="3687763" y="5370513"/>
          <p14:tracePt t="57255" x="3687763" y="5362575"/>
          <p14:tracePt t="57271" x="3687763" y="5345113"/>
          <p14:tracePt t="57287" x="3687763" y="5337175"/>
          <p14:tracePt t="57295" x="3687763" y="5327650"/>
          <p14:tracePt t="57311" x="3687763" y="5319713"/>
          <p14:tracePt t="57320" x="3687763" y="5302250"/>
          <p14:tracePt t="57328" x="3687763" y="5294313"/>
          <p14:tracePt t="57337" x="3687763" y="5286375"/>
          <p14:tracePt t="57343" x="3679825" y="5260975"/>
          <p14:tracePt t="57353" x="3671888" y="5251450"/>
          <p14:tracePt t="57359" x="3662363" y="5243513"/>
          <p14:tracePt t="57367" x="3646488" y="5226050"/>
          <p14:tracePt t="57376" x="3619500" y="5200650"/>
          <p14:tracePt t="57383" x="3603625" y="5192713"/>
          <p14:tracePt t="57391" x="3603625" y="5183188"/>
          <p14:tracePt t="57399" x="3586163" y="5183188"/>
          <p14:tracePt t="57408" x="3552825" y="5167313"/>
          <p14:tracePt t="57415" x="3527425" y="5157788"/>
          <p14:tracePt t="57431" x="3502025" y="5157788"/>
          <p14:tracePt t="57447" x="3492500" y="5157788"/>
          <p14:tracePt t="57455" x="3484563" y="5157788"/>
          <p14:tracePt t="57463" x="3467100" y="5149850"/>
          <p14:tracePt t="57503" x="3459163" y="5149850"/>
          <p14:tracePt t="57551" x="3449638" y="5149850"/>
          <p14:tracePt t="57568" x="3441700" y="5149850"/>
          <p14:tracePt t="57575" x="3433763" y="5141913"/>
          <p14:tracePt t="57583" x="3424238" y="5141913"/>
          <p14:tracePt t="57615" x="3408363" y="5141913"/>
          <p14:tracePt t="57631" x="3398838" y="5141913"/>
          <p14:tracePt t="57647" x="3382963" y="5141913"/>
          <p14:tracePt t="57656" x="3373438" y="5175250"/>
          <p14:tracePt t="57663" x="3365500" y="5208588"/>
          <p14:tracePt t="57671" x="3355975" y="5243513"/>
          <p14:tracePt t="57679" x="3340100" y="5286375"/>
          <p14:tracePt t="57687" x="3330575" y="5337175"/>
          <p14:tracePt t="57696" x="3314700" y="5370513"/>
          <p14:tracePt t="57703" x="3297238" y="5387975"/>
          <p14:tracePt t="57712" x="3279775" y="5405438"/>
          <p14:tracePt t="57720" x="3263900" y="5421313"/>
          <p14:tracePt t="57743" x="3254375" y="5421313"/>
          <p14:tracePt t="57807" x="3263900" y="5413375"/>
          <p14:tracePt t="57832" x="3271838" y="5405438"/>
          <p14:tracePt t="57927" x="3271838" y="5413375"/>
          <p14:tracePt t="57944" x="3279775" y="5421313"/>
          <p14:tracePt t="57953" x="3289300" y="5430838"/>
          <p14:tracePt t="58072" x="3289300" y="5421313"/>
          <p14:tracePt t="58087" x="3289300" y="5413375"/>
          <p14:tracePt t="58096" x="3289300" y="5395913"/>
          <p14:tracePt t="58112" x="3305175" y="5387975"/>
          <p14:tracePt t="58120" x="3305175" y="5380038"/>
          <p14:tracePt t="58136" x="3305175" y="5362575"/>
          <p14:tracePt t="58152" x="3305175" y="5353050"/>
          <p14:tracePt t="58159" x="3305175" y="5345113"/>
          <p14:tracePt t="58169" x="3305175" y="5327650"/>
          <p14:tracePt t="58175" x="3305175" y="5311775"/>
          <p14:tracePt t="58184" x="3305175" y="5294313"/>
          <p14:tracePt t="58191" x="3305175" y="5286375"/>
          <p14:tracePt t="58199" x="3305175" y="5260975"/>
          <p14:tracePt t="58215" x="3297238" y="5251450"/>
          <p14:tracePt t="58224" x="3297238" y="5243513"/>
          <p14:tracePt t="58231" x="3289300" y="5243513"/>
          <p14:tracePt t="58239" x="3279775" y="5218113"/>
          <p14:tracePt t="58255" x="3271838" y="5208588"/>
          <p14:tracePt t="58263" x="3263900" y="5208588"/>
          <p14:tracePt t="58271" x="3263900" y="5200650"/>
          <p14:tracePt t="58279" x="3254375" y="5183188"/>
          <p14:tracePt t="58287" x="3246438" y="5183188"/>
          <p14:tracePt t="58296" x="3228975" y="5175250"/>
          <p14:tracePt t="58303" x="3221038" y="5175250"/>
          <p14:tracePt t="58311" x="3195638" y="5157788"/>
          <p14:tracePt t="58320" x="3178175" y="5157788"/>
          <p14:tracePt t="58327" x="3160713" y="5157788"/>
          <p14:tracePt t="58336" x="3127375" y="5141913"/>
          <p14:tracePt t="58343" x="3084513" y="5141913"/>
          <p14:tracePt t="58353" x="3033713" y="5124450"/>
          <p14:tracePt t="58359" x="2982913" y="5106988"/>
          <p14:tracePt t="58367" x="2957513" y="5099050"/>
          <p14:tracePt t="58375" x="2922588" y="5091113"/>
          <p14:tracePt t="58383" x="2871788" y="5064125"/>
          <p14:tracePt t="58391" x="2846388" y="5048250"/>
          <p14:tracePt t="58399" x="2813050" y="5030788"/>
          <p14:tracePt t="58407" x="2787650" y="5013325"/>
          <p14:tracePt t="58415" x="2762250" y="4987925"/>
          <p14:tracePt t="58423" x="2752725" y="4972050"/>
          <p14:tracePt t="58432" x="2736850" y="4954588"/>
          <p14:tracePt t="58439" x="2719388" y="4937125"/>
          <p14:tracePt t="58455" x="2701925" y="4903788"/>
          <p14:tracePt t="58471" x="2701925" y="4894263"/>
          <p14:tracePt t="58552" x="2711450" y="4894263"/>
          <p14:tracePt t="58559" x="2719388" y="4894263"/>
          <p14:tracePt t="58567" x="2727325" y="4894263"/>
          <p14:tracePt t="58576" x="2744788" y="4878388"/>
          <p14:tracePt t="58584" x="2752725" y="4878388"/>
          <p14:tracePt t="58591" x="2762250" y="4878388"/>
          <p14:tracePt t="58599" x="2770188" y="4878388"/>
          <p14:tracePt t="58607" x="2795588" y="4878388"/>
          <p14:tracePt t="58631" x="2805113" y="4878388"/>
          <p14:tracePt t="58647" x="2805113" y="4868863"/>
          <p14:tracePt t="58784" x="2813050" y="4868863"/>
          <p14:tracePt t="58896" x="2813050" y="4860925"/>
          <p14:tracePt t="59048" x="2805113" y="4860925"/>
          <p14:tracePt t="59064" x="2795588" y="4860925"/>
          <p14:tracePt t="59072" x="2795588" y="4868863"/>
          <p14:tracePt t="59095" x="2795588" y="4878388"/>
          <p14:tracePt t="59104" x="2787650" y="4878388"/>
          <p14:tracePt t="59137" x="2770188" y="4886325"/>
          <p14:tracePt t="59175" x="2770188" y="4894263"/>
          <p14:tracePt t="59183" x="2762250" y="4903788"/>
          <p14:tracePt t="59199" x="2752725" y="4903788"/>
          <p14:tracePt t="59207" x="2752725" y="4911725"/>
          <p14:tracePt t="59223" x="2736850" y="4911725"/>
          <p14:tracePt t="59231" x="2727325" y="4919663"/>
          <p14:tracePt t="59239" x="2719388" y="4919663"/>
          <p14:tracePt t="59247" x="2701925" y="4929188"/>
          <p14:tracePt t="59263" x="2693988" y="4929188"/>
          <p14:tracePt t="59271" x="2693988" y="4937125"/>
          <p14:tracePt t="59288" x="2676525" y="4946650"/>
          <p14:tracePt t="59304" x="2660650" y="4954588"/>
          <p14:tracePt t="59327" x="2651125" y="4962525"/>
          <p14:tracePt t="59337" x="2633663" y="4972050"/>
          <p14:tracePt t="59351" x="2625725" y="4972050"/>
          <p14:tracePt t="59360" x="2617788" y="4979988"/>
          <p14:tracePt t="59368" x="2608263" y="4979988"/>
          <p14:tracePt t="59375" x="2600325" y="4979988"/>
          <p14:tracePt t="59384" x="2592388" y="4987925"/>
          <p14:tracePt t="59391" x="2574925" y="4987925"/>
          <p14:tracePt t="59408" x="2557463" y="4997450"/>
          <p14:tracePt t="59416" x="2549525" y="4997450"/>
          <p14:tracePt t="59424" x="2532063" y="5005388"/>
          <p14:tracePt t="59432" x="2516188" y="5005388"/>
          <p14:tracePt t="59440" x="2498725" y="5005388"/>
          <p14:tracePt t="59447" x="2473325" y="5013325"/>
          <p14:tracePt t="59455" x="2438400" y="5022850"/>
          <p14:tracePt t="59463" x="2413000" y="5030788"/>
          <p14:tracePt t="59471" x="2379663" y="5048250"/>
          <p14:tracePt t="59479" x="2371725" y="5048250"/>
          <p14:tracePt t="59489" x="2344738" y="5056188"/>
          <p14:tracePt t="59496" x="2311400" y="5064125"/>
          <p14:tracePt t="59520" x="2303463" y="5073650"/>
          <p14:tracePt t="59527" x="2293938" y="5073650"/>
          <p14:tracePt t="59544" x="2286000" y="5073650"/>
          <p14:tracePt t="59551" x="2278063" y="5073650"/>
          <p14:tracePt t="59575" x="2268538" y="5073650"/>
          <p14:tracePt t="59583" x="2252663" y="5073650"/>
          <p14:tracePt t="59592" x="2243138" y="5073650"/>
          <p14:tracePt t="59599" x="2217738" y="5073650"/>
          <p14:tracePt t="59624" x="2209800" y="5073650"/>
          <p14:tracePt t="59632" x="2200275" y="5073650"/>
          <p14:tracePt t="59648" x="2192338" y="5073650"/>
          <p14:tracePt t="59664" x="2184400" y="5073650"/>
          <p14:tracePt t="59671" x="2174875" y="5073650"/>
          <p14:tracePt t="59680" x="2166938" y="5073650"/>
          <p14:tracePt t="59688" x="2149475" y="5064125"/>
          <p14:tracePt t="59695" x="2141538" y="5064125"/>
          <p14:tracePt t="59704" x="2116138" y="5064125"/>
          <p14:tracePt t="59712" x="2098675" y="5064125"/>
          <p14:tracePt t="59721" x="2073275" y="5064125"/>
          <p14:tracePt t="59728" x="2047875" y="5064125"/>
          <p14:tracePt t="59737" x="2030413" y="5064125"/>
          <p14:tracePt t="59743" x="2022475" y="5064125"/>
          <p14:tracePt t="59752" x="2005013" y="5064125"/>
          <p14:tracePt t="59769" x="1997075" y="5064125"/>
          <p14:tracePt t="59775" x="1979613" y="5064125"/>
          <p14:tracePt t="59783" x="1971675" y="5064125"/>
          <p14:tracePt t="59791" x="1963738" y="5048250"/>
          <p14:tracePt t="59823" x="1946275" y="5048250"/>
          <p14:tracePt t="59831" x="1938338" y="5048250"/>
          <p14:tracePt t="59848" x="1928813" y="5048250"/>
          <p14:tracePt t="59856" x="1911350" y="5048250"/>
          <p14:tracePt t="59871" x="1895475" y="5038725"/>
          <p14:tracePt t="59887" x="1870075" y="5030788"/>
          <p14:tracePt t="59896" x="1860550" y="5013325"/>
          <p14:tracePt t="59905" x="1844675" y="5005388"/>
          <p14:tracePt t="59921" x="1827213" y="4997450"/>
          <p14:tracePt t="59943" x="1819275" y="4997450"/>
          <p14:tracePt t="59952" x="1819275" y="4987925"/>
          <p14:tracePt t="59959" x="1819275" y="4979988"/>
          <p14:tracePt t="59968" x="1801813" y="4972050"/>
          <p14:tracePt t="59983" x="1801813" y="4946650"/>
          <p14:tracePt t="59991" x="1793875" y="4946650"/>
          <p14:tracePt t="59999" x="1793875" y="4919663"/>
          <p14:tracePt t="60007" x="1793875" y="4911725"/>
          <p14:tracePt t="60015" x="1793875" y="4886325"/>
          <p14:tracePt t="60024" x="1793875" y="4878388"/>
          <p14:tracePt t="60031" x="1793875" y="4868863"/>
          <p14:tracePt t="60040" x="1793875" y="4843463"/>
          <p14:tracePt t="60047" x="1793875" y="4835525"/>
          <p14:tracePt t="60063" x="1793875" y="4810125"/>
          <p14:tracePt t="60071" x="1793875" y="4802188"/>
          <p14:tracePt t="60079" x="1793875" y="4775200"/>
          <p14:tracePt t="60088" x="1793875" y="4759325"/>
          <p14:tracePt t="60095" x="1793875" y="4741863"/>
          <p14:tracePt t="60104" x="1793875" y="4724400"/>
          <p14:tracePt t="60111" x="1793875" y="4699000"/>
          <p14:tracePt t="60120" x="1793875" y="4691063"/>
          <p14:tracePt t="60138" x="1793875" y="4657725"/>
          <p14:tracePt t="60152" x="1793875" y="4630738"/>
          <p14:tracePt t="60168" x="1801813" y="4622800"/>
          <p14:tracePt t="60175" x="1809750" y="4597400"/>
          <p14:tracePt t="60199" x="1809750" y="4589463"/>
          <p14:tracePt t="60208" x="1819275" y="4579938"/>
          <p14:tracePt t="60216" x="1819275" y="4572000"/>
          <p14:tracePt t="60223" x="1819275" y="4554538"/>
          <p14:tracePt t="60231" x="1819275" y="4546600"/>
          <p14:tracePt t="60240" x="1827213" y="4521200"/>
          <p14:tracePt t="60247" x="1827213" y="4503738"/>
          <p14:tracePt t="60255" x="1835150" y="4486275"/>
          <p14:tracePt t="60263" x="1844675" y="4486275"/>
          <p14:tracePt t="60271" x="1860550" y="4452938"/>
          <p14:tracePt t="60288" x="1885950" y="4427538"/>
          <p14:tracePt t="60295" x="1911350" y="4410075"/>
          <p14:tracePt t="60304" x="1911350" y="4402138"/>
          <p14:tracePt t="60311" x="1938338" y="4384675"/>
          <p14:tracePt t="60321" x="1946275" y="4376738"/>
          <p14:tracePt t="60327" x="1971675" y="4359275"/>
          <p14:tracePt t="60338" x="1979613" y="4359275"/>
          <p14:tracePt t="60343" x="1989138" y="4341813"/>
          <p14:tracePt t="60351" x="2005013" y="4325938"/>
          <p14:tracePt t="60359" x="2022475" y="4308475"/>
          <p14:tracePt t="60368" x="2030413" y="4300538"/>
          <p14:tracePt t="60376" x="2039938" y="4283075"/>
          <p14:tracePt t="60383" x="2047875" y="4275138"/>
          <p14:tracePt t="60391" x="2065338" y="4265613"/>
          <p14:tracePt t="60400" x="2082800" y="4257675"/>
          <p14:tracePt t="60407" x="2098675" y="4240213"/>
          <p14:tracePt t="60416" x="2098675" y="4232275"/>
          <p14:tracePt t="60423" x="2108200" y="4232275"/>
          <p14:tracePt t="60431" x="2124075" y="4232275"/>
          <p14:tracePt t="60439" x="2133600" y="4214813"/>
          <p14:tracePt t="60448" x="2141538" y="4206875"/>
          <p14:tracePt t="60455" x="2149475" y="4206875"/>
          <p14:tracePt t="60464" x="2159000" y="4197350"/>
          <p14:tracePt t="60471" x="2174875" y="4197350"/>
          <p14:tracePt t="60479" x="2192338" y="4189413"/>
          <p14:tracePt t="60488" x="2209800" y="4181475"/>
          <p14:tracePt t="60495" x="2227263" y="4181475"/>
          <p14:tracePt t="60504" x="2252663" y="4181475"/>
          <p14:tracePt t="60511" x="2260600" y="4181475"/>
          <p14:tracePt t="60521" x="2293938" y="4181475"/>
          <p14:tracePt t="60527" x="2328863" y="4171950"/>
          <p14:tracePt t="60535" x="2354263" y="4171950"/>
          <p14:tracePt t="60543" x="2371725" y="4171950"/>
          <p14:tracePt t="60552" x="2397125" y="4164013"/>
          <p14:tracePt t="60559" x="2413000" y="4164013"/>
          <p14:tracePt t="60567" x="2438400" y="4156075"/>
          <p14:tracePt t="60575" x="2447925" y="4156075"/>
          <p14:tracePt t="60583" x="2463800" y="4156075"/>
          <p14:tracePt t="60591" x="2489200" y="4146550"/>
          <p14:tracePt t="60599" x="2498725" y="4138613"/>
          <p14:tracePt t="60607" x="2516188" y="4138613"/>
          <p14:tracePt t="60623" x="2524125" y="4138613"/>
          <p14:tracePt t="60631" x="2549525" y="4138613"/>
          <p14:tracePt t="60647" x="2566988" y="4138613"/>
          <p14:tracePt t="60655" x="2582863" y="4138613"/>
          <p14:tracePt t="60663" x="2600325" y="4138613"/>
          <p14:tracePt t="60671" x="2617788" y="4138613"/>
          <p14:tracePt t="60679" x="2633663" y="4138613"/>
          <p14:tracePt t="60688" x="2668588" y="4146550"/>
          <p14:tracePt t="60695" x="2686050" y="4146550"/>
          <p14:tracePt t="60705" x="2711450" y="4156075"/>
          <p14:tracePt t="60711" x="2736850" y="4156075"/>
          <p14:tracePt t="60721" x="2752725" y="4156075"/>
          <p14:tracePt t="60727" x="2787650" y="4171950"/>
          <p14:tracePt t="60744" x="2795588" y="4171950"/>
          <p14:tracePt t="60752" x="2813050" y="4181475"/>
          <p14:tracePt t="60775" x="2820988" y="4181475"/>
          <p14:tracePt t="60783" x="2820988" y="4189413"/>
          <p14:tracePt t="60791" x="2830513" y="4206875"/>
          <p14:tracePt t="60799" x="2846388" y="4206875"/>
          <p14:tracePt t="60807" x="2863850" y="4214813"/>
          <p14:tracePt t="60815" x="2863850" y="4224338"/>
          <p14:tracePt t="60823" x="2889250" y="4232275"/>
          <p14:tracePt t="60831" x="2897188" y="4240213"/>
          <p14:tracePt t="60855" x="2906713" y="4257675"/>
          <p14:tracePt t="60872" x="2914650" y="4265613"/>
          <p14:tracePt t="60888" x="2914650" y="4275138"/>
          <p14:tracePt t="60896" x="2914650" y="4283075"/>
          <p14:tracePt t="60905" x="2922588" y="4291013"/>
          <p14:tracePt t="60911" x="2932113" y="4308475"/>
          <p14:tracePt t="60921" x="2949575" y="4333875"/>
          <p14:tracePt t="60928" x="2957513" y="4333875"/>
          <p14:tracePt t="60935" x="2965450" y="4351338"/>
          <p14:tracePt t="60943" x="2982913" y="4368800"/>
          <p14:tracePt t="60952" x="2990850" y="4376738"/>
          <p14:tracePt t="60959" x="3000375" y="4384675"/>
          <p14:tracePt t="60973" x="3000375" y="4410075"/>
          <p14:tracePt t="60983" x="3016250" y="4435475"/>
          <p14:tracePt t="60991" x="3025775" y="4445000"/>
          <p14:tracePt t="60999" x="3033713" y="4470400"/>
          <p14:tracePt t="61007" x="3041650" y="4486275"/>
          <p14:tracePt t="61016" x="3041650" y="4495800"/>
          <p14:tracePt t="61023" x="3059113" y="4521200"/>
          <p14:tracePt t="61031" x="3067050" y="4529138"/>
          <p14:tracePt t="61039" x="3067050" y="4538663"/>
          <p14:tracePt t="61047" x="3076575" y="4554538"/>
          <p14:tracePt t="61055" x="3094038" y="4579938"/>
          <p14:tracePt t="61064" x="3094038" y="4589463"/>
          <p14:tracePt t="61079" x="3101975" y="4614863"/>
          <p14:tracePt t="61088" x="3109913" y="4640263"/>
          <p14:tracePt t="61105" x="3109913" y="4665663"/>
          <p14:tracePt t="61112" x="3127375" y="4699000"/>
          <p14:tracePt t="61121" x="3135313" y="4708525"/>
          <p14:tracePt t="61127" x="3135313" y="4733925"/>
          <p14:tracePt t="61138" x="3135313" y="4759325"/>
          <p14:tracePt t="61143" x="3135313" y="4775200"/>
          <p14:tracePt t="61152" x="3135313" y="4792663"/>
          <p14:tracePt t="61159" x="3135313" y="4818063"/>
          <p14:tracePt t="61167" x="3135313" y="4827588"/>
          <p14:tracePt t="61175" x="3135313" y="4852988"/>
          <p14:tracePt t="61183" x="3119438" y="4868863"/>
          <p14:tracePt t="61191" x="3101975" y="4903788"/>
          <p14:tracePt t="61199" x="3094038" y="4919663"/>
          <p14:tracePt t="61207" x="3084513" y="4929188"/>
          <p14:tracePt t="61215" x="3076575" y="4937125"/>
          <p14:tracePt t="61223" x="3059113" y="4979988"/>
          <p14:tracePt t="61231" x="3059113" y="4987925"/>
          <p14:tracePt t="61239" x="3059113" y="5013325"/>
          <p14:tracePt t="61247" x="3051175" y="5048250"/>
          <p14:tracePt t="61255" x="3041650" y="5056188"/>
          <p14:tracePt t="61263" x="3025775" y="5073650"/>
          <p14:tracePt t="61272" x="3016250" y="5091113"/>
          <p14:tracePt t="61280" x="3008313" y="5116513"/>
          <p14:tracePt t="61288" x="2982913" y="5132388"/>
          <p14:tracePt t="61296" x="2974975" y="5149850"/>
          <p14:tracePt t="61305" x="2957513" y="5175250"/>
          <p14:tracePt t="61311" x="2940050" y="5192713"/>
          <p14:tracePt t="61322" x="2922588" y="5200650"/>
          <p14:tracePt t="61327" x="2914650" y="5208588"/>
          <p14:tracePt t="61335" x="2881313" y="5235575"/>
          <p14:tracePt t="61343" x="2855913" y="5243513"/>
          <p14:tracePt t="61352" x="2820988" y="5251450"/>
          <p14:tracePt t="61359" x="2787650" y="5260975"/>
          <p14:tracePt t="61367" x="2752725" y="5294313"/>
          <p14:tracePt t="61375" x="2727325" y="5294313"/>
          <p14:tracePt t="61383" x="2693988" y="5302250"/>
          <p14:tracePt t="61392" x="2651125" y="5327650"/>
          <p14:tracePt t="61400" x="2633663" y="5337175"/>
          <p14:tracePt t="61407" x="2617788" y="5337175"/>
          <p14:tracePt t="61415" x="2600325" y="5345113"/>
          <p14:tracePt t="61424" x="2574925" y="5345113"/>
          <p14:tracePt t="61431" x="2541588" y="5345113"/>
          <p14:tracePt t="61440" x="2524125" y="5345113"/>
          <p14:tracePt t="61447" x="2506663" y="5345113"/>
          <p14:tracePt t="61455" x="2473325" y="5345113"/>
          <p14:tracePt t="61464" x="2455863" y="5345113"/>
          <p14:tracePt t="61472" x="2430463" y="5345113"/>
          <p14:tracePt t="61479" x="2413000" y="5345113"/>
          <p14:tracePt t="61488" x="2379663" y="5345113"/>
          <p14:tracePt t="61495" x="2354263" y="5345113"/>
          <p14:tracePt t="61505" x="2336800" y="5345113"/>
          <p14:tracePt t="61511" x="2303463" y="5345113"/>
          <p14:tracePt t="61520" x="2268538" y="5345113"/>
          <p14:tracePt t="61527" x="2260600" y="5345113"/>
          <p14:tracePt t="61536" x="2217738" y="5345113"/>
          <p14:tracePt t="61543" x="2192338" y="5345113"/>
          <p14:tracePt t="61552" x="2159000" y="5345113"/>
          <p14:tracePt t="61560" x="2149475" y="5345113"/>
          <p14:tracePt t="61567" x="2098675" y="5327650"/>
          <p14:tracePt t="61575" x="2090738" y="5327650"/>
          <p14:tracePt t="61583" x="2065338" y="5319713"/>
          <p14:tracePt t="61591" x="2039938" y="5319713"/>
          <p14:tracePt t="61599" x="2039938" y="5311775"/>
          <p14:tracePt t="61608" x="2022475" y="5294313"/>
          <p14:tracePt t="61615" x="2014538" y="5294313"/>
          <p14:tracePt t="61623" x="2005013" y="5276850"/>
          <p14:tracePt t="61631" x="1989138" y="5260975"/>
          <p14:tracePt t="61639" x="1971675" y="5243513"/>
          <p14:tracePt t="61648" x="1963738" y="5243513"/>
          <p14:tracePt t="61656" x="1954213" y="5226050"/>
          <p14:tracePt t="61663" x="1946275" y="5218113"/>
          <p14:tracePt t="61672" x="1928813" y="5200650"/>
          <p14:tracePt t="61679" x="1920875" y="5192713"/>
          <p14:tracePt t="61690" x="1911350" y="5183188"/>
          <p14:tracePt t="61705" x="1903413" y="5157788"/>
          <p14:tracePt t="61711" x="1903413" y="5149850"/>
          <p14:tracePt t="61719" x="1895475" y="5132388"/>
          <p14:tracePt t="61727" x="1895475" y="5124450"/>
          <p14:tracePt t="61735" x="1885950" y="5106988"/>
          <p14:tracePt t="61743" x="1885950" y="5091113"/>
          <p14:tracePt t="61753" x="1885950" y="5073650"/>
          <p14:tracePt t="61759" x="1885950" y="5048250"/>
          <p14:tracePt t="61767" x="1885950" y="5022850"/>
          <p14:tracePt t="61775" x="1885950" y="4997450"/>
          <p14:tracePt t="61783" x="1885950" y="4972050"/>
          <p14:tracePt t="61791" x="1885950" y="4929188"/>
          <p14:tracePt t="61799" x="1885950" y="4919663"/>
          <p14:tracePt t="61807" x="1885950" y="4894263"/>
          <p14:tracePt t="61816" x="1895475" y="4860925"/>
          <p14:tracePt t="61823" x="1903413" y="4843463"/>
          <p14:tracePt t="61831" x="1903413" y="4818063"/>
          <p14:tracePt t="61840" x="1903413" y="4802188"/>
          <p14:tracePt t="61847" x="1903413" y="4767263"/>
          <p14:tracePt t="61856" x="1920875" y="4733925"/>
          <p14:tracePt t="61863" x="1920875" y="4724400"/>
          <p14:tracePt t="61872" x="1938338" y="4691063"/>
          <p14:tracePt t="61879" x="1946275" y="4665663"/>
          <p14:tracePt t="61889" x="1946275" y="4648200"/>
          <p14:tracePt t="61895" x="1954213" y="4640263"/>
          <p14:tracePt t="61904" x="1954213" y="4614863"/>
          <p14:tracePt t="61911" x="1971675" y="4597400"/>
          <p14:tracePt t="61919" x="1971675" y="4589463"/>
          <p14:tracePt t="61927" x="1979613" y="4579938"/>
          <p14:tracePt t="61935" x="1989138" y="4564063"/>
          <p14:tracePt t="61952" x="1997075" y="4546600"/>
          <p14:tracePt t="61959" x="2014538" y="4529138"/>
          <p14:tracePt t="61973" x="2030413" y="4521200"/>
          <p14:tracePt t="61975" x="2047875" y="4503738"/>
          <p14:tracePt t="61983" x="2047875" y="4495800"/>
          <p14:tracePt t="61991" x="2073275" y="4478338"/>
          <p14:tracePt t="62000" x="2090738" y="4470400"/>
          <p14:tracePt t="62007" x="2108200" y="4470400"/>
          <p14:tracePt t="62015" x="2124075" y="4470400"/>
          <p14:tracePt t="62023" x="2159000" y="4470400"/>
          <p14:tracePt t="62031" x="2184400" y="4470400"/>
          <p14:tracePt t="62039" x="2227263" y="4470400"/>
          <p14:tracePt t="62047" x="2252663" y="4470400"/>
          <p14:tracePt t="62055" x="2278063" y="4470400"/>
          <p14:tracePt t="62063" x="2319338" y="4470400"/>
          <p14:tracePt t="62072" x="2328863" y="4470400"/>
          <p14:tracePt t="62079" x="2371725" y="4470400"/>
          <p14:tracePt t="62088" x="2397125" y="4470400"/>
          <p14:tracePt t="62095" x="2405063" y="4470400"/>
          <p14:tracePt t="62105" x="2430463" y="4470400"/>
          <p14:tracePt t="62112" x="2447925" y="4470400"/>
          <p14:tracePt t="62120" x="2455863" y="4470400"/>
          <p14:tracePt t="62127" x="2463800" y="4478338"/>
          <p14:tracePt t="62136" x="2481263" y="4486275"/>
          <p14:tracePt t="62143" x="2498725" y="4495800"/>
          <p14:tracePt t="62153" x="2506663" y="4495800"/>
          <p14:tracePt t="62159" x="2524125" y="4513263"/>
          <p14:tracePt t="62167" x="2541588" y="4529138"/>
          <p14:tracePt t="62175" x="2557463" y="4538663"/>
          <p14:tracePt t="62183" x="2574925" y="4554538"/>
          <p14:tracePt t="62192" x="2592388" y="4554538"/>
          <p14:tracePt t="62199" x="2600325" y="4579938"/>
          <p14:tracePt t="62207" x="2625725" y="4597400"/>
          <p14:tracePt t="62215" x="2651125" y="4614863"/>
          <p14:tracePt t="62223" x="2668588" y="4630738"/>
          <p14:tracePt t="62231" x="2676525" y="4640263"/>
          <p14:tracePt t="62239" x="2693988" y="4673600"/>
          <p14:tracePt t="62248" x="2701925" y="4691063"/>
          <p14:tracePt t="62256" x="2711450" y="4708525"/>
          <p14:tracePt t="62263" x="2727325" y="4733925"/>
          <p14:tracePt t="62272" x="2736850" y="4741863"/>
          <p14:tracePt t="62279" x="2752725" y="4767263"/>
          <p14:tracePt t="62289" x="2762250" y="4784725"/>
          <p14:tracePt t="62296" x="2778125" y="4802188"/>
          <p14:tracePt t="62311" x="2778125" y="4818063"/>
          <p14:tracePt t="62319" x="2778125" y="4827588"/>
          <p14:tracePt t="62327" x="2778125" y="4835525"/>
          <p14:tracePt t="62336" x="2778125" y="4852988"/>
          <p14:tracePt t="62351" x="2778125" y="4868863"/>
          <p14:tracePt t="62359" x="2778125" y="4886325"/>
          <p14:tracePt t="62367" x="2787650" y="4903788"/>
          <p14:tracePt t="62376" x="2795588" y="4929188"/>
          <p14:tracePt t="62383" x="2805113" y="4946650"/>
          <p14:tracePt t="62392" x="2813050" y="4954588"/>
          <p14:tracePt t="62399" x="2813050" y="4962525"/>
          <p14:tracePt t="62407" x="2813050" y="4987925"/>
          <p14:tracePt t="62423" x="2813050" y="4997450"/>
          <p14:tracePt t="62432" x="2813050" y="5013325"/>
          <p14:tracePt t="62439" x="2820988" y="5013325"/>
          <p14:tracePt t="62455" x="2820988" y="5030788"/>
          <p14:tracePt t="62463" x="2830513" y="5048250"/>
          <p14:tracePt t="62472" x="2838450" y="5056188"/>
          <p14:tracePt t="62479" x="2846388" y="5081588"/>
          <p14:tracePt t="62489" x="2855913" y="5099050"/>
          <p14:tracePt t="62495" x="2855913" y="5124450"/>
          <p14:tracePt t="62505" x="2855913" y="5141913"/>
          <p14:tracePt t="62511" x="2855913" y="5157788"/>
          <p14:tracePt t="62519" x="2855913" y="5167313"/>
          <p14:tracePt t="62527" x="2855913" y="5183188"/>
          <p14:tracePt t="62536" x="2855913" y="5200650"/>
          <p14:tracePt t="62543" x="2855913" y="5235575"/>
          <p14:tracePt t="62551" x="2855913" y="5243513"/>
          <p14:tracePt t="62559" x="2855913" y="5268913"/>
          <p14:tracePt t="62568" x="2855913" y="5302250"/>
          <p14:tracePt t="62575" x="2846388" y="5337175"/>
          <p14:tracePt t="62583" x="2846388" y="5353050"/>
          <p14:tracePt t="62592" x="2846388" y="5387975"/>
          <p14:tracePt t="62600" x="2838450" y="5430838"/>
          <p14:tracePt t="62607" x="2838450" y="5446713"/>
          <p14:tracePt t="62616" x="2838450" y="5481638"/>
          <p14:tracePt t="62623" x="2830513" y="5497513"/>
          <p14:tracePt t="62631" x="2805113" y="5540375"/>
          <p14:tracePt t="62639" x="2795588" y="5549900"/>
          <p14:tracePt t="62647" x="2778125" y="5565775"/>
          <p14:tracePt t="62656" x="2744788" y="5600700"/>
          <p14:tracePt t="62663" x="2727325" y="5616575"/>
          <p14:tracePt t="62672" x="2693988" y="5651500"/>
          <p14:tracePt t="62680" x="2676525" y="5659438"/>
          <p14:tracePt t="62689" x="2651125" y="5684838"/>
          <p14:tracePt t="62695" x="2633663" y="5702300"/>
          <p14:tracePt t="62705" x="2625725" y="5719763"/>
          <p14:tracePt t="62711" x="2608263" y="5727700"/>
          <p14:tracePt t="62719" x="2600325" y="5735638"/>
          <p14:tracePt t="62727" x="2582863" y="5753100"/>
          <p14:tracePt t="62751" x="2566988" y="5770563"/>
          <p14:tracePt t="62760" x="2557463" y="5778500"/>
          <p14:tracePt t="62775" x="2549525" y="5788025"/>
          <p14:tracePt t="62783" x="2532063" y="5803900"/>
          <p14:tracePt t="62792" x="2498725" y="5829300"/>
          <p14:tracePt t="62799" x="2489200" y="5838825"/>
          <p14:tracePt t="62807" x="2455863" y="5846763"/>
          <p14:tracePt t="62815" x="2438400" y="5854700"/>
          <p14:tracePt t="62823" x="2405063" y="5864225"/>
          <p14:tracePt t="62831" x="2362200" y="5872163"/>
          <p14:tracePt t="62840" x="2336800" y="5872163"/>
          <p14:tracePt t="62847" x="2311400" y="5872163"/>
          <p14:tracePt t="62855" x="2303463" y="5872163"/>
          <p14:tracePt t="62863" x="2278063" y="5872163"/>
          <p14:tracePt t="62872" x="2243138" y="5872163"/>
          <p14:tracePt t="62888" x="2217738" y="5872163"/>
          <p14:tracePt t="62896" x="2209800" y="5872163"/>
          <p14:tracePt t="62903" x="2192338" y="5872163"/>
          <p14:tracePt t="62911" x="2174875" y="5872163"/>
          <p14:tracePt t="62919" x="2159000" y="5872163"/>
          <p14:tracePt t="62927" x="2141538" y="5872163"/>
          <p14:tracePt t="62936" x="2116138" y="5864225"/>
          <p14:tracePt t="62943" x="2108200" y="5854700"/>
          <p14:tracePt t="62951" x="2090738" y="5846763"/>
          <p14:tracePt t="62975" x="2055813" y="5829300"/>
          <p14:tracePt t="62983" x="2055813" y="5803900"/>
          <p14:tracePt t="62991" x="2055813" y="5795963"/>
          <p14:tracePt t="62999" x="2039938" y="5761038"/>
          <p14:tracePt t="63007" x="2039938" y="5753100"/>
          <p14:tracePt t="63015" x="2030413" y="5745163"/>
          <p14:tracePt t="63023" x="2030413" y="5719763"/>
          <p14:tracePt t="63031" x="2022475" y="5702300"/>
          <p14:tracePt t="63039" x="2014538" y="5684838"/>
          <p14:tracePt t="63048" x="1989138" y="5668963"/>
          <p14:tracePt t="63056" x="1989138" y="5651500"/>
          <p14:tracePt t="63064" x="1979613" y="5634038"/>
          <p14:tracePt t="63072" x="1963738" y="5608638"/>
          <p14:tracePt t="63079" x="1946275" y="5600700"/>
          <p14:tracePt t="63089" x="1938338" y="5565775"/>
          <p14:tracePt t="63096" x="1928813" y="5549900"/>
          <p14:tracePt t="63104" x="1911350" y="5524500"/>
          <p14:tracePt t="63111" x="1903413" y="5489575"/>
          <p14:tracePt t="63119" x="1895475" y="5472113"/>
          <p14:tracePt t="63127" x="1895475" y="5456238"/>
          <p14:tracePt t="63135" x="1885950" y="5421313"/>
          <p14:tracePt t="63144" x="1878013" y="5395913"/>
          <p14:tracePt t="63151" x="1870075" y="5353050"/>
          <p14:tracePt t="63159" x="1870075" y="5319713"/>
          <p14:tracePt t="63168" x="1860550" y="5276850"/>
          <p14:tracePt t="63176" x="1835150" y="5235575"/>
          <p14:tracePt t="63183" x="1827213" y="5183188"/>
          <p14:tracePt t="63191" x="1819275" y="5141913"/>
          <p14:tracePt t="63199" x="1819275" y="5106988"/>
          <p14:tracePt t="63207" x="1809750" y="5073650"/>
          <p14:tracePt t="63215" x="1809750" y="5064125"/>
          <p14:tracePt t="63223" x="1809750" y="5030788"/>
          <p14:tracePt t="63231" x="1809750" y="4997450"/>
          <p14:tracePt t="63239" x="1809750" y="4987925"/>
          <p14:tracePt t="63247" x="1809750" y="4962525"/>
          <p14:tracePt t="63256" x="1809750" y="4937125"/>
          <p14:tracePt t="63263" x="1809750" y="4911725"/>
          <p14:tracePt t="63272" x="1827213" y="4894263"/>
          <p14:tracePt t="63279" x="1835150" y="4860925"/>
          <p14:tracePt t="63290" x="1835150" y="4843463"/>
          <p14:tracePt t="63295" x="1835150" y="4827588"/>
          <p14:tracePt t="63305" x="1835150" y="4802188"/>
          <p14:tracePt t="63311" x="1835150" y="4784725"/>
          <p14:tracePt t="63320" x="1844675" y="4767263"/>
          <p14:tracePt t="63327" x="1844675" y="4749800"/>
          <p14:tracePt t="63336" x="1852613" y="4724400"/>
          <p14:tracePt t="63343" x="1852613" y="4716463"/>
          <p14:tracePt t="63351" x="1860550" y="4708525"/>
          <p14:tracePt t="63359" x="1860550" y="4699000"/>
          <p14:tracePt t="63368" x="1860550" y="4691063"/>
          <p14:tracePt t="63383" x="1860550" y="4683125"/>
          <p14:tracePt t="63391" x="1860550" y="4673600"/>
          <p14:tracePt t="63399" x="1860550" y="4665663"/>
          <p14:tracePt t="63415" x="1870075" y="4657725"/>
          <p14:tracePt t="63423" x="1870075" y="4648200"/>
          <p14:tracePt t="63440" x="1870075" y="4630738"/>
          <p14:tracePt t="63447" x="1870075" y="4622800"/>
          <p14:tracePt t="63456" x="1878013" y="4622800"/>
          <p14:tracePt t="63463" x="1885950" y="4605338"/>
          <p14:tracePt t="63472" x="1885950" y="4589463"/>
          <p14:tracePt t="63479" x="1895475" y="4589463"/>
          <p14:tracePt t="63489" x="1911350" y="4564063"/>
          <p14:tracePt t="63503" x="1920875" y="4554538"/>
          <p14:tracePt t="63512" x="1928813" y="4546600"/>
          <p14:tracePt t="63520" x="1946275" y="4529138"/>
          <p14:tracePt t="63527" x="1954213" y="4529138"/>
          <p14:tracePt t="63536" x="1971675" y="4521200"/>
          <p14:tracePt t="63543" x="1971675" y="4513263"/>
          <p14:tracePt t="63551" x="1989138" y="4513263"/>
          <p14:tracePt t="63559" x="1997075" y="4513263"/>
          <p14:tracePt t="63567" x="2005013" y="4503738"/>
          <p14:tracePt t="63584" x="2030413" y="4503738"/>
          <p14:tracePt t="63591" x="2039938" y="4503738"/>
          <p14:tracePt t="63599" x="2055813" y="4503738"/>
          <p14:tracePt t="63607" x="2065338" y="4503738"/>
          <p14:tracePt t="63615" x="2073275" y="4503738"/>
          <p14:tracePt t="63623" x="2098675" y="4503738"/>
          <p14:tracePt t="63631" x="2116138" y="4503738"/>
          <p14:tracePt t="63647" x="2124075" y="4503738"/>
          <p14:tracePt t="63656" x="2133600" y="4513263"/>
          <p14:tracePt t="63663" x="2141538" y="4521200"/>
          <p14:tracePt t="63679" x="2159000" y="4546600"/>
          <p14:tracePt t="63689" x="2166938" y="4546600"/>
          <p14:tracePt t="63695" x="2174875" y="4546600"/>
          <p14:tracePt t="63703" x="2192338" y="4564063"/>
          <p14:tracePt t="63712" x="2217738" y="4572000"/>
          <p14:tracePt t="63720" x="2235200" y="4579938"/>
          <p14:tracePt t="63727" x="2252663" y="4589463"/>
          <p14:tracePt t="63736" x="2286000" y="4605338"/>
          <p14:tracePt t="63744" x="2293938" y="4605338"/>
          <p14:tracePt t="63751" x="2311400" y="4614863"/>
          <p14:tracePt t="63759" x="2319338" y="4614863"/>
          <p14:tracePt t="63767" x="2336800" y="4622800"/>
          <p14:tracePt t="63791" x="2354263" y="4630738"/>
          <p14:tracePt t="63816" x="2362200" y="4640263"/>
          <p14:tracePt t="63823" x="2362200" y="4648200"/>
          <p14:tracePt t="63832" x="2362200" y="4657725"/>
          <p14:tracePt t="63840" x="2379663" y="4673600"/>
          <p14:tracePt t="63856" x="2379663" y="4683125"/>
          <p14:tracePt t="63863" x="2387600" y="4691063"/>
          <p14:tracePt t="63905" x="2387600" y="4699000"/>
          <p14:tracePt t="64135" x="2387600" y="4724400"/>
          <p14:tracePt t="64144" x="2422525" y="4741863"/>
          <p14:tracePt t="64151" x="2413000" y="4741863"/>
          <p14:tracePt t="64391" x="2405063" y="4741863"/>
          <p14:tracePt t="64408" x="2387600" y="4741863"/>
          <p14:tracePt t="64495" x="2413000" y="4741863"/>
          <p14:tracePt t="64511" x="2422525" y="4733925"/>
          <p14:tracePt t="64663" x="2422525" y="4724400"/>
          <p14:tracePt t="64719" x="2413000" y="4716463"/>
          <p14:tracePt t="64727" x="2413000" y="4708525"/>
          <p14:tracePt t="64791" x="2413000" y="4699000"/>
          <p14:tracePt t="64799" x="2422525" y="4691063"/>
          <p14:tracePt t="64888" x="2430463" y="4691063"/>
          <p14:tracePt t="64895" x="2447925" y="4691063"/>
          <p14:tracePt t="64903" x="2455863" y="4691063"/>
          <p14:tracePt t="64911" x="2481263" y="4691063"/>
          <p14:tracePt t="64920" x="2498725" y="4691063"/>
          <p14:tracePt t="64927" x="2524125" y="4691063"/>
          <p14:tracePt t="64935" x="2541588" y="4691063"/>
          <p14:tracePt t="64944" x="2557463" y="4691063"/>
          <p14:tracePt t="64971" x="2574925" y="4691063"/>
          <p14:tracePt t="64975" x="2582863" y="4691063"/>
          <p14:tracePt t="64984" x="2592388" y="4691063"/>
          <p14:tracePt t="64992" x="2600325" y="4691063"/>
          <p14:tracePt t="65008" x="2608263" y="4683125"/>
          <p14:tracePt t="65024" x="2617788" y="4683125"/>
          <p14:tracePt t="65031" x="2633663" y="4683125"/>
          <p14:tracePt t="65040" x="2651125" y="4683125"/>
          <p14:tracePt t="65047" x="2660650" y="4683125"/>
          <p14:tracePt t="65057" x="2676525" y="4691063"/>
          <p14:tracePt t="65063" x="2693988" y="4691063"/>
          <p14:tracePt t="65073" x="2719388" y="4708525"/>
          <p14:tracePt t="65079" x="2736850" y="4716463"/>
          <p14:tracePt t="65103" x="2744788" y="4724400"/>
          <p14:tracePt t="65127" x="2752725" y="4733925"/>
          <p14:tracePt t="65135" x="2762250" y="4749800"/>
          <p14:tracePt t="65144" x="2770188" y="4759325"/>
          <p14:tracePt t="65151" x="2778125" y="4759325"/>
          <p14:tracePt t="65159" x="2787650" y="4784725"/>
          <p14:tracePt t="65167" x="2805113" y="4802188"/>
          <p14:tracePt t="65175" x="2813050" y="4818063"/>
          <p14:tracePt t="65183" x="2846388" y="4868863"/>
          <p14:tracePt t="65191" x="2855913" y="4886325"/>
          <p14:tracePt t="65199" x="2881313" y="4903788"/>
          <p14:tracePt t="65207" x="2889250" y="4911725"/>
          <p14:tracePt t="65215" x="2897188" y="4919663"/>
          <p14:tracePt t="65400" x="2897188" y="4929188"/>
          <p14:tracePt t="65407" x="2889250" y="4937125"/>
          <p14:tracePt t="65415" x="2881313" y="4946650"/>
          <p14:tracePt t="65424" x="2881313" y="4972050"/>
          <p14:tracePt t="65432" x="2881313" y="5013325"/>
          <p14:tracePt t="65440" x="2881313" y="5056188"/>
          <p14:tracePt t="65447" x="2881313" y="5106988"/>
          <p14:tracePt t="65457" x="2897188" y="5175250"/>
          <p14:tracePt t="65464" x="2906713" y="5235575"/>
          <p14:tracePt t="65473" x="2914650" y="5294313"/>
          <p14:tracePt t="65480" x="2940050" y="5362575"/>
          <p14:tracePt t="65487" x="2957513" y="5421313"/>
          <p14:tracePt t="65495" x="2957513" y="5464175"/>
          <p14:tracePt t="65504" x="2957513" y="5497513"/>
          <p14:tracePt t="65511" x="2957513" y="5524500"/>
          <p14:tracePt t="65519" x="2957513" y="5557838"/>
          <p14:tracePt t="65528" x="2957513" y="5583238"/>
          <p14:tracePt t="65535" x="2957513" y="5608638"/>
          <p14:tracePt t="65544" x="2949575" y="5659438"/>
          <p14:tracePt t="65552" x="2940050" y="5659438"/>
          <p14:tracePt t="65560" x="2932113" y="5684838"/>
          <p14:tracePt t="65567" x="2906713" y="5710238"/>
          <p14:tracePt t="65575" x="2881313" y="5735638"/>
          <p14:tracePt t="65584" x="2863850" y="5745163"/>
          <p14:tracePt t="65591" x="2838450" y="5761038"/>
          <p14:tracePt t="65599" x="2805113" y="5788025"/>
          <p14:tracePt t="65607" x="2787650" y="5788025"/>
          <p14:tracePt t="65615" x="2762250" y="5813425"/>
          <p14:tracePt t="65623" x="2736850" y="5821363"/>
          <p14:tracePt t="65632" x="2701925" y="5829300"/>
          <p14:tracePt t="65640" x="2668588" y="5846763"/>
          <p14:tracePt t="65647" x="2617788" y="5864225"/>
          <p14:tracePt t="65656" x="2600325" y="5864225"/>
          <p14:tracePt t="65663" x="2574925" y="5872163"/>
          <p14:tracePt t="65673" x="2524125" y="5897563"/>
          <p14:tracePt t="65679" x="2489200" y="5905500"/>
          <p14:tracePt t="65687" x="2481263" y="5905500"/>
          <p14:tracePt t="65695" x="2463800" y="5905500"/>
          <p14:tracePt t="65704" x="2447925" y="5905500"/>
          <p14:tracePt t="65711" x="2422525" y="5905500"/>
          <p14:tracePt t="65719" x="2405063" y="5905500"/>
          <p14:tracePt t="65727" x="2371725" y="5905500"/>
          <p14:tracePt t="65735" x="2328863" y="5905500"/>
          <p14:tracePt t="65743" x="2303463" y="5905500"/>
          <p14:tracePt t="65752" x="2268538" y="5897563"/>
          <p14:tracePt t="65759" x="2243138" y="5889625"/>
          <p14:tracePt t="65768" x="2192338" y="5864225"/>
          <p14:tracePt t="65775" x="2149475" y="5846763"/>
          <p14:tracePt t="65783" x="2098675" y="5829300"/>
          <p14:tracePt t="65791" x="2055813" y="5803900"/>
          <p14:tracePt t="65799" x="1979613" y="5788025"/>
          <p14:tracePt t="65807" x="1920875" y="5778500"/>
          <p14:tracePt t="65815" x="1870075" y="5753100"/>
          <p14:tracePt t="65824" x="1852613" y="5745163"/>
          <p14:tracePt t="65831" x="1819275" y="5727700"/>
          <p14:tracePt t="65840" x="1809750" y="5710238"/>
          <p14:tracePt t="65847" x="1784350" y="5684838"/>
          <p14:tracePt t="65858" x="1776413" y="5668963"/>
          <p14:tracePt t="65864" x="1766888" y="5634038"/>
          <p14:tracePt t="65872" x="1766888" y="5591175"/>
          <p14:tracePt t="65879" x="1766888" y="5540375"/>
          <p14:tracePt t="65888" x="1766888" y="5497513"/>
          <p14:tracePt t="65896" x="1766888" y="5438775"/>
          <p14:tracePt t="65904" x="1766888" y="5395913"/>
          <p14:tracePt t="65911" x="1766888" y="5327650"/>
          <p14:tracePt t="65919" x="1766888" y="5268913"/>
          <p14:tracePt t="65928" x="1733550" y="5208588"/>
          <p14:tracePt t="65935" x="1733550" y="5167313"/>
          <p14:tracePt t="65944" x="1725613" y="5116513"/>
          <p14:tracePt t="65951" x="1725613" y="5056188"/>
          <p14:tracePt t="65974" x="1725613" y="4954588"/>
          <p14:tracePt t="65975" x="1725613" y="4903788"/>
          <p14:tracePt t="65983" x="1725613" y="4852988"/>
          <p14:tracePt t="65991" x="1733550" y="4810125"/>
          <p14:tracePt t="66000" x="1741488" y="4775200"/>
          <p14:tracePt t="66007" x="1751013" y="4749800"/>
          <p14:tracePt t="66015" x="1758950" y="4716463"/>
          <p14:tracePt t="66024" x="1784350" y="4699000"/>
          <p14:tracePt t="66031" x="1801813" y="4657725"/>
          <p14:tracePt t="66040" x="1819275" y="4640263"/>
          <p14:tracePt t="66048" x="1835150" y="4605338"/>
          <p14:tracePt t="66058" x="1852613" y="4564063"/>
          <p14:tracePt t="66063" x="1870075" y="4554538"/>
          <p14:tracePt t="66074" x="1878013" y="4538663"/>
          <p14:tracePt t="66079" x="1903413" y="4503738"/>
          <p14:tracePt t="66087" x="1920875" y="4486275"/>
          <p14:tracePt t="66096" x="1920875" y="4470400"/>
          <p14:tracePt t="66104" x="1928813" y="4470400"/>
          <p14:tracePt t="66111" x="1938338" y="4460875"/>
          <p14:tracePt t="66119" x="1946275" y="4452938"/>
          <p14:tracePt t="66136" x="1971675" y="4445000"/>
          <p14:tracePt t="66144" x="1971675" y="4435475"/>
          <p14:tracePt t="66159" x="1997075" y="4427538"/>
          <p14:tracePt t="66167" x="2005013" y="4427538"/>
          <p14:tracePt t="66175" x="2039938" y="4427538"/>
          <p14:tracePt t="66183" x="2055813" y="4427538"/>
          <p14:tracePt t="66191" x="2073275" y="4427538"/>
          <p14:tracePt t="66199" x="2090738" y="4427538"/>
          <p14:tracePt t="66208" x="2116138" y="4427538"/>
          <p14:tracePt t="66216" x="2124075" y="4427538"/>
          <p14:tracePt t="66224" x="2159000" y="4435475"/>
          <p14:tracePt t="66231" x="2174875" y="4452938"/>
          <p14:tracePt t="66241" x="2192338" y="4470400"/>
          <p14:tracePt t="66247" x="2200275" y="4478338"/>
          <p14:tracePt t="66257" x="2209800" y="4503738"/>
          <p14:tracePt t="66263" x="2209800" y="4529138"/>
          <p14:tracePt t="66272" x="2209800" y="4546600"/>
          <p14:tracePt t="66279" x="2209800" y="4564063"/>
          <p14:tracePt t="66287" x="2209800" y="4579938"/>
          <p14:tracePt t="66296" x="2209800" y="4589463"/>
          <p14:tracePt t="66305" x="2192338" y="4597400"/>
          <p14:tracePt t="66311" x="2159000" y="4605338"/>
          <p14:tracePt t="66319" x="2149475" y="4605338"/>
          <p14:tracePt t="66327" x="2116138" y="4605338"/>
          <p14:tracePt t="66336" x="2073275" y="4605338"/>
          <p14:tracePt t="66343" x="2047875" y="4605338"/>
          <p14:tracePt t="66351" x="2039938" y="4605338"/>
          <p14:tracePt t="66359" x="2005013" y="4605338"/>
          <p14:tracePt t="66367" x="1979613" y="4597400"/>
          <p14:tracePt t="66375" x="1954213" y="4579938"/>
          <p14:tracePt t="66383" x="1938338" y="4572000"/>
          <p14:tracePt t="66391" x="1911350" y="4554538"/>
          <p14:tracePt t="66399" x="1885950" y="4546600"/>
          <p14:tracePt t="66408" x="1852613" y="4546600"/>
          <p14:tracePt t="66416" x="1844675" y="4546600"/>
          <p14:tracePt t="66424" x="1819275" y="4538663"/>
          <p14:tracePt t="66495" x="1819275" y="4513263"/>
          <p14:tracePt t="66503" x="1819275" y="4495800"/>
          <p14:tracePt t="66512" x="1827213" y="4470400"/>
          <p14:tracePt t="66519" x="1844675" y="4427538"/>
          <p14:tracePt t="66527" x="1852613" y="4402138"/>
          <p14:tracePt t="66535" x="1860550" y="4376738"/>
          <p14:tracePt t="66543" x="1870075" y="4341813"/>
          <p14:tracePt t="66551" x="1885950" y="4291013"/>
          <p14:tracePt t="66559" x="1895475" y="4275138"/>
          <p14:tracePt t="66567" x="1895475" y="4265613"/>
          <p14:tracePt t="66576" x="1920875" y="4240213"/>
          <p14:tracePt t="66583" x="1946275" y="4214813"/>
          <p14:tracePt t="66591" x="1963738" y="4214813"/>
          <p14:tracePt t="66599" x="2005013" y="4206875"/>
          <p14:tracePt t="66607" x="2030413" y="4181475"/>
          <p14:tracePt t="66615" x="2055813" y="4171950"/>
          <p14:tracePt t="66623" x="2090738" y="4164013"/>
          <p14:tracePt t="66632" x="2124075" y="4146550"/>
          <p14:tracePt t="66641" x="2141538" y="4138613"/>
          <p14:tracePt t="66647" x="2174875" y="4130675"/>
          <p14:tracePt t="66655" x="2209800" y="4130675"/>
          <p14:tracePt t="66663" x="2243138" y="4121150"/>
          <p14:tracePt t="66673" x="2260600" y="4121150"/>
          <p14:tracePt t="66680" x="2286000" y="4121150"/>
          <p14:tracePt t="66688" x="2293938" y="4121150"/>
          <p14:tracePt t="66695" x="2328863" y="4121150"/>
          <p14:tracePt t="66704" x="2336800" y="4121150"/>
          <p14:tracePt t="66711" x="2344738" y="4121150"/>
          <p14:tracePt t="66727" x="2354263" y="4121150"/>
          <p14:tracePt t="66743" x="2354263" y="4130675"/>
          <p14:tracePt t="66751" x="2354263" y="4146550"/>
          <p14:tracePt t="66759" x="2354263" y="4156075"/>
          <p14:tracePt t="66767" x="2344738" y="4171950"/>
          <p14:tracePt t="66775" x="2319338" y="4189413"/>
          <p14:tracePt t="66783" x="2311400" y="4197350"/>
          <p14:tracePt t="66807" x="2303463" y="4197350"/>
          <p14:tracePt t="66871" x="2303463" y="4181475"/>
          <p14:tracePt t="66896" x="2303463" y="4171950"/>
          <p14:tracePt t="67424" x="2303463" y="4164013"/>
          <p14:tracePt t="67591" x="2311400" y="4164013"/>
          <p14:tracePt t="67671" x="2319338" y="4164013"/>
          <p14:tracePt t="68159" x="2328863" y="4156075"/>
          <p14:tracePt t="68231" x="2336800" y="4146550"/>
          <p14:tracePt t="68375" x="2336800" y="4138613"/>
          <p14:tracePt t="68415" x="2354263" y="4138613"/>
          <p14:tracePt t="68663" x="2362200" y="4138613"/>
          <p14:tracePt t="68696" x="2379663" y="4138613"/>
          <p14:tracePt t="68711" x="2387600" y="4138613"/>
          <p14:tracePt t="69151" x="2397125" y="4146550"/>
          <p14:tracePt t="69159" x="2413000" y="4156075"/>
          <p14:tracePt t="69167" x="2447925" y="4164013"/>
          <p14:tracePt t="69175" x="2463800" y="4189413"/>
          <p14:tracePt t="69183" x="2489200" y="4197350"/>
          <p14:tracePt t="69192" x="2498725" y="4197350"/>
          <p14:tracePt t="69199" x="2506663" y="4214813"/>
          <p14:tracePt t="69208" x="2506663" y="4224338"/>
          <p14:tracePt t="69287" x="2506663" y="4240213"/>
          <p14:tracePt t="69295" x="2506663" y="4257675"/>
          <p14:tracePt t="69303" x="2506663" y="4275138"/>
          <p14:tracePt t="69311" x="2506663" y="4291013"/>
          <p14:tracePt t="69320" x="2506663" y="4325938"/>
          <p14:tracePt t="69327" x="2506663" y="4376738"/>
          <p14:tracePt t="69335" x="2506663" y="4419600"/>
          <p14:tracePt t="69343" x="2506663" y="4478338"/>
          <p14:tracePt t="69351" x="2541588" y="4538663"/>
          <p14:tracePt t="69360" x="2549525" y="4589463"/>
          <p14:tracePt t="69367" x="2557463" y="4622800"/>
          <p14:tracePt t="69376" x="2566988" y="4648200"/>
          <p14:tracePt t="69383" x="2566988" y="4683125"/>
          <p14:tracePt t="69392" x="2566988" y="4716463"/>
          <p14:tracePt t="69399" x="2582863" y="4741863"/>
          <p14:tracePt t="69408" x="2600325" y="4775200"/>
          <p14:tracePt t="69416" x="2608263" y="4810125"/>
          <p14:tracePt t="69425" x="2633663" y="4852988"/>
          <p14:tracePt t="69431" x="2643188" y="4886325"/>
          <p14:tracePt t="69439" x="2668588" y="4929188"/>
          <p14:tracePt t="69447" x="2676525" y="4946650"/>
          <p14:tracePt t="69455" x="2686050" y="4979988"/>
          <p14:tracePt t="69464" x="2693988" y="4997450"/>
          <p14:tracePt t="69472" x="2693988" y="5022850"/>
          <p14:tracePt t="69487" x="2693988" y="5030788"/>
          <p14:tracePt t="69495" x="2693988" y="5038725"/>
          <p14:tracePt t="69504" x="2693988" y="5048250"/>
          <p14:tracePt t="69520" x="2693988" y="5056188"/>
          <p14:tracePt t="69543" x="2693988" y="5064125"/>
          <p14:tracePt t="69583" x="2693988" y="5073650"/>
          <p14:tracePt t="69591" x="2693988" y="5081588"/>
          <p14:tracePt t="69609" x="2693988" y="5091113"/>
          <p14:tracePt t="69624" x="2693988" y="5106988"/>
          <p14:tracePt t="69648" x="2693988" y="5116513"/>
          <p14:tracePt t="69663" x="2693988" y="5124450"/>
          <p14:tracePt t="69687" x="2693988" y="5132388"/>
          <p14:tracePt t="69703" x="2693988" y="5141913"/>
          <p14:tracePt t="69720" x="2693988" y="5149850"/>
          <p14:tracePt t="69728" x="2686050" y="5157788"/>
          <p14:tracePt t="69736" x="2676525" y="5157788"/>
          <p14:tracePt t="69751" x="2676525" y="5167313"/>
          <p14:tracePt t="69760" x="2668588" y="5175250"/>
          <p14:tracePt t="69767" x="2660650" y="5175250"/>
          <p14:tracePt t="69776" x="2651125" y="5183188"/>
          <p14:tracePt t="70023" x="2651125" y="5200650"/>
          <p14:tracePt t="70047" x="2651125" y="5208588"/>
          <p14:tracePt t="70063" x="2651125" y="5218113"/>
          <p14:tracePt t="70071" x="2651125" y="5226050"/>
          <p14:tracePt t="70087" x="2651125" y="5235575"/>
          <p14:tracePt t="70095" x="2643188" y="5243513"/>
          <p14:tracePt t="70119" x="2633663" y="5243513"/>
          <p14:tracePt t="70271" x="2651125" y="5243513"/>
          <p14:tracePt t="70311" x="2651125" y="5235575"/>
          <p14:tracePt t="70543" x="2651125" y="5226050"/>
          <p14:tracePt t="70624" x="2643188" y="5226050"/>
          <p14:tracePt t="70671" x="2633663" y="5235575"/>
          <p14:tracePt t="70679" x="2625725" y="5243513"/>
          <p14:tracePt t="70696" x="2617788" y="5243513"/>
          <p14:tracePt t="70711" x="2617788" y="5251450"/>
          <p14:tracePt t="70720" x="2617788" y="5260975"/>
          <p14:tracePt t="70728" x="2608263" y="5260975"/>
          <p14:tracePt t="70735" x="2592388" y="5276850"/>
          <p14:tracePt t="70743" x="2592388" y="5286375"/>
          <p14:tracePt t="70751" x="2582863" y="5286375"/>
          <p14:tracePt t="70760" x="2566988" y="5302250"/>
          <p14:tracePt t="70767" x="2557463" y="5311775"/>
          <p14:tracePt t="70776" x="2549525" y="5319713"/>
          <p14:tracePt t="70784" x="2524125" y="5337175"/>
          <p14:tracePt t="70799" x="2516188" y="5345113"/>
          <p14:tracePt t="70809" x="2498725" y="5345113"/>
          <p14:tracePt t="70871" x="2489200" y="5345113"/>
          <p14:tracePt t="70879" x="2489200" y="5337175"/>
          <p14:tracePt t="70887" x="2489200" y="5311775"/>
          <p14:tracePt t="70895" x="2489200" y="5294313"/>
          <p14:tracePt t="70903" x="2489200" y="5276850"/>
          <p14:tracePt t="70911" x="2489200" y="5260975"/>
          <p14:tracePt t="70919" x="2489200" y="5226050"/>
          <p14:tracePt t="70927" x="2489200" y="5218113"/>
          <p14:tracePt t="70935" x="2489200" y="5192713"/>
          <p14:tracePt t="70943" x="2489200" y="5157788"/>
          <p14:tracePt t="70951" x="2489200" y="5141913"/>
          <p14:tracePt t="70959" x="2481263" y="5116513"/>
          <p14:tracePt t="70977" x="2455863" y="5064125"/>
          <p14:tracePt t="70983" x="2455863" y="5056188"/>
          <p14:tracePt t="70993" x="2447925" y="5048250"/>
          <p14:tracePt t="70999" x="2438400" y="5022850"/>
          <p14:tracePt t="71009" x="2422525" y="5005388"/>
          <p14:tracePt t="71015" x="2405063" y="4997450"/>
          <p14:tracePt t="71023" x="2405063" y="4987925"/>
          <p14:tracePt t="71031" x="2405063" y="4962525"/>
          <p14:tracePt t="71056" x="2387600" y="4946650"/>
          <p14:tracePt t="71159" x="2371725" y="4937125"/>
          <p14:tracePt t="71167" x="2354263" y="4929188"/>
          <p14:tracePt t="71176" x="2344738" y="4919663"/>
          <p14:tracePt t="71183" x="2311400" y="4919663"/>
          <p14:tracePt t="71193" x="2278063" y="4919663"/>
          <p14:tracePt t="71199" x="2260600" y="4919663"/>
          <p14:tracePt t="71208" x="2227263" y="4919663"/>
          <p14:tracePt t="71215" x="2200275" y="4919663"/>
          <p14:tracePt t="71223" x="2174875" y="4919663"/>
          <p14:tracePt t="71231" x="2166938" y="4911725"/>
          <p14:tracePt t="71240" x="2149475" y="4903788"/>
          <p14:tracePt t="71248" x="2141538" y="4894263"/>
          <p14:tracePt t="71263" x="2141538" y="4886325"/>
          <p14:tracePt t="71271" x="2141538" y="4868863"/>
          <p14:tracePt t="71279" x="2141538" y="4860925"/>
          <p14:tracePt t="71287" x="2141538" y="4852988"/>
          <p14:tracePt t="71303" x="2141538" y="4827588"/>
          <p14:tracePt t="71312" x="2141538" y="4810125"/>
          <p14:tracePt t="71319" x="2149475" y="4810125"/>
          <p14:tracePt t="71327" x="2159000" y="4802188"/>
          <p14:tracePt t="71343" x="2159000" y="4792663"/>
          <p14:tracePt t="71503" x="2149475" y="4792663"/>
          <p14:tracePt t="71543" x="2141538" y="4792663"/>
          <p14:tracePt t="71720" x="2124075" y="4775200"/>
          <p14:tracePt t="71728" x="2124075" y="4767263"/>
          <p14:tracePt t="71736" x="2124075" y="4759325"/>
          <p14:tracePt t="71743" x="2124075" y="4749800"/>
          <p14:tracePt t="71751" x="2124075" y="4741863"/>
          <p14:tracePt t="71760" x="2116138" y="4733925"/>
          <p14:tracePt t="71887" x="2124075" y="4733925"/>
          <p14:tracePt t="71903" x="2124075" y="4749800"/>
          <p14:tracePt t="71911" x="2124075" y="4759325"/>
          <p14:tracePt t="71920" x="2133600" y="4759325"/>
          <p14:tracePt t="71927" x="2149475" y="4775200"/>
          <p14:tracePt t="71935" x="2149475" y="4784725"/>
          <p14:tracePt t="72015" x="2149475" y="4792663"/>
          <p14:tracePt t="72039" x="2141538" y="4792663"/>
          <p14:tracePt t="72047" x="2133600" y="4792663"/>
          <p14:tracePt t="72055" x="2124075" y="4792663"/>
          <p14:tracePt t="72063" x="2116138" y="4792663"/>
          <p14:tracePt t="72071" x="2098675" y="4792663"/>
          <p14:tracePt t="72095" x="2090738" y="4792663"/>
          <p14:tracePt t="72136" x="2090738" y="4784725"/>
          <p14:tracePt t="72143" x="2090738" y="4749800"/>
          <p14:tracePt t="72151" x="2090738" y="4724400"/>
          <p14:tracePt t="72160" x="2090738" y="4716463"/>
          <p14:tracePt t="72167" x="2098675" y="4699000"/>
          <p14:tracePt t="72177" x="2108200" y="4683125"/>
          <p14:tracePt t="72184" x="2116138" y="4673600"/>
          <p14:tracePt t="72209" x="2133600" y="4673600"/>
          <p14:tracePt t="72216" x="2149475" y="4673600"/>
          <p14:tracePt t="72231" x="2166938" y="4683125"/>
          <p14:tracePt t="72240" x="2174875" y="4708525"/>
          <p14:tracePt t="72247" x="2174875" y="4724400"/>
          <p14:tracePt t="72255" x="2174875" y="4759325"/>
          <p14:tracePt t="72263" x="2174875" y="4784725"/>
          <p14:tracePt t="72271" x="2174875" y="4810125"/>
          <p14:tracePt t="72279" x="2174875" y="4818063"/>
          <p14:tracePt t="72287" x="2174875" y="4835525"/>
          <p14:tracePt t="72303" x="2174875" y="4843463"/>
          <p14:tracePt t="72320" x="2166938" y="4843463"/>
          <p14:tracePt t="72335" x="2159000" y="4843463"/>
          <p14:tracePt t="72351" x="2149475" y="4843463"/>
          <p14:tracePt t="72367" x="2133600" y="4843463"/>
          <p14:tracePt t="72377" x="2133600" y="4835525"/>
          <p14:tracePt t="72383" x="2133600" y="4827588"/>
          <p14:tracePt t="72393" x="2133600" y="4818063"/>
          <p14:tracePt t="72399" x="2133600" y="4810125"/>
          <p14:tracePt t="72407" x="2133600" y="4802188"/>
          <p14:tracePt t="72415" x="2133600" y="4792663"/>
          <p14:tracePt t="72431" x="2133600" y="4784725"/>
          <p14:tracePt t="74159" x="2133600" y="4767263"/>
          <p14:tracePt t="75423" x="2141538" y="4759325"/>
          <p14:tracePt t="75744" x="2141538" y="4741863"/>
          <p14:tracePt t="75959" x="2159000" y="4724400"/>
          <p14:tracePt t="76984" x="2159000" y="4716463"/>
          <p14:tracePt t="77015" x="2149475" y="4716463"/>
          <p14:tracePt t="77023" x="2141538" y="4716463"/>
          <p14:tracePt t="77032" x="2133600" y="4724400"/>
          <p14:tracePt t="77039" x="2124075" y="4733925"/>
          <p14:tracePt t="77048" x="2116138" y="4749800"/>
          <p14:tracePt t="77055" x="2098675" y="4775200"/>
          <p14:tracePt t="77063" x="2082800" y="4792663"/>
          <p14:tracePt t="77071" x="2073275" y="4802188"/>
          <p14:tracePt t="77080" x="2055813" y="4852988"/>
          <p14:tracePt t="77087" x="2022475" y="4894263"/>
          <p14:tracePt t="77095" x="1997075" y="4946650"/>
          <p14:tracePt t="77103" x="1979613" y="5005388"/>
          <p14:tracePt t="77112" x="1946275" y="5116513"/>
          <p14:tracePt t="77120" x="1920875" y="5183188"/>
          <p14:tracePt t="77128" x="1878013" y="5276850"/>
          <p14:tracePt t="77135" x="1844675" y="5353050"/>
          <p14:tracePt t="77144" x="1809750" y="5438775"/>
          <p14:tracePt t="77151" x="1784350" y="5514975"/>
          <p14:tracePt t="77159" x="1766888" y="5591175"/>
          <p14:tracePt t="77167" x="1758950" y="5634038"/>
          <p14:tracePt t="77175" x="1733550" y="5702300"/>
          <p14:tracePt t="77183" x="1725613" y="5727700"/>
          <p14:tracePt t="77191" x="1725613" y="5753100"/>
          <p14:tracePt t="77199" x="1725613" y="5778500"/>
          <p14:tracePt t="77207" x="1716088" y="5788025"/>
          <p14:tracePt t="77215" x="1716088" y="5803900"/>
          <p14:tracePt t="77223" x="1716088" y="5813425"/>
          <p14:tracePt t="77231" x="1700213" y="5821363"/>
          <p14:tracePt t="77247" x="1690688" y="5838825"/>
          <p14:tracePt t="77255" x="1690688" y="5846763"/>
          <p14:tracePt t="77263" x="1690688" y="5854700"/>
          <p14:tracePt t="77271" x="1682750" y="5872163"/>
          <p14:tracePt t="77279" x="1665288" y="5897563"/>
          <p14:tracePt t="77287" x="1649413" y="5922963"/>
          <p14:tracePt t="77295" x="1639888" y="5932488"/>
          <p14:tracePt t="77303" x="1614488" y="5957888"/>
          <p14:tracePt t="77312" x="1597025" y="5991225"/>
          <p14:tracePt t="77319" x="1571625" y="6016625"/>
          <p14:tracePt t="77328" x="1546225" y="6042025"/>
          <p14:tracePt t="77335" x="1530350" y="6059488"/>
          <p14:tracePt t="77344" x="1477963" y="6084888"/>
          <p14:tracePt t="77351" x="1444625" y="6092825"/>
          <p14:tracePt t="77359" x="1419225" y="6102350"/>
          <p14:tracePt t="77367" x="1368425" y="6102350"/>
          <p14:tracePt t="77376" x="1325563" y="6110288"/>
          <p14:tracePt t="77383" x="1282700" y="6110288"/>
          <p14:tracePt t="77391" x="1223963" y="6110288"/>
          <p14:tracePt t="77399" x="1163638" y="6110288"/>
          <p14:tracePt t="77407" x="1138238" y="6127750"/>
          <p14:tracePt t="77416" x="1087438" y="6135688"/>
          <p14:tracePt t="77423" x="1054100" y="6135688"/>
          <p14:tracePt t="77431" x="1019175" y="6143625"/>
          <p14:tracePt t="77439" x="977900" y="6143625"/>
          <p14:tracePt t="77447" x="952500" y="6153150"/>
          <p14:tracePt t="77455" x="900113" y="6169025"/>
          <p14:tracePt t="77463" x="884238" y="6169025"/>
          <p14:tracePt t="77471" x="858838" y="6169025"/>
          <p14:tracePt t="77479" x="833438" y="6178550"/>
          <p14:tracePt t="77487" x="815975" y="6178550"/>
          <p14:tracePt t="77496" x="798513" y="6178550"/>
          <p14:tracePt t="77504" x="781050" y="6186488"/>
          <p14:tracePt t="77512" x="765175" y="6186488"/>
          <p14:tracePt t="77528" x="747713" y="6186488"/>
          <p14:tracePt t="77535" x="739775" y="6194425"/>
          <p14:tracePt t="77559" x="722313" y="6203950"/>
          <p14:tracePt t="77568" x="704850" y="6211888"/>
          <p14:tracePt t="77592" x="688975" y="6221413"/>
          <p14:tracePt t="77600" x="679450" y="6221413"/>
          <p14:tracePt t="77607" x="679450" y="6229350"/>
          <p14:tracePt t="77615" x="671513" y="6229350"/>
          <p14:tracePt t="77623" x="646113" y="6237288"/>
          <p14:tracePt t="77631" x="646113" y="6246813"/>
          <p14:tracePt t="77648" x="636588" y="6254750"/>
          <p14:tracePt t="77664" x="628650" y="6254750"/>
          <p14:tracePt t="77671" x="620713" y="6254750"/>
          <p14:tracePt t="77680" x="611188" y="6254750"/>
          <p14:tracePt t="77703" x="603250" y="6254750"/>
          <p14:tracePt t="77719" x="595313" y="6254750"/>
          <p14:tracePt t="77728" x="577850" y="6237288"/>
          <p14:tracePt t="77735" x="569913" y="6229350"/>
          <p14:tracePt t="77751" x="544513" y="6203950"/>
          <p14:tracePt t="77759" x="534988" y="6194425"/>
          <p14:tracePt t="77767" x="527050" y="6186488"/>
          <p14:tracePt t="77776" x="519113" y="6169025"/>
          <p14:tracePt t="77783" x="501650" y="6153150"/>
          <p14:tracePt t="77791" x="492125" y="6143625"/>
          <p14:tracePt t="77807" x="484188" y="6127750"/>
          <p14:tracePt t="77871" x="484188" y="6110288"/>
          <p14:tracePt t="77896" x="492125" y="6102350"/>
          <p14:tracePt t="77912" x="501650" y="6092825"/>
          <p14:tracePt t="77952" x="509588" y="6092825"/>
          <p14:tracePt t="77967" x="534988" y="6092825"/>
          <p14:tracePt t="77984" x="544513" y="6092825"/>
          <p14:tracePt t="77991" x="552450" y="6092825"/>
          <p14:tracePt t="77999" x="560388" y="6092825"/>
          <p14:tracePt t="78007" x="577850" y="6092825"/>
          <p14:tracePt t="78015" x="585788" y="6092825"/>
          <p14:tracePt t="78023" x="595313" y="6092825"/>
          <p14:tracePt t="78031" x="603250" y="6092825"/>
          <p14:tracePt t="78040" x="620713" y="6092825"/>
          <p14:tracePt t="78055" x="636588" y="6092825"/>
          <p14:tracePt t="78072" x="654050" y="6092825"/>
          <p14:tracePt t="78079" x="671513" y="6092825"/>
          <p14:tracePt t="78087" x="671513" y="6102350"/>
          <p14:tracePt t="78216" x="679450" y="6102350"/>
          <p14:tracePt t="78223" x="688975" y="6102350"/>
          <p14:tracePt t="78240" x="696913" y="6102350"/>
          <p14:tracePt t="78247" x="704850" y="6102350"/>
          <p14:tracePt t="78255" x="714375" y="6110288"/>
          <p14:tracePt t="78272" x="722313" y="6110288"/>
          <p14:tracePt t="78280" x="730250" y="6110288"/>
          <p14:tracePt t="78287" x="739775" y="6110288"/>
          <p14:tracePt t="78303" x="755650" y="6110288"/>
          <p14:tracePt t="78583" x="765175" y="6110288"/>
          <p14:tracePt t="78607" x="773113" y="6110288"/>
          <p14:tracePt t="78655" x="773113" y="6102350"/>
          <p14:tracePt t="78679" x="773113" y="6092825"/>
          <p14:tracePt t="78791" x="781050" y="6092825"/>
          <p14:tracePt t="78807" x="790575" y="6092825"/>
          <p14:tracePt t="78831" x="798513" y="6092825"/>
          <p14:tracePt t="79207" x="798513" y="6102350"/>
          <p14:tracePt t="79216" x="773113" y="6118225"/>
          <p14:tracePt t="79224" x="739775" y="6118225"/>
          <p14:tracePt t="79231" x="704850" y="6127750"/>
          <p14:tracePt t="79239" x="696913" y="6127750"/>
          <p14:tracePt t="79247" x="654050" y="6143625"/>
          <p14:tracePt t="79256" x="628650" y="6143625"/>
          <p14:tracePt t="79263" x="585788" y="6143625"/>
          <p14:tracePt t="79271" x="544513" y="6143625"/>
          <p14:tracePt t="79280" x="527050" y="6143625"/>
          <p14:tracePt t="79287" x="501650" y="6143625"/>
          <p14:tracePt t="79296" x="492125" y="6153150"/>
          <p14:tracePt t="79303" x="476250" y="6153150"/>
          <p14:tracePt t="79313" x="466725" y="6153150"/>
          <p14:tracePt t="79335" x="458788" y="6153150"/>
          <p14:tracePt t="79727" x="466725" y="6143625"/>
          <p14:tracePt t="79791" x="466725" y="6135688"/>
          <p14:tracePt t="79991" x="476250" y="6135688"/>
          <p14:tracePt t="80008" x="492125" y="6135688"/>
          <p14:tracePt t="80024" x="501650" y="6135688"/>
          <p14:tracePt t="80031" x="509588" y="6135688"/>
          <p14:tracePt t="80080" x="519113" y="6135688"/>
          <p14:tracePt t="80183" x="519113" y="6118225"/>
          <p14:tracePt t="80191" x="519113" y="6110288"/>
          <p14:tracePt t="80200" x="519113" y="6102350"/>
          <p14:tracePt t="80207" x="519113" y="6076950"/>
          <p14:tracePt t="80215" x="569913" y="6024563"/>
          <p14:tracePt t="80223" x="722313" y="5965825"/>
          <p14:tracePt t="80232" x="935038" y="5889625"/>
          <p14:tracePt t="80239" x="1223963" y="5803900"/>
          <p14:tracePt t="80248" x="1520825" y="5684838"/>
          <p14:tracePt t="80255" x="1801813" y="5616575"/>
          <p14:tracePt t="80263" x="2184400" y="5507038"/>
          <p14:tracePt t="80271" x="2405063" y="5370513"/>
          <p14:tracePt t="80280" x="2541588" y="5311775"/>
          <p14:tracePt t="80287" x="2651125" y="5268913"/>
          <p14:tracePt t="80297" x="2744788" y="5235575"/>
          <p14:tracePt t="80303" x="2805113" y="5183188"/>
          <p14:tracePt t="80313" x="2855913" y="5141913"/>
          <p14:tracePt t="80319" x="2881313" y="5116513"/>
          <p14:tracePt t="80327" x="2906713" y="5099050"/>
          <p14:tracePt t="80345" x="2906713" y="5081588"/>
          <p14:tracePt t="80359" x="2906713" y="5073650"/>
          <p14:tracePt t="80368" x="2906713" y="5056188"/>
          <p14:tracePt t="80383" x="2906713" y="5038725"/>
          <p14:tracePt t="80392" x="2906713" y="5022850"/>
          <p14:tracePt t="80399" x="2906713" y="5013325"/>
          <p14:tracePt t="80407" x="2906713" y="4997450"/>
          <p14:tracePt t="80415" x="2906713" y="4979988"/>
          <p14:tracePt t="80423" x="2906713" y="4972050"/>
          <p14:tracePt t="80431" x="2906713" y="4954588"/>
          <p14:tracePt t="80439" x="2906713" y="4937125"/>
          <p14:tracePt t="80447" x="2906713" y="4929188"/>
          <p14:tracePt t="80455" x="2906713" y="4911725"/>
          <p14:tracePt t="80464" x="2906713" y="4878388"/>
          <p14:tracePt t="80472" x="2906713" y="4868863"/>
          <p14:tracePt t="80481" x="2906713" y="4835525"/>
          <p14:tracePt t="80487" x="2897188" y="4810125"/>
          <p14:tracePt t="80497" x="2881313" y="4784725"/>
          <p14:tracePt t="80503" x="2855913" y="4759325"/>
          <p14:tracePt t="80514" x="2830513" y="4733925"/>
          <p14:tracePt t="80519" x="2805113" y="4724400"/>
          <p14:tracePt t="80527" x="2770188" y="4708525"/>
          <p14:tracePt t="80535" x="2762250" y="4708525"/>
          <p14:tracePt t="80544" x="2736850" y="4699000"/>
          <p14:tracePt t="80551" x="2701925" y="4699000"/>
          <p14:tracePt t="80559" x="2676525" y="4691063"/>
          <p14:tracePt t="80567" x="2668588" y="4691063"/>
          <p14:tracePt t="80575" x="2633663" y="4691063"/>
          <p14:tracePt t="80583" x="2625725" y="4691063"/>
          <p14:tracePt t="80591" x="2600325" y="4683125"/>
          <p14:tracePt t="80599" x="2592388" y="4673600"/>
          <p14:tracePt t="80615" x="2566988" y="4665663"/>
          <p14:tracePt t="80631" x="2557463" y="4665663"/>
          <p14:tracePt t="80639" x="2541588" y="4665663"/>
          <p14:tracePt t="80648" x="2532063" y="4665663"/>
          <p14:tracePt t="80655" x="2524125" y="4665663"/>
          <p14:tracePt t="80664" x="2524125" y="4657725"/>
          <p14:tracePt t="80679" x="2498725" y="4648200"/>
          <p14:tracePt t="80687" x="2498725" y="4640263"/>
          <p14:tracePt t="80703" x="2498725" y="4630738"/>
          <p14:tracePt t="80712" x="2498725" y="4614863"/>
          <p14:tracePt t="80728" x="2489200" y="4597400"/>
          <p14:tracePt t="80735" x="2489200" y="4589463"/>
          <p14:tracePt t="80744" x="2489200" y="4579938"/>
          <p14:tracePt t="80752" x="2489200" y="4572000"/>
          <p14:tracePt t="80759" x="2489200" y="4564063"/>
          <p14:tracePt t="80775" x="2489200" y="4554538"/>
          <p14:tracePt t="80783" x="2489200" y="4546600"/>
          <p14:tracePt t="80791" x="2489200" y="4538663"/>
          <p14:tracePt t="80815" x="2489200" y="4521200"/>
          <p14:tracePt t="80824" x="2489200" y="4513263"/>
          <p14:tracePt t="80839" x="2489200" y="4503738"/>
          <p14:tracePt t="80951" x="2489200" y="4513263"/>
          <p14:tracePt t="80959" x="2506663" y="4546600"/>
          <p14:tracePt t="80967" x="2524125" y="4597400"/>
          <p14:tracePt t="80975" x="2541588" y="4648200"/>
          <p14:tracePt t="80983" x="2549525" y="4691063"/>
          <p14:tracePt t="80991" x="2557463" y="4749800"/>
          <p14:tracePt t="80999" x="2582863" y="4802188"/>
          <p14:tracePt t="81007" x="2600325" y="4860925"/>
          <p14:tracePt t="81016" x="2600325" y="4903788"/>
          <p14:tracePt t="81024" x="2600325" y="4946650"/>
          <p14:tracePt t="81031" x="2608263" y="4997450"/>
          <p14:tracePt t="81039" x="2608263" y="5038725"/>
          <p14:tracePt t="81047" x="2608263" y="5106988"/>
          <p14:tracePt t="81055" x="2608263" y="5149850"/>
          <p14:tracePt t="81064" x="2608263" y="5192713"/>
          <p14:tracePt t="81071" x="2600325" y="5243513"/>
          <p14:tracePt t="81080" x="2557463" y="5286375"/>
          <p14:tracePt t="81088" x="2524125" y="5319713"/>
          <p14:tracePt t="81096" x="2473325" y="5370513"/>
          <p14:tracePt t="81103" x="2405063" y="5405438"/>
          <p14:tracePt t="81111" x="2344738" y="5421313"/>
          <p14:tracePt t="81119" x="2286000" y="5438775"/>
          <p14:tracePt t="81127" x="2209800" y="5456238"/>
          <p14:tracePt t="81135" x="2124075" y="5464175"/>
          <p14:tracePt t="81143" x="2039938" y="5481638"/>
          <p14:tracePt t="81151" x="1971675" y="5481638"/>
          <p14:tracePt t="81159" x="1895475" y="5481638"/>
          <p14:tracePt t="81168" x="1827213" y="5481638"/>
          <p14:tracePt t="81175" x="1766888" y="5481638"/>
          <p14:tracePt t="81183" x="1690688" y="5464175"/>
          <p14:tracePt t="81191" x="1657350" y="5456238"/>
          <p14:tracePt t="81199" x="1614488" y="5446713"/>
          <p14:tracePt t="81207" x="1571625" y="5438775"/>
          <p14:tracePt t="81216" x="1520825" y="5405438"/>
          <p14:tracePt t="81224" x="1495425" y="5405438"/>
          <p14:tracePt t="81232" x="1470025" y="5387975"/>
          <p14:tracePt t="81239" x="1452563" y="5362575"/>
          <p14:tracePt t="81247" x="1436688" y="5337175"/>
          <p14:tracePt t="81256" x="1427163" y="5294313"/>
          <p14:tracePt t="81264" x="1427163" y="5260975"/>
          <p14:tracePt t="81271" x="1427163" y="5208588"/>
          <p14:tracePt t="81280" x="1427163" y="5149850"/>
          <p14:tracePt t="81287" x="1427163" y="5106988"/>
          <p14:tracePt t="81296" x="1427163" y="5022850"/>
          <p14:tracePt t="81303" x="1427163" y="4946650"/>
          <p14:tracePt t="81311" x="1427163" y="4903788"/>
          <p14:tracePt t="81319" x="1436688" y="4843463"/>
          <p14:tracePt t="81328" x="1462088" y="4784725"/>
          <p14:tracePt t="81336" x="1470025" y="4749800"/>
          <p14:tracePt t="81344" x="1487488" y="4699000"/>
          <p14:tracePt t="81351" x="1520825" y="4665663"/>
          <p14:tracePt t="81359" x="1530350" y="4648200"/>
          <p14:tracePt t="81368" x="1555750" y="4630738"/>
          <p14:tracePt t="81376" x="1571625" y="4630738"/>
          <p14:tracePt t="81383" x="1597025" y="4622800"/>
          <p14:tracePt t="81392" x="1622425" y="4622800"/>
          <p14:tracePt t="81399" x="1665288" y="4622800"/>
          <p14:tracePt t="81407" x="1700213" y="4622800"/>
          <p14:tracePt t="81416" x="1751013" y="4605338"/>
          <p14:tracePt t="81423" x="1758950" y="4605338"/>
          <p14:tracePt t="81431" x="1801813" y="4605338"/>
          <p14:tracePt t="81439" x="1835150" y="4605338"/>
          <p14:tracePt t="81448" x="1860550" y="4605338"/>
          <p14:tracePt t="81455" x="1878013" y="4605338"/>
          <p14:tracePt t="81463" x="1903413" y="4605338"/>
          <p14:tracePt t="81471" x="1920875" y="4605338"/>
          <p14:tracePt t="81480" x="1928813" y="4605338"/>
          <p14:tracePt t="81487" x="1938338" y="4605338"/>
          <p14:tracePt t="81497" x="1946275" y="4605338"/>
          <p14:tracePt t="81511" x="1963738" y="4605338"/>
          <p14:tracePt t="81528" x="1971675" y="4605338"/>
          <p14:tracePt t="81551" x="1979613" y="4614863"/>
          <p14:tracePt t="81559" x="1989138" y="4622800"/>
          <p14:tracePt t="81575" x="1997075" y="4630738"/>
          <p14:tracePt t="81591" x="2005013" y="4640263"/>
          <p14:tracePt t="81607" x="2014538" y="4648200"/>
          <p14:tracePt t="81623" x="2022475" y="4648200"/>
          <p14:tracePt t="81631" x="2030413" y="4657725"/>
          <p14:tracePt t="81968" x="2022475" y="4657725"/>
          <p14:tracePt t="81984" x="2005013" y="4648200"/>
          <p14:tracePt t="82167" x="1997075" y="4648200"/>
          <p14:tracePt t="83095" x="2005013" y="4648200"/>
          <p14:tracePt t="83135" x="2022475" y="4648200"/>
          <p14:tracePt t="83175" x="2030413" y="4648200"/>
          <p14:tracePt t="83200" x="2047875" y="4665663"/>
          <p14:tracePt t="83207" x="2065338" y="4699000"/>
          <p14:tracePt t="83216" x="2073275" y="4741863"/>
          <p14:tracePt t="83223" x="2082800" y="4792663"/>
          <p14:tracePt t="83232" x="2090738" y="4835525"/>
          <p14:tracePt t="83239" x="2108200" y="4868863"/>
          <p14:tracePt t="83248" x="2108200" y="4903788"/>
          <p14:tracePt t="83255" x="2108200" y="4919663"/>
          <p14:tracePt t="83265" x="2108200" y="4946650"/>
          <p14:tracePt t="83271" x="2108200" y="4954588"/>
          <p14:tracePt t="83280" x="2108200" y="4979988"/>
          <p14:tracePt t="83296" x="2108200" y="4997450"/>
          <p14:tracePt t="83303" x="2108200" y="5005388"/>
          <p14:tracePt t="83312" x="2108200" y="5013325"/>
          <p14:tracePt t="83319" x="2098675" y="5013325"/>
          <p14:tracePt t="83327" x="2090738" y="5022850"/>
          <p14:tracePt t="83335" x="2082800" y="5030788"/>
          <p14:tracePt t="83351" x="2055813" y="5030788"/>
          <p14:tracePt t="83359" x="2039938" y="5030788"/>
          <p14:tracePt t="83384" x="2022475" y="5022850"/>
          <p14:tracePt t="83391" x="2005013" y="5013325"/>
          <p14:tracePt t="83399" x="2005013" y="5005388"/>
          <p14:tracePt t="83407" x="1979613" y="4979988"/>
          <p14:tracePt t="83415" x="1971675" y="4979988"/>
          <p14:tracePt t="83423" x="1971675" y="4962525"/>
          <p14:tracePt t="83432" x="1954213" y="4937125"/>
          <p14:tracePt t="83439" x="1946275" y="4911725"/>
          <p14:tracePt t="83449" x="1938338" y="4886325"/>
          <p14:tracePt t="83455" x="1938338" y="4860925"/>
          <p14:tracePt t="83465" x="1938338" y="4827588"/>
          <p14:tracePt t="83471" x="1938338" y="4810125"/>
          <p14:tracePt t="83480" x="1938338" y="4784725"/>
          <p14:tracePt t="83487" x="1938338" y="4759325"/>
          <p14:tracePt t="83495" x="1946275" y="4741863"/>
          <p14:tracePt t="83503" x="1954213" y="4716463"/>
          <p14:tracePt t="83512" x="1954213" y="4699000"/>
          <p14:tracePt t="83519" x="1971675" y="4691063"/>
          <p14:tracePt t="83527" x="1989138" y="4673600"/>
          <p14:tracePt t="83543" x="2014538" y="4673600"/>
          <p14:tracePt t="83559" x="2022475" y="4673600"/>
          <p14:tracePt t="83567" x="2030413" y="4673600"/>
          <p14:tracePt t="83575" x="2047875" y="4673600"/>
          <p14:tracePt t="83583" x="2065338" y="4691063"/>
          <p14:tracePt t="83591" x="2082800" y="4716463"/>
          <p14:tracePt t="83599" x="2090738" y="4724400"/>
          <p14:tracePt t="83607" x="2098675" y="4749800"/>
          <p14:tracePt t="83615" x="2098675" y="4767263"/>
          <p14:tracePt t="83622" x="2098675" y="4784725"/>
          <p14:tracePt t="83632" x="2098675" y="4802188"/>
          <p14:tracePt t="83639" x="2098675" y="4818063"/>
          <p14:tracePt t="83648" x="2098675" y="4827588"/>
          <p14:tracePt t="83656" x="2098675" y="4835525"/>
          <p14:tracePt t="83664" x="2098675" y="4843463"/>
          <p14:tracePt t="83671" x="2098675" y="4852988"/>
          <p14:tracePt t="83681" x="2082800" y="4860925"/>
          <p14:tracePt t="83688" x="2073275" y="4868863"/>
          <p14:tracePt t="83695" x="2065338" y="4878388"/>
          <p14:tracePt t="83703" x="2047875" y="4878388"/>
          <p14:tracePt t="83712" x="2030413" y="4886325"/>
          <p14:tracePt t="83720" x="2030413" y="4894263"/>
          <p14:tracePt t="83727" x="2022475" y="4894263"/>
          <p14:tracePt t="83735" x="2014538" y="4894263"/>
          <p14:tracePt t="83807" x="2005013" y="4903788"/>
          <p14:tracePt t="83831" x="1979613" y="4919663"/>
          <p14:tracePt t="83839" x="1971675" y="4911725"/>
          <p14:tracePt t="83855" x="1971675" y="4894263"/>
          <p14:tracePt t="83879" x="1979613" y="4894263"/>
          <p14:tracePt t="83984" x="1979613" y="4919663"/>
          <p14:tracePt t="83991" x="1979613" y="4929188"/>
          <p14:tracePt t="84000" x="1971675" y="4954588"/>
          <p14:tracePt t="84008" x="1963738" y="4972050"/>
          <p14:tracePt t="84015" x="1946275" y="5013325"/>
          <p14:tracePt t="84023" x="1938338" y="5038725"/>
          <p14:tracePt t="84032" x="1920875" y="5081588"/>
          <p14:tracePt t="84039" x="1895475" y="5106988"/>
          <p14:tracePt t="84048" x="1870075" y="5157788"/>
          <p14:tracePt t="84056" x="1852613" y="5192713"/>
          <p14:tracePt t="84065" x="1827213" y="5243513"/>
          <p14:tracePt t="84071" x="1776413" y="5337175"/>
          <p14:tracePt t="84079" x="1725613" y="5387975"/>
          <p14:tracePt t="84087" x="1657350" y="5456238"/>
          <p14:tracePt t="84095" x="1589088" y="5497513"/>
          <p14:tracePt t="84104" x="1512888" y="5549900"/>
          <p14:tracePt t="84112" x="1411288" y="5616575"/>
          <p14:tracePt t="84120" x="1343025" y="5659438"/>
          <p14:tracePt t="84127" x="1266825" y="5694363"/>
          <p14:tracePt t="84135" x="1206500" y="5753100"/>
          <p14:tracePt t="84143" x="1138238" y="5795963"/>
          <p14:tracePt t="84151" x="1079500" y="5838825"/>
          <p14:tracePt t="84159" x="1036638" y="5872163"/>
          <p14:tracePt t="84167" x="985838" y="5905500"/>
          <p14:tracePt t="84175" x="952500" y="5932488"/>
          <p14:tracePt t="84183" x="942975" y="5940425"/>
          <p14:tracePt t="84192" x="925513" y="5940425"/>
          <p14:tracePt t="84200" x="900113" y="5940425"/>
          <p14:tracePt t="84208" x="874713" y="5957888"/>
          <p14:tracePt t="84215" x="866775" y="5957888"/>
          <p14:tracePt t="84232" x="849313" y="5957888"/>
          <p14:tracePt t="84248" x="841375" y="5957888"/>
          <p14:tracePt t="84255" x="833438" y="5957888"/>
          <p14:tracePt t="84265" x="815975" y="5965825"/>
          <p14:tracePt t="84272" x="798513" y="5973763"/>
          <p14:tracePt t="84280" x="765175" y="5983288"/>
          <p14:tracePt t="84287" x="730250" y="5999163"/>
          <p14:tracePt t="84295" x="671513" y="6016625"/>
          <p14:tracePt t="84303" x="646113" y="6024563"/>
          <p14:tracePt t="84312" x="603250" y="6059488"/>
          <p14:tracePt t="84319" x="577850" y="6059488"/>
          <p14:tracePt t="84327" x="519113" y="6092825"/>
          <p14:tracePt t="84335" x="484188" y="6102350"/>
          <p14:tracePt t="84343" x="466725" y="6102350"/>
          <p14:tracePt t="84351" x="441325" y="6110288"/>
          <p14:tracePt t="84359" x="433388" y="6110288"/>
          <p14:tracePt t="84479" x="433388" y="6127750"/>
          <p14:tracePt t="84487" x="441325" y="6161088"/>
          <p14:tracePt t="84495" x="458788" y="6186488"/>
          <p14:tracePt t="84503" x="466725" y="6211888"/>
          <p14:tracePt t="84511" x="466725" y="6221413"/>
          <p14:tracePt t="84519" x="476250" y="6246813"/>
          <p14:tracePt t="84536" x="476250" y="6254750"/>
          <p14:tracePt t="84543" x="484188" y="6254750"/>
          <p14:tracePt t="84559" x="492125" y="6262688"/>
          <p14:tracePt t="84583" x="492125" y="6272213"/>
          <p14:tracePt t="84727" x="492125" y="6254750"/>
          <p14:tracePt t="84735" x="492125" y="6246813"/>
          <p14:tracePt t="84743" x="492125" y="6237288"/>
          <p14:tracePt t="84751" x="492125" y="6229350"/>
          <p14:tracePt t="84759" x="492125" y="6221413"/>
          <p14:tracePt t="84783" x="492125" y="6211888"/>
          <p14:tracePt t="84800" x="492125" y="6194425"/>
          <p14:tracePt t="84935" x="501650" y="6194425"/>
          <p14:tracePt t="84967" x="501650" y="6203950"/>
          <p14:tracePt t="85223" x="519113" y="6203950"/>
          <p14:tracePt t="85271" x="527050" y="6203950"/>
          <p14:tracePt t="85295" x="534988" y="6203950"/>
          <p14:tracePt t="85303" x="544513" y="6203950"/>
          <p14:tracePt t="85320" x="560388" y="6203950"/>
          <p14:tracePt t="85351" x="560388" y="6194425"/>
          <p14:tracePt t="85367" x="569913" y="6186488"/>
          <p14:tracePt t="85391" x="577850" y="6186488"/>
          <p14:tracePt t="85399" x="585788" y="6178550"/>
          <p14:tracePt t="85416" x="595313" y="6178550"/>
          <p14:tracePt t="85423" x="603250" y="6169025"/>
          <p14:tracePt t="85449" x="611188" y="6153150"/>
          <p14:tracePt t="85465" x="620713" y="6153150"/>
          <p14:tracePt t="85479" x="628650" y="6153150"/>
          <p14:tracePt t="85864" x="636588" y="6143625"/>
          <p14:tracePt t="85879" x="646113" y="6135688"/>
          <p14:tracePt t="85887" x="654050" y="6127750"/>
          <p14:tracePt t="85895" x="663575" y="6118225"/>
          <p14:tracePt t="85911" x="688975" y="6102350"/>
          <p14:tracePt t="85927" x="688975" y="6084888"/>
          <p14:tracePt t="85936" x="688975" y="6076950"/>
          <p14:tracePt t="85943" x="696913" y="6067425"/>
          <p14:tracePt t="85952" x="696913" y="6059488"/>
          <p14:tracePt t="85967" x="704850" y="6049963"/>
          <p14:tracePt t="86119" x="696913" y="6049963"/>
          <p14:tracePt t="86159" x="688975" y="6049963"/>
          <p14:tracePt t="86384" x="679450" y="6049963"/>
          <p14:tracePt t="86591" x="679450" y="6059488"/>
          <p14:tracePt t="86664" x="688975" y="6059488"/>
          <p14:tracePt t="86920" x="696913" y="6059488"/>
          <p14:tracePt t="86952" x="704850" y="6049963"/>
          <p14:tracePt t="86959" x="714375" y="6049963"/>
          <p14:tracePt t="87008" x="730250" y="6042025"/>
          <p14:tracePt t="87071" x="747713" y="6042025"/>
          <p14:tracePt t="87095" x="765175" y="6042025"/>
          <p14:tracePt t="87103" x="790575" y="6042025"/>
          <p14:tracePt t="87368" x="798513" y="6034088"/>
          <p14:tracePt t="87415" x="808038" y="6024563"/>
          <p14:tracePt t="87447" x="808038" y="6034088"/>
          <p14:tracePt t="87455" x="808038" y="6042025"/>
          <p14:tracePt t="87463" x="798513" y="6049963"/>
          <p14:tracePt t="87471" x="790575" y="6059488"/>
          <p14:tracePt t="87487" x="765175" y="6067425"/>
          <p14:tracePt t="87495" x="755650" y="6067425"/>
          <p14:tracePt t="87504" x="747713" y="6067425"/>
          <p14:tracePt t="87512" x="730250" y="6067425"/>
          <p14:tracePt t="87520" x="722313" y="6067425"/>
          <p14:tracePt t="87527" x="696913" y="6067425"/>
          <p14:tracePt t="87536" x="688975" y="6067425"/>
          <p14:tracePt t="87543" x="679450" y="6067425"/>
          <p14:tracePt t="87551" x="663575" y="6067425"/>
          <p14:tracePt t="87560" x="654050" y="6067425"/>
          <p14:tracePt t="87576" x="628650" y="6059488"/>
          <p14:tracePt t="87591" x="620713" y="6049963"/>
          <p14:tracePt t="87600" x="611188" y="6049963"/>
          <p14:tracePt t="87607" x="603250" y="6042025"/>
          <p14:tracePt t="87616" x="585788" y="6024563"/>
          <p14:tracePt t="87624" x="577850" y="6016625"/>
          <p14:tracePt t="87639" x="569913" y="6016625"/>
          <p14:tracePt t="87735" x="585788" y="6024563"/>
          <p14:tracePt t="87744" x="603250" y="6042025"/>
          <p14:tracePt t="87751" x="636588" y="6059488"/>
          <p14:tracePt t="87760" x="671513" y="6076950"/>
          <p14:tracePt t="87767" x="722313" y="6102350"/>
          <p14:tracePt t="87775" x="730250" y="6110288"/>
          <p14:tracePt t="87784" x="765175" y="6127750"/>
          <p14:tracePt t="87791" x="781050" y="6135688"/>
          <p14:tracePt t="87800" x="798513" y="6153150"/>
          <p14:tracePt t="87871" x="790575" y="6153150"/>
          <p14:tracePt t="87879" x="773113" y="6143625"/>
          <p14:tracePt t="87888" x="755650" y="6135688"/>
          <p14:tracePt t="87896" x="747713" y="6135688"/>
          <p14:tracePt t="87903" x="730250" y="6118225"/>
          <p14:tracePt t="87927" x="722313" y="6110288"/>
          <p14:tracePt t="87975" x="714375" y="6110288"/>
          <p14:tracePt t="88008" x="714375" y="6118225"/>
          <p14:tracePt t="88055" x="704850" y="6118225"/>
          <p14:tracePt t="88071" x="696913" y="6110288"/>
          <p14:tracePt t="88088" x="688975" y="6102350"/>
          <p14:tracePt t="88096" x="671513" y="6092825"/>
          <p14:tracePt t="88104" x="671513" y="6084888"/>
          <p14:tracePt t="88136" x="663575" y="6084888"/>
          <p14:tracePt t="88191" x="663575" y="6092825"/>
          <p14:tracePt t="88200" x="663575" y="6110288"/>
          <p14:tracePt t="88207" x="671513" y="6127750"/>
          <p14:tracePt t="88216" x="704850" y="6135688"/>
          <p14:tracePt t="88223" x="730250" y="6143625"/>
          <p14:tracePt t="88231" x="755650" y="6153150"/>
          <p14:tracePt t="88239" x="790575" y="6153150"/>
          <p14:tracePt t="88247" x="808038" y="6153150"/>
          <p14:tracePt t="88264" x="815975" y="6153150"/>
          <p14:tracePt t="88287" x="823913" y="6153150"/>
          <p14:tracePt t="88303" x="790575" y="6153150"/>
          <p14:tracePt t="88311" x="747713" y="6153150"/>
          <p14:tracePt t="88319" x="688975" y="6153150"/>
          <p14:tracePt t="88328" x="646113" y="6153150"/>
          <p14:tracePt t="88335" x="603250" y="6153150"/>
          <p14:tracePt t="88343" x="569913" y="6153150"/>
          <p14:tracePt t="88351" x="560388" y="6153150"/>
          <p14:tracePt t="88359" x="534988" y="6153150"/>
          <p14:tracePt t="88367" x="527050" y="6153150"/>
          <p14:tracePt t="88463" x="544513" y="6153150"/>
          <p14:tracePt t="88471" x="560388" y="6143625"/>
          <p14:tracePt t="88479" x="585788" y="6135688"/>
          <p14:tracePt t="88487" x="603250" y="6127750"/>
          <p14:tracePt t="88496" x="628650" y="6118225"/>
          <p14:tracePt t="88503" x="636588" y="6118225"/>
          <p14:tracePt t="88512" x="654050" y="6110288"/>
          <p14:tracePt t="88775" x="663575" y="6110288"/>
          <p14:tracePt t="88792" x="671513" y="6110288"/>
          <p14:tracePt t="88800" x="679450" y="6110288"/>
          <p14:tracePt t="88807" x="688975" y="6110288"/>
          <p14:tracePt t="88817" x="704850" y="6110288"/>
          <p14:tracePt t="88823" x="765175" y="6084888"/>
          <p14:tracePt t="88831" x="808038" y="6067425"/>
          <p14:tracePt t="88840" x="874713" y="6024563"/>
          <p14:tracePt t="88848" x="977900" y="5948363"/>
          <p14:tracePt t="88855" x="1112838" y="5880100"/>
          <p14:tracePt t="88865" x="1257300" y="5788025"/>
          <p14:tracePt t="88871" x="1427163" y="5684838"/>
          <p14:tracePt t="88879" x="1606550" y="5549900"/>
          <p14:tracePt t="88887" x="1758950" y="5446713"/>
          <p14:tracePt t="88895" x="1903413" y="5337175"/>
          <p14:tracePt t="88903" x="2014538" y="5268913"/>
          <p14:tracePt t="88911" x="2065338" y="5226050"/>
          <p14:tracePt t="88919" x="2116138" y="5183188"/>
          <p14:tracePt t="88927" x="2133600" y="5175250"/>
          <p14:tracePt t="88983" x="2124075" y="5192713"/>
          <p14:tracePt t="89000" x="2124075" y="5218113"/>
          <p14:tracePt t="89007" x="2124075" y="5226050"/>
          <p14:tracePt t="89016" x="2116138" y="5243513"/>
          <p14:tracePt t="89024" x="2116138" y="5251450"/>
          <p14:tracePt t="89047" x="2116138" y="5260975"/>
          <p14:tracePt t="89111" x="2116138" y="5251450"/>
          <p14:tracePt t="89119" x="2116138" y="5235575"/>
          <p14:tracePt t="89127" x="2116138" y="5218113"/>
          <p14:tracePt t="89136" x="2116138" y="5208588"/>
          <p14:tracePt t="89143" x="2098675" y="5200650"/>
          <p14:tracePt t="89151" x="2098675" y="5192713"/>
          <p14:tracePt t="89167" x="2098675" y="5183188"/>
          <p14:tracePt t="89185" x="2098675" y="5175250"/>
          <p14:tracePt t="89191" x="2098675" y="5167313"/>
          <p14:tracePt t="89200" x="2098675" y="5141913"/>
          <p14:tracePt t="89207" x="2098675" y="5116513"/>
          <p14:tracePt t="89216" x="2098675" y="5081588"/>
          <p14:tracePt t="89224" x="2124075" y="5013325"/>
          <p14:tracePt t="89231" x="2149475" y="4962525"/>
          <p14:tracePt t="89240" x="2192338" y="4894263"/>
          <p14:tracePt t="89248" x="2227263" y="4835525"/>
          <p14:tracePt t="89256" x="2260600" y="4775200"/>
          <p14:tracePt t="89264" x="2268538" y="4741863"/>
          <p14:tracePt t="89271" x="2268538" y="4716463"/>
          <p14:tracePt t="89279" x="2278063" y="4683125"/>
          <p14:tracePt t="89287" x="2278063" y="4665663"/>
          <p14:tracePt t="89295" x="2278063" y="4648200"/>
          <p14:tracePt t="89311" x="2278063" y="4640263"/>
          <p14:tracePt t="89327" x="2278063" y="4630738"/>
          <p14:tracePt t="89415" x="2286000" y="4640263"/>
          <p14:tracePt t="89424" x="2286000" y="4648200"/>
          <p14:tracePt t="89431" x="2293938" y="4657725"/>
          <p14:tracePt t="89439" x="2303463" y="4657725"/>
          <p14:tracePt t="89455" x="2319338" y="4657725"/>
          <p14:tracePt t="89463" x="2328863" y="4657725"/>
          <p14:tracePt t="89480" x="2344738" y="4657725"/>
          <p14:tracePt t="89520" x="2354263" y="4657725"/>
          <p14:tracePt t="89552" x="2354263" y="4640263"/>
          <p14:tracePt t="89575" x="2344738" y="4640263"/>
          <p14:tracePt t="89584" x="2336800" y="4640263"/>
          <p14:tracePt t="89591" x="2328863" y="4640263"/>
          <p14:tracePt t="89600" x="2319338" y="4640263"/>
          <p14:tracePt t="89617" x="2303463" y="4640263"/>
          <p14:tracePt t="89624" x="2293938" y="4640263"/>
          <p14:tracePt t="89639" x="2278063" y="4640263"/>
          <p14:tracePt t="89648" x="2260600" y="4648200"/>
          <p14:tracePt t="89655" x="2260600" y="4657725"/>
          <p14:tracePt t="89663" x="2252663" y="4657725"/>
          <p14:tracePt t="89671" x="2243138" y="4665663"/>
          <p14:tracePt t="89680" x="2235200" y="4673600"/>
          <p14:tracePt t="89688" x="2227263" y="4683125"/>
          <p14:tracePt t="89704" x="2217738" y="4683125"/>
          <p14:tracePt t="89719" x="2217738" y="4691063"/>
          <p14:tracePt t="89727" x="2209800" y="4691063"/>
          <p14:tracePt t="89735" x="2200275" y="4691063"/>
          <p14:tracePt t="89743" x="2192338" y="4699000"/>
          <p14:tracePt t="89759" x="2166938" y="4699000"/>
          <p14:tracePt t="89768" x="2159000" y="4699000"/>
          <p14:tracePt t="89775" x="2149475" y="4699000"/>
          <p14:tracePt t="89791" x="2141538" y="4699000"/>
          <p14:tracePt t="89800" x="2133600" y="4708525"/>
          <p14:tracePt t="89816" x="2133600" y="4724400"/>
          <p14:tracePt t="89824" x="2133600" y="4741863"/>
          <p14:tracePt t="89832" x="2133600" y="4767263"/>
          <p14:tracePt t="89840" x="2149475" y="4802188"/>
          <p14:tracePt t="89848" x="2174875" y="4818063"/>
          <p14:tracePt t="89855" x="2209800" y="4835525"/>
          <p14:tracePt t="89863" x="2217738" y="4843463"/>
          <p14:tracePt t="89872" x="2243138" y="4852988"/>
          <p14:tracePt t="89879" x="2260600" y="4852988"/>
          <p14:tracePt t="89887" x="2278063" y="4852988"/>
          <p14:tracePt t="89895" x="2293938" y="4852988"/>
          <p14:tracePt t="89904" x="2311400" y="4852988"/>
          <p14:tracePt t="89911" x="2328863" y="4852988"/>
          <p14:tracePt t="89920" x="2344738" y="4852988"/>
          <p14:tracePt t="89927" x="2354263" y="4852988"/>
          <p14:tracePt t="89935" x="2362200" y="4852988"/>
          <p14:tracePt t="89943" x="2387600" y="4827588"/>
          <p14:tracePt t="89952" x="2405063" y="4818063"/>
          <p14:tracePt t="89970" x="2422525" y="4775200"/>
          <p14:tracePt t="89975" x="2430463" y="4759325"/>
          <p14:tracePt t="89984" x="2430463" y="4749800"/>
          <p14:tracePt t="89991" x="2430463" y="4733925"/>
          <p14:tracePt t="90001" x="2430463" y="4724400"/>
          <p14:tracePt t="90007" x="2430463" y="4716463"/>
          <p14:tracePt t="90024" x="2430463" y="4699000"/>
          <p14:tracePt t="90055" x="2430463" y="4691063"/>
          <p14:tracePt t="90063" x="2430463" y="4683125"/>
          <p14:tracePt t="90095" x="2430463" y="4673600"/>
          <p14:tracePt t="90104" x="2430463" y="4665663"/>
          <p14:tracePt t="90136" x="2430463" y="4657725"/>
          <p14:tracePt t="90143" x="2430463" y="4648200"/>
          <p14:tracePt t="90151" x="2430463" y="4640263"/>
          <p14:tracePt t="90159" x="2430463" y="4630738"/>
          <p14:tracePt t="90175" x="2430463" y="4622800"/>
          <p14:tracePt t="90184" x="2430463" y="4605338"/>
          <p14:tracePt t="90201" x="2430463" y="4597400"/>
          <p14:tracePt t="90207" x="2430463" y="4589463"/>
          <p14:tracePt t="90215" x="2438400" y="4589463"/>
          <p14:tracePt t="90223" x="2447925" y="4589463"/>
          <p14:tracePt t="90232" x="2489200" y="4589463"/>
          <p14:tracePt t="90240" x="2549525" y="4589463"/>
          <p14:tracePt t="90248" x="2643188" y="4622800"/>
          <p14:tracePt t="90255" x="2719388" y="4640263"/>
          <p14:tracePt t="90263" x="2778125" y="4683125"/>
          <p14:tracePt t="90271" x="2871788" y="4733925"/>
          <p14:tracePt t="90279" x="2932113" y="4759325"/>
          <p14:tracePt t="90287" x="2949575" y="4784725"/>
          <p14:tracePt t="90295" x="2990850" y="4810125"/>
          <p14:tracePt t="90303" x="3016250" y="4827588"/>
          <p14:tracePt t="90311" x="3033713" y="4843463"/>
          <p14:tracePt t="90319" x="3041650" y="4852988"/>
          <p14:tracePt t="90335" x="3041650" y="4860925"/>
          <p14:tracePt t="90342" x="3041650" y="4886325"/>
          <p14:tracePt t="90375" x="3041650" y="4894263"/>
          <p14:tracePt t="90384" x="3041650" y="4903788"/>
          <p14:tracePt t="90391" x="3033713" y="4903788"/>
          <p14:tracePt t="90401" x="3025775" y="4903788"/>
          <p14:tracePt t="90415" x="3016250" y="4903788"/>
          <p14:tracePt t="90432" x="2990850" y="4903788"/>
          <p14:tracePt t="90447" x="2982913" y="4903788"/>
          <p14:tracePt t="90455" x="2965450" y="4903788"/>
          <p14:tracePt t="90471" x="2940050" y="4903788"/>
          <p14:tracePt t="90479" x="2932113" y="4903788"/>
          <p14:tracePt t="90487" x="2881313" y="4878388"/>
          <p14:tracePt t="90495" x="2871788" y="4878388"/>
          <p14:tracePt t="90503" x="2820988" y="4868863"/>
          <p14:tracePt t="90511" x="2795588" y="4860925"/>
          <p14:tracePt t="90519" x="2752725" y="4843463"/>
          <p14:tracePt t="90527" x="2744788" y="4835525"/>
          <p14:tracePt t="90535" x="2719388" y="4835525"/>
          <p14:tracePt t="90543" x="2711450" y="4835525"/>
          <p14:tracePt t="90552" x="2693988" y="4835525"/>
          <p14:tracePt t="90688" x="2701925" y="4835525"/>
          <p14:tracePt t="90711" x="2711450" y="4835525"/>
          <p14:tracePt t="90743" x="2719388" y="4835525"/>
          <p14:tracePt t="90767" x="2719388" y="4827588"/>
          <p14:tracePt t="90991" x="2711450" y="4827588"/>
          <p14:tracePt t="91015" x="2711450" y="4835525"/>
          <p14:tracePt t="91031" x="2711450" y="4843463"/>
          <p14:tracePt t="91039" x="2701925" y="4852988"/>
          <p14:tracePt t="91056" x="2701925" y="4860925"/>
          <p14:tracePt t="91079" x="2693988" y="4868863"/>
          <p14:tracePt t="91087" x="2686050" y="4878388"/>
          <p14:tracePt t="91127" x="2676525" y="4878388"/>
          <p14:tracePt t="91151" x="2668588" y="4886325"/>
          <p14:tracePt t="91168" x="2660650" y="4903788"/>
          <p14:tracePt t="91184" x="2651125" y="4903788"/>
          <p14:tracePt t="91191" x="2643188" y="4911725"/>
          <p14:tracePt t="91200" x="2633663" y="4929188"/>
          <p14:tracePt t="91223" x="2625725" y="4937125"/>
          <p14:tracePt t="91247" x="2608263" y="4946650"/>
          <p14:tracePt t="91280" x="2600325" y="4946650"/>
          <p14:tracePt t="91296" x="2592388" y="4946650"/>
          <p14:tracePt t="91304" x="2582863" y="4946650"/>
          <p14:tracePt t="91311" x="2574925" y="4946650"/>
          <p14:tracePt t="91319" x="2557463" y="4946650"/>
          <p14:tracePt t="91327" x="2541588" y="4962525"/>
          <p14:tracePt t="91343" x="2524125" y="4962525"/>
          <p14:tracePt t="91352" x="2516188" y="4962525"/>
          <p14:tracePt t="91359" x="2506663" y="4962525"/>
          <p14:tracePt t="91375" x="2498725" y="4972050"/>
          <p14:tracePt t="91384" x="2489200" y="4972050"/>
          <p14:tracePt t="91391" x="2481263" y="4979988"/>
          <p14:tracePt t="91423" x="2473325" y="4979988"/>
          <p14:tracePt t="91431" x="2447925" y="4987925"/>
          <p14:tracePt t="91447" x="2447925" y="4997450"/>
          <p14:tracePt t="91464" x="2430463" y="4997450"/>
          <p14:tracePt t="91471" x="2422525" y="5005388"/>
          <p14:tracePt t="91479" x="2413000" y="5005388"/>
          <p14:tracePt t="91487" x="2397125" y="5005388"/>
          <p14:tracePt t="91495" x="2397125" y="5013325"/>
          <p14:tracePt t="91503" x="2387600" y="5013325"/>
          <p14:tracePt t="91511" x="2371725" y="5022850"/>
          <p14:tracePt t="91544" x="2362200" y="5022850"/>
          <p14:tracePt t="91552" x="2354263" y="5022850"/>
          <p14:tracePt t="91568" x="2344738" y="5030788"/>
          <p14:tracePt t="91601" x="2336800" y="5030788"/>
          <p14:tracePt t="91615" x="2328863" y="5038725"/>
          <p14:tracePt t="91639" x="2311400" y="5048250"/>
          <p14:tracePt t="91647" x="2303463" y="5048250"/>
          <p14:tracePt t="91663" x="2286000" y="5056188"/>
          <p14:tracePt t="91679" x="2268538" y="5056188"/>
          <p14:tracePt t="91695" x="2252663" y="5056188"/>
          <p14:tracePt t="91703" x="2243138" y="5056188"/>
          <p14:tracePt t="91711" x="2235200" y="5056188"/>
          <p14:tracePt t="91719" x="2227263" y="5056188"/>
          <p14:tracePt t="91727" x="2217738" y="5056188"/>
          <p14:tracePt t="91735" x="2209800" y="5056188"/>
          <p14:tracePt t="91744" x="2200275" y="5056188"/>
          <p14:tracePt t="91759" x="2192338" y="5056188"/>
          <p14:tracePt t="91768" x="2174875" y="5056188"/>
          <p14:tracePt t="91775" x="2166938" y="5056188"/>
          <p14:tracePt t="91784" x="2159000" y="5056188"/>
          <p14:tracePt t="91791" x="2141538" y="5056188"/>
          <p14:tracePt t="91799" x="2133600" y="5056188"/>
          <p14:tracePt t="91816" x="2124075" y="5056188"/>
          <p14:tracePt t="91823" x="2108200" y="5056188"/>
          <p14:tracePt t="91847" x="2098675" y="5056188"/>
          <p14:tracePt t="91887" x="2090738" y="5056188"/>
          <p14:tracePt t="91904" x="2082800" y="5056188"/>
          <p14:tracePt t="91919" x="2073275" y="5056188"/>
          <p14:tracePt t="91927" x="2065338" y="5056188"/>
          <p14:tracePt t="91943" x="2047875" y="5056188"/>
          <p14:tracePt t="91952" x="2039938" y="5056188"/>
          <p14:tracePt t="91970" x="2014538" y="5048250"/>
          <p14:tracePt t="91976" x="2005013" y="5048250"/>
          <p14:tracePt t="91999" x="1989138" y="5030788"/>
          <p14:tracePt t="92024" x="1979613" y="5030788"/>
          <p14:tracePt t="92079" x="1963738" y="5022850"/>
          <p14:tracePt t="92095" x="1954213" y="5022850"/>
          <p14:tracePt t="92103" x="1946275" y="5022850"/>
          <p14:tracePt t="92128" x="1938338" y="5013325"/>
          <p14:tracePt t="92143" x="1928813" y="5005388"/>
          <p14:tracePt t="92175" x="1920875" y="4997450"/>
          <p14:tracePt t="92185" x="1911350" y="4987925"/>
          <p14:tracePt t="92198" x="1911350" y="4979988"/>
          <p14:tracePt t="92231" x="1903413" y="4972050"/>
          <p14:tracePt t="92256" x="1903413" y="4962525"/>
          <p14:tracePt t="92280" x="1895475" y="4954588"/>
          <p14:tracePt t="92287" x="1895475" y="4937125"/>
          <p14:tracePt t="92311" x="1885950" y="4919663"/>
          <p14:tracePt t="92327" x="1885950" y="4911725"/>
          <p14:tracePt t="92383" x="1878013" y="4903788"/>
          <p14:tracePt t="92415" x="1878013" y="4894263"/>
          <p14:tracePt t="92431" x="1878013" y="4886325"/>
          <p14:tracePt t="92447" x="1878013" y="4868863"/>
          <p14:tracePt t="92472" x="1878013" y="4860925"/>
          <p14:tracePt t="92496" x="1878013" y="4852988"/>
          <p14:tracePt t="92519" x="1878013" y="4843463"/>
          <p14:tracePt t="92536" x="1878013" y="4835525"/>
          <p14:tracePt t="92559" x="1878013" y="4818063"/>
          <p14:tracePt t="92568" x="1878013" y="4810125"/>
          <p14:tracePt t="92591" x="1878013" y="4802188"/>
          <p14:tracePt t="92599" x="1878013" y="4784725"/>
          <p14:tracePt t="92615" x="1885950" y="4775200"/>
          <p14:tracePt t="92623" x="1885950" y="4767263"/>
          <p14:tracePt t="92631" x="1885950" y="4759325"/>
          <p14:tracePt t="92647" x="1885950" y="4749800"/>
          <p14:tracePt t="92655" x="1885950" y="4741863"/>
          <p14:tracePt t="92663" x="1895475" y="4741863"/>
          <p14:tracePt t="92671" x="1903413" y="4724400"/>
          <p14:tracePt t="92687" x="1903413" y="4716463"/>
          <p14:tracePt t="92719" x="1911350" y="4699000"/>
          <p14:tracePt t="92727" x="1911350" y="4691063"/>
          <p14:tracePt t="92743" x="1911350" y="4673600"/>
          <p14:tracePt t="92752" x="1920875" y="4657725"/>
          <p14:tracePt t="92768" x="1928813" y="4648200"/>
          <p14:tracePt t="92791" x="1946275" y="4630738"/>
          <p14:tracePt t="92807" x="1946275" y="4622800"/>
          <p14:tracePt t="92816" x="1954213" y="4622800"/>
          <p14:tracePt t="92831" x="1963738" y="4614863"/>
          <p14:tracePt t="92839" x="1971675" y="4597400"/>
          <p14:tracePt t="92855" x="1989138" y="4579938"/>
          <p14:tracePt t="92863" x="2005013" y="4572000"/>
          <p14:tracePt t="92872" x="2014538" y="4564063"/>
          <p14:tracePt t="92879" x="2030413" y="4538663"/>
          <p14:tracePt t="92887" x="2039938" y="4538663"/>
          <p14:tracePt t="92895" x="2047875" y="4538663"/>
          <p14:tracePt t="92903" x="2047875" y="4529138"/>
          <p14:tracePt t="92911" x="2055813" y="4529138"/>
          <p14:tracePt t="92920" x="2073275" y="4513263"/>
          <p14:tracePt t="92927" x="2082800" y="4513263"/>
          <p14:tracePt t="92943" x="2098675" y="4503738"/>
          <p14:tracePt t="92953" x="2116138" y="4495800"/>
          <p14:tracePt t="92971" x="2141538" y="4470400"/>
          <p14:tracePt t="92976" x="2149475" y="4470400"/>
          <p14:tracePt t="92991" x="2174875" y="4460875"/>
          <p14:tracePt t="93007" x="2200275" y="4445000"/>
          <p14:tracePt t="93023" x="2209800" y="4435475"/>
          <p14:tracePt t="93031" x="2217738" y="4435475"/>
          <p14:tracePt t="93040" x="2227263" y="4435475"/>
          <p14:tracePt t="93055" x="2252663" y="4435475"/>
          <p14:tracePt t="93063" x="2260600" y="4435475"/>
          <p14:tracePt t="93079" x="2286000" y="4435475"/>
          <p14:tracePt t="93087" x="2286000" y="4427538"/>
          <p14:tracePt t="93095" x="2293938" y="4427538"/>
          <p14:tracePt t="93103" x="2311400" y="4427538"/>
          <p14:tracePt t="93120" x="2319338" y="4427538"/>
          <p14:tracePt t="93127" x="2328863" y="4427538"/>
          <p14:tracePt t="93137" x="2336800" y="4427538"/>
          <p14:tracePt t="93143" x="2354263" y="4427538"/>
          <p14:tracePt t="93152" x="2362200" y="4427538"/>
          <p14:tracePt t="93159" x="2371725" y="4427538"/>
          <p14:tracePt t="93168" x="2379663" y="4427538"/>
          <p14:tracePt t="93176" x="2387600" y="4427538"/>
          <p14:tracePt t="93183" x="2397125" y="4427538"/>
          <p14:tracePt t="93191" x="2405063" y="4427538"/>
          <p14:tracePt t="93207" x="2422525" y="4427538"/>
          <p14:tracePt t="93223" x="2438400" y="4427538"/>
          <p14:tracePt t="93247" x="2447925" y="4427538"/>
          <p14:tracePt t="93255" x="2455863" y="4427538"/>
          <p14:tracePt t="93263" x="2463800" y="4427538"/>
          <p14:tracePt t="93271" x="2473325" y="4427538"/>
          <p14:tracePt t="93279" x="2481263" y="4427538"/>
          <p14:tracePt t="93295" x="2489200" y="4435475"/>
          <p14:tracePt t="93303" x="2498725" y="4435475"/>
          <p14:tracePt t="93320" x="2506663" y="4435475"/>
          <p14:tracePt t="93336" x="2516188" y="4435475"/>
          <p14:tracePt t="93352" x="2524125" y="4435475"/>
          <p14:tracePt t="93359" x="2532063" y="4435475"/>
          <p14:tracePt t="93376" x="2549525" y="4445000"/>
          <p14:tracePt t="93391" x="2557463" y="4445000"/>
          <p14:tracePt t="93400" x="2566988" y="4445000"/>
          <p14:tracePt t="93416" x="2574925" y="4445000"/>
          <p14:tracePt t="93423" x="2574925" y="4452938"/>
          <p14:tracePt t="93431" x="2592388" y="4452938"/>
          <p14:tracePt t="93440" x="2600325" y="4452938"/>
          <p14:tracePt t="93447" x="2608263" y="4470400"/>
          <p14:tracePt t="93456" x="2625725" y="4470400"/>
          <p14:tracePt t="93463" x="2643188" y="4478338"/>
          <p14:tracePt t="93479" x="2660650" y="4478338"/>
          <p14:tracePt t="93488" x="2668588" y="4486275"/>
          <p14:tracePt t="93503" x="2676525" y="4486275"/>
          <p14:tracePt t="93511" x="2686050" y="4503738"/>
          <p14:tracePt t="93527" x="2693988" y="4503738"/>
          <p14:tracePt t="93552" x="2711450" y="4503738"/>
          <p14:tracePt t="93575" x="2719388" y="4513263"/>
          <p14:tracePt t="93582" x="2727325" y="4513263"/>
          <p14:tracePt t="93591" x="2744788" y="4521200"/>
          <p14:tracePt t="93600" x="2744788" y="4529138"/>
          <p14:tracePt t="93607" x="2752725" y="4529138"/>
          <p14:tracePt t="93623" x="2762250" y="4538663"/>
          <p14:tracePt t="93640" x="2762250" y="4546600"/>
          <p14:tracePt t="93663" x="2770188" y="4554538"/>
          <p14:tracePt t="93671" x="2778125" y="4554538"/>
          <p14:tracePt t="93679" x="2787650" y="4564063"/>
          <p14:tracePt t="93687" x="2787650" y="4572000"/>
          <p14:tracePt t="93694" x="2795588" y="4572000"/>
          <p14:tracePt t="93704" x="2805113" y="4579938"/>
          <p14:tracePt t="93720" x="2813050" y="4589463"/>
          <p14:tracePt t="93727" x="2820988" y="4597400"/>
          <p14:tracePt t="93736" x="2838450" y="4597400"/>
          <p14:tracePt t="93759" x="2838450" y="4605338"/>
          <p14:tracePt t="93768" x="2846388" y="4614863"/>
          <p14:tracePt t="93783" x="2863850" y="4622800"/>
          <p14:tracePt t="93792" x="2863850" y="4630738"/>
          <p14:tracePt t="93800" x="2871788" y="4640263"/>
          <p14:tracePt t="93815" x="2881313" y="4648200"/>
          <p14:tracePt t="93831" x="2889250" y="4648200"/>
          <p14:tracePt t="93840" x="2889250" y="4657725"/>
          <p14:tracePt t="93847" x="2897188" y="4665663"/>
          <p14:tracePt t="93864" x="2906713" y="4665663"/>
          <p14:tracePt t="93871" x="2906713" y="4691063"/>
          <p14:tracePt t="93879" x="2914650" y="4691063"/>
          <p14:tracePt t="93887" x="2922588" y="4699000"/>
          <p14:tracePt t="93920" x="2932113" y="4708525"/>
          <p14:tracePt t="93927" x="2932113" y="4716463"/>
          <p14:tracePt t="93953" x="2932113" y="4724400"/>
          <p14:tracePt t="93960" x="2932113" y="4733925"/>
          <p14:tracePt t="93987" x="2940050" y="4749800"/>
          <p14:tracePt t="93992" x="2957513" y="4767263"/>
          <p14:tracePt t="94015" x="2957513" y="4775200"/>
          <p14:tracePt t="94023" x="2957513" y="4792663"/>
          <p14:tracePt t="94031" x="2965450" y="4792663"/>
          <p14:tracePt t="94040" x="2965450" y="4810125"/>
          <p14:tracePt t="94047" x="2974975" y="4810125"/>
          <p14:tracePt t="94056" x="2974975" y="4818063"/>
          <p14:tracePt t="94064" x="2974975" y="4827588"/>
          <p14:tracePt t="94071" x="2974975" y="4835525"/>
          <p14:tracePt t="94079" x="2982913" y="4843463"/>
          <p14:tracePt t="94087" x="2990850" y="4852988"/>
          <p14:tracePt t="94095" x="2990850" y="4860925"/>
          <p14:tracePt t="94104" x="3000375" y="4878388"/>
          <p14:tracePt t="94120" x="3008313" y="4894263"/>
          <p14:tracePt t="94127" x="3025775" y="4929188"/>
          <p14:tracePt t="94152" x="3025775" y="4946650"/>
          <p14:tracePt t="94160" x="3025775" y="4962525"/>
          <p14:tracePt t="94167" x="3025775" y="4979988"/>
          <p14:tracePt t="94176" x="3033713" y="4987925"/>
          <p14:tracePt t="94186" x="3033713" y="4997450"/>
          <p14:tracePt t="94191" x="3033713" y="5013325"/>
          <p14:tracePt t="94200" x="3033713" y="5030788"/>
          <p14:tracePt t="94215" x="3033713" y="5056188"/>
          <p14:tracePt t="94232" x="3033713" y="5081588"/>
          <p14:tracePt t="94240" x="3033713" y="5091113"/>
          <p14:tracePt t="94247" x="3033713" y="5099050"/>
          <p14:tracePt t="94255" x="3033713" y="5124450"/>
          <p14:tracePt t="94271" x="3033713" y="5157788"/>
          <p14:tracePt t="94287" x="3033713" y="5183188"/>
          <p14:tracePt t="94303" x="3033713" y="5192713"/>
          <p14:tracePt t="94311" x="3033713" y="5200650"/>
          <p14:tracePt t="94320" x="3033713" y="5218113"/>
          <p14:tracePt t="94327" x="3033713" y="5226050"/>
          <p14:tracePt t="94336" x="3025775" y="5235575"/>
          <p14:tracePt t="94352" x="3025775" y="5251450"/>
          <p14:tracePt t="94359" x="3016250" y="5268913"/>
          <p14:tracePt t="94367" x="3016250" y="5276850"/>
          <p14:tracePt t="94375" x="3008313" y="5286375"/>
          <p14:tracePt t="94385" x="3008313" y="5294313"/>
          <p14:tracePt t="94391" x="3008313" y="5311775"/>
          <p14:tracePt t="94400" x="3000375" y="5327650"/>
          <p14:tracePt t="94415" x="2990850" y="5345113"/>
          <p14:tracePt t="94423" x="2982913" y="5353050"/>
          <p14:tracePt t="94438" x="2982913" y="5362575"/>
          <p14:tracePt t="94447" x="2974975" y="5380038"/>
          <p14:tracePt t="94463" x="2965450" y="5395913"/>
          <p14:tracePt t="94471" x="2957513" y="5413375"/>
          <p14:tracePt t="94479" x="2940050" y="5438775"/>
          <p14:tracePt t="94487" x="2932113" y="5456238"/>
          <p14:tracePt t="94495" x="2914650" y="5472113"/>
          <p14:tracePt t="94504" x="2914650" y="5481638"/>
          <p14:tracePt t="94511" x="2914650" y="5489575"/>
          <p14:tracePt t="94521" x="2906713" y="5497513"/>
          <p14:tracePt t="94527" x="2889250" y="5514975"/>
          <p14:tracePt t="94536" x="2889250" y="5524500"/>
          <p14:tracePt t="94543" x="2881313" y="5532438"/>
          <p14:tracePt t="94553" x="2871788" y="5540375"/>
          <p14:tracePt t="94567" x="2863850" y="5557838"/>
          <p14:tracePt t="94575" x="2863850" y="5565775"/>
          <p14:tracePt t="94583" x="2855913" y="5575300"/>
          <p14:tracePt t="94600" x="2846388" y="5575300"/>
          <p14:tracePt t="94607" x="2838450" y="5583238"/>
          <p14:tracePt t="94615" x="2838450" y="5600700"/>
          <p14:tracePt t="94624" x="2820988" y="5608638"/>
          <p14:tracePt t="94632" x="2813050" y="5626100"/>
          <p14:tracePt t="94639" x="2805113" y="5634038"/>
          <p14:tracePt t="94647" x="2795588" y="5641975"/>
          <p14:tracePt t="94655" x="2778125" y="5659438"/>
          <p14:tracePt t="94663" x="2762250" y="5668963"/>
          <p14:tracePt t="94671" x="2744788" y="5676900"/>
          <p14:tracePt t="94679" x="2727325" y="5684838"/>
          <p14:tracePt t="94687" x="2719388" y="5684838"/>
          <p14:tracePt t="94695" x="2693988" y="5702300"/>
          <p14:tracePt t="94704" x="2676525" y="5702300"/>
          <p14:tracePt t="94712" x="2660650" y="5702300"/>
          <p14:tracePt t="94720" x="2643188" y="5702300"/>
          <p14:tracePt t="94727" x="2617788" y="5702300"/>
          <p14:tracePt t="94736" x="2600325" y="5710238"/>
          <p14:tracePt t="94743" x="2566988" y="5710238"/>
          <p14:tracePt t="94753" x="2557463" y="5710238"/>
          <p14:tracePt t="94760" x="2532063" y="5719763"/>
          <p14:tracePt t="94768" x="2498725" y="5719763"/>
          <p14:tracePt t="94776" x="2481263" y="5719763"/>
          <p14:tracePt t="94783" x="2447925" y="5735638"/>
          <p14:tracePt t="94791" x="2413000" y="5735638"/>
          <p14:tracePt t="94800" x="2379663" y="5745163"/>
          <p14:tracePt t="94808" x="2354263" y="5745163"/>
          <p14:tracePt t="94815" x="2328863" y="5745163"/>
          <p14:tracePt t="94823" x="2286000" y="5745163"/>
          <p14:tracePt t="94831" x="2252663" y="5745163"/>
          <p14:tracePt t="94839" x="2209800" y="5745163"/>
          <p14:tracePt t="94847" x="2192338" y="5745163"/>
          <p14:tracePt t="94855" x="2166938" y="5745163"/>
          <p14:tracePt t="94863" x="2133600" y="5745163"/>
          <p14:tracePt t="94871" x="2116138" y="5745163"/>
          <p14:tracePt t="94879" x="2098675" y="5745163"/>
          <p14:tracePt t="94887" x="2082800" y="5745163"/>
          <p14:tracePt t="94895" x="2055813" y="5745163"/>
          <p14:tracePt t="94904" x="2022475" y="5727700"/>
          <p14:tracePt t="94911" x="2014538" y="5727700"/>
          <p14:tracePt t="94919" x="1989138" y="5719763"/>
          <p14:tracePt t="94928" x="1963738" y="5719763"/>
          <p14:tracePt t="94937" x="1946275" y="5710238"/>
          <p14:tracePt t="94944" x="1928813" y="5702300"/>
          <p14:tracePt t="94953" x="1903413" y="5702300"/>
          <p14:tracePt t="94959" x="1885950" y="5694363"/>
          <p14:tracePt t="94968" x="1870075" y="5684838"/>
          <p14:tracePt t="94975" x="1852613" y="5676900"/>
          <p14:tracePt t="94984" x="1835150" y="5668963"/>
          <p14:tracePt t="94991" x="1819275" y="5651500"/>
          <p14:tracePt t="95007" x="1801813" y="5634038"/>
          <p14:tracePt t="95015" x="1793875" y="5626100"/>
          <p14:tracePt t="95039" x="1784350" y="5600700"/>
          <p14:tracePt t="95048" x="1776413" y="5591175"/>
          <p14:tracePt t="95064" x="1766888" y="5557838"/>
          <p14:tracePt t="95072" x="1758950" y="5549900"/>
          <p14:tracePt t="95079" x="1758950" y="5532438"/>
          <p14:tracePt t="95088" x="1758950" y="5524500"/>
          <p14:tracePt t="95095" x="1751013" y="5489575"/>
          <p14:tracePt t="95111" x="1741488" y="5464175"/>
          <p14:tracePt t="95120" x="1741488" y="5456238"/>
          <p14:tracePt t="95128" x="1741488" y="5430838"/>
          <p14:tracePt t="95136" x="1741488" y="5405438"/>
          <p14:tracePt t="95144" x="1725613" y="5370513"/>
          <p14:tracePt t="95152" x="1725613" y="5353050"/>
          <p14:tracePt t="95160" x="1725613" y="5327650"/>
          <p14:tracePt t="95167" x="1725613" y="5302250"/>
          <p14:tracePt t="95175" x="1725613" y="5276850"/>
          <p14:tracePt t="95184" x="1725613" y="5251450"/>
          <p14:tracePt t="95191" x="1725613" y="5218113"/>
          <p14:tracePt t="95199" x="1725613" y="5200650"/>
          <p14:tracePt t="95207" x="1725613" y="5175250"/>
          <p14:tracePt t="95216" x="1725613" y="5141913"/>
          <p14:tracePt t="95223" x="1725613" y="5116513"/>
          <p14:tracePt t="95231" x="1725613" y="5106988"/>
          <p14:tracePt t="95239" x="1725613" y="5073650"/>
          <p14:tracePt t="95247" x="1725613" y="5064125"/>
          <p14:tracePt t="95255" x="1725613" y="5038725"/>
          <p14:tracePt t="95263" x="1725613" y="5022850"/>
          <p14:tracePt t="95272" x="1725613" y="5013325"/>
          <p14:tracePt t="95279" x="1725613" y="4987925"/>
          <p14:tracePt t="95288" x="1733550" y="4972050"/>
          <p14:tracePt t="95295" x="1741488" y="4962525"/>
          <p14:tracePt t="95303" x="1741488" y="4954588"/>
          <p14:tracePt t="95311" x="1741488" y="4937125"/>
          <p14:tracePt t="95320" x="1751013" y="4929188"/>
          <p14:tracePt t="95327" x="1766888" y="4911725"/>
          <p14:tracePt t="95336" x="1776413" y="4903788"/>
          <p14:tracePt t="95343" x="1784350" y="4886325"/>
          <p14:tracePt t="95360" x="1801813" y="4868863"/>
          <p14:tracePt t="95368" x="1809750" y="4860925"/>
          <p14:tracePt t="95375" x="1809750" y="4852988"/>
          <p14:tracePt t="95384" x="1827213" y="4843463"/>
          <p14:tracePt t="95391" x="1835150" y="4835525"/>
          <p14:tracePt t="95399" x="1844675" y="4835525"/>
          <p14:tracePt t="95407" x="1852613" y="4818063"/>
          <p14:tracePt t="95415" x="1860550" y="4810125"/>
          <p14:tracePt t="95423" x="1870075" y="4810125"/>
          <p14:tracePt t="95439" x="1878013" y="4802188"/>
          <p14:tracePt t="95447" x="1885950" y="4792663"/>
          <p14:tracePt t="95455" x="1895475" y="4792663"/>
          <p14:tracePt t="95463" x="1911350" y="4784725"/>
          <p14:tracePt t="95471" x="1920875" y="4784725"/>
          <p14:tracePt t="95479" x="1928813" y="4784725"/>
          <p14:tracePt t="95495" x="1954213" y="4767263"/>
          <p14:tracePt t="95504" x="1963738" y="4759325"/>
          <p14:tracePt t="95520" x="1997075" y="4741863"/>
          <p14:tracePt t="95528" x="2005013" y="4733925"/>
          <p14:tracePt t="95543" x="2022475" y="4724400"/>
          <p14:tracePt t="95551" x="2030413" y="4716463"/>
          <p14:tracePt t="95568" x="2047875" y="4699000"/>
          <p14:tracePt t="95584" x="2055813" y="4699000"/>
          <p14:tracePt t="95591" x="2055813" y="4691063"/>
          <p14:tracePt t="95607" x="2065338" y="4691063"/>
          <p14:tracePt t="95615" x="2082800" y="4691063"/>
          <p14:tracePt t="95639" x="2090738" y="4691063"/>
          <p14:tracePt t="95647" x="2098675" y="4691063"/>
          <p14:tracePt t="95655" x="2108200" y="4691063"/>
          <p14:tracePt t="95663" x="2124075" y="4691063"/>
          <p14:tracePt t="95671" x="2133600" y="4691063"/>
          <p14:tracePt t="95680" x="2141538" y="4691063"/>
          <p14:tracePt t="95687" x="2149475" y="4691063"/>
          <p14:tracePt t="95696" x="2159000" y="4691063"/>
          <p14:tracePt t="95704" x="2184400" y="4691063"/>
          <p14:tracePt t="95711" x="2192338" y="4691063"/>
          <p14:tracePt t="95720" x="2200275" y="4699000"/>
          <p14:tracePt t="95727" x="2227263" y="4708525"/>
          <p14:tracePt t="95743" x="2235200" y="4708525"/>
          <p14:tracePt t="95751" x="2235200" y="4716463"/>
          <p14:tracePt t="95759" x="2252663" y="4733925"/>
          <p14:tracePt t="95767" x="2260600" y="4733925"/>
          <p14:tracePt t="95775" x="2268538" y="4749800"/>
          <p14:tracePt t="95784" x="2278063" y="4775200"/>
          <p14:tracePt t="95791" x="2286000" y="4784725"/>
          <p14:tracePt t="95799" x="2303463" y="4792663"/>
          <p14:tracePt t="95807" x="2303463" y="4802188"/>
          <p14:tracePt t="95816" x="2328863" y="4818063"/>
          <p14:tracePt t="95823" x="2336800" y="4835525"/>
          <p14:tracePt t="95831" x="2336800" y="4843463"/>
          <p14:tracePt t="95839" x="2344738" y="4860925"/>
          <p14:tracePt t="95848" x="2354263" y="4878388"/>
          <p14:tracePt t="95855" x="2362200" y="4894263"/>
          <p14:tracePt t="95871" x="2371725" y="4903788"/>
          <p14:tracePt t="95880" x="2371725" y="4911725"/>
          <p14:tracePt t="95888" x="2371725" y="4919663"/>
          <p14:tracePt t="95895" x="2371725" y="4937125"/>
          <p14:tracePt t="95904" x="2379663" y="4972050"/>
          <p14:tracePt t="95911" x="2379663" y="4979988"/>
          <p14:tracePt t="95921" x="2379663" y="5005388"/>
          <p14:tracePt t="95927" x="2379663" y="5013325"/>
          <p14:tracePt t="95936" x="2379663" y="5048250"/>
          <p14:tracePt t="95943" x="2379663" y="5091113"/>
          <p14:tracePt t="95951" x="2379663" y="5124450"/>
          <p14:tracePt t="95971" x="2379663" y="5167313"/>
          <p14:tracePt t="95975" x="2379663" y="5192713"/>
          <p14:tracePt t="95983" x="2379663" y="5218113"/>
          <p14:tracePt t="95991" x="2379663" y="5235575"/>
          <p14:tracePt t="95999" x="2379663" y="5268913"/>
          <p14:tracePt t="96007" x="2362200" y="5294313"/>
          <p14:tracePt t="96016" x="2362200" y="5327650"/>
          <p14:tracePt t="96023" x="2354263" y="5353050"/>
          <p14:tracePt t="96031" x="2344738" y="5387975"/>
          <p14:tracePt t="96039" x="2336800" y="5413375"/>
          <p14:tracePt t="96047" x="2319338" y="5446713"/>
          <p14:tracePt t="96055" x="2311400" y="5481638"/>
          <p14:tracePt t="96063" x="2311400" y="5489575"/>
          <p14:tracePt t="96072" x="2293938" y="5514975"/>
          <p14:tracePt t="96079" x="2268538" y="5532438"/>
          <p14:tracePt t="96087" x="2243138" y="5557838"/>
          <p14:tracePt t="96096" x="2227263" y="5575300"/>
          <p14:tracePt t="96104" x="2217738" y="5575300"/>
          <p14:tracePt t="96111" x="2192338" y="5600700"/>
          <p14:tracePt t="96121" x="2184400" y="5608638"/>
          <p14:tracePt t="96127" x="2174875" y="5616575"/>
          <p14:tracePt t="96137" x="2149475" y="5641975"/>
          <p14:tracePt t="96143" x="2124075" y="5651500"/>
          <p14:tracePt t="96151" x="2116138" y="5651500"/>
          <p14:tracePt t="96160" x="2082800" y="5668963"/>
          <p14:tracePt t="96168" x="2055813" y="5676900"/>
          <p14:tracePt t="96175" x="2022475" y="5676900"/>
          <p14:tracePt t="96183" x="1979613" y="5684838"/>
          <p14:tracePt t="96191" x="1946275" y="5694363"/>
          <p14:tracePt t="96199" x="1885950" y="5694363"/>
          <p14:tracePt t="96207" x="1860550" y="5694363"/>
          <p14:tracePt t="96215" x="1801813" y="5694363"/>
          <p14:tracePt t="96223" x="1784350" y="5694363"/>
          <p14:tracePt t="96232" x="1751013" y="5694363"/>
          <p14:tracePt t="96239" x="1716088" y="5694363"/>
          <p14:tracePt t="96247" x="1708150" y="5694363"/>
          <p14:tracePt t="96255" x="1674813" y="5694363"/>
          <p14:tracePt t="96263" x="1639888" y="5694363"/>
          <p14:tracePt t="96271" x="1622425" y="5694363"/>
          <p14:tracePt t="96279" x="1597025" y="5694363"/>
          <p14:tracePt t="96287" x="1571625" y="5694363"/>
          <p14:tracePt t="96295" x="1546225" y="5694363"/>
          <p14:tracePt t="96304" x="1530350" y="5694363"/>
          <p14:tracePt t="96311" x="1495425" y="5694363"/>
          <p14:tracePt t="96320" x="1477963" y="5676900"/>
          <p14:tracePt t="96327" x="1436688" y="5668963"/>
          <p14:tracePt t="96336" x="1411288" y="5659438"/>
          <p14:tracePt t="96343" x="1393825" y="5659438"/>
          <p14:tracePt t="96351" x="1360488" y="5659438"/>
          <p14:tracePt t="96359" x="1333500" y="5651500"/>
          <p14:tracePt t="96368" x="1308100" y="5651500"/>
          <p14:tracePt t="96375" x="1266825" y="5641975"/>
          <p14:tracePt t="96383" x="1257300" y="5641975"/>
          <p14:tracePt t="96391" x="1241425" y="5634038"/>
          <p14:tracePt t="96399" x="1216025" y="5626100"/>
          <p14:tracePt t="96407" x="1189038" y="5608638"/>
          <p14:tracePt t="96415" x="1173163" y="5591175"/>
          <p14:tracePt t="96423" x="1163638" y="5575300"/>
          <p14:tracePt t="96431" x="1138238" y="5565775"/>
          <p14:tracePt t="96439" x="1112838" y="5549900"/>
          <p14:tracePt t="96447" x="1079500" y="5532438"/>
          <p14:tracePt t="96456" x="1044575" y="5497513"/>
          <p14:tracePt t="96463" x="1036638" y="5489575"/>
          <p14:tracePt t="96471" x="1019175" y="5472113"/>
          <p14:tracePt t="96479" x="993775" y="5446713"/>
          <p14:tracePt t="96488" x="977900" y="5421313"/>
          <p14:tracePt t="96495" x="968375" y="5387975"/>
          <p14:tracePt t="96504" x="952500" y="5370513"/>
          <p14:tracePt t="96511" x="925513" y="5345113"/>
          <p14:tracePt t="96520" x="909638" y="5319713"/>
          <p14:tracePt t="96527" x="892175" y="5302250"/>
          <p14:tracePt t="96537" x="866775" y="5276850"/>
          <p14:tracePt t="96543" x="858838" y="5251450"/>
          <p14:tracePt t="96551" x="841375" y="5235575"/>
          <p14:tracePt t="96559" x="841375" y="5226050"/>
          <p14:tracePt t="96568" x="841375" y="5200650"/>
          <p14:tracePt t="96575" x="833438" y="5192713"/>
          <p14:tracePt t="96583" x="833438" y="5175250"/>
          <p14:tracePt t="96591" x="823913" y="5167313"/>
          <p14:tracePt t="96792" x="808038" y="5167313"/>
          <p14:tracePt t="96807" x="773113" y="5175250"/>
          <p14:tracePt t="96815" x="730250" y="5175250"/>
          <p14:tracePt t="96823" x="696913" y="5183188"/>
          <p14:tracePt t="96831" x="671513" y="5192713"/>
          <p14:tracePt t="96839" x="646113" y="5200650"/>
          <p14:tracePt t="96855" x="636588" y="5200650"/>
          <p14:tracePt t="96871" x="620713" y="5200650"/>
          <p14:tracePt t="96888" x="620713" y="5208588"/>
          <p14:tracePt t="96904" x="611188" y="5208588"/>
          <p14:tracePt t="96992" x="585788" y="5208588"/>
          <p14:tracePt t="96999" x="577850" y="5208588"/>
          <p14:tracePt t="97007" x="560388" y="5192713"/>
          <p14:tracePt t="97015" x="544513" y="5192713"/>
          <p14:tracePt t="97024" x="527050" y="5149850"/>
          <p14:tracePt t="97032" x="509588" y="5149850"/>
          <p14:tracePt t="97039" x="509588" y="5132388"/>
          <p14:tracePt t="97047" x="509588" y="5124450"/>
          <p14:tracePt t="97119" x="519113" y="5149850"/>
          <p14:tracePt t="97127" x="544513" y="5175250"/>
          <p14:tracePt t="97137" x="560388" y="5208588"/>
          <p14:tracePt t="97143" x="603250" y="5243513"/>
          <p14:tracePt t="97151" x="636588" y="5268913"/>
          <p14:tracePt t="97159" x="696913" y="5302250"/>
          <p14:tracePt t="97168" x="798513" y="5337175"/>
          <p14:tracePt t="97176" x="874713" y="5370513"/>
          <p14:tracePt t="97183" x="985838" y="5413375"/>
          <p14:tracePt t="97191" x="1096963" y="5446713"/>
          <p14:tracePt t="97199" x="1198563" y="5489575"/>
          <p14:tracePt t="97207" x="1317625" y="5524500"/>
          <p14:tracePt t="97215" x="1419225" y="5540375"/>
          <p14:tracePt t="97224" x="1504950" y="5565775"/>
          <p14:tracePt t="97231" x="1581150" y="5583238"/>
          <p14:tracePt t="97239" x="1639888" y="5608638"/>
          <p14:tracePt t="97247" x="1690688" y="5626100"/>
          <p14:tracePt t="97255" x="1725613" y="5634038"/>
          <p14:tracePt t="97263" x="1733550" y="5641975"/>
          <p14:tracePt t="97272" x="1751013" y="5641975"/>
          <p14:tracePt t="97279" x="1758950" y="5651500"/>
          <p14:tracePt t="97289" x="1766888" y="5659438"/>
          <p14:tracePt t="97295" x="1766888" y="5668963"/>
          <p14:tracePt t="97304" x="1766888" y="5676900"/>
          <p14:tracePt t="97321" x="1766888" y="5684838"/>
          <p14:tracePt t="97431" x="1766888" y="5676900"/>
          <p14:tracePt t="97439" x="1766888" y="5668963"/>
          <p14:tracePt t="97447" x="1766888" y="5659438"/>
          <p14:tracePt t="97456" x="1766888" y="5641975"/>
          <p14:tracePt t="97463" x="1766888" y="5634038"/>
          <p14:tracePt t="97479" x="1766888" y="5608638"/>
          <p14:tracePt t="97495" x="1766888" y="5600700"/>
          <p14:tracePt t="97536" x="1766888" y="5591175"/>
          <p14:tracePt t="97559" x="1766888" y="5575300"/>
          <p14:tracePt t="97583" x="1766888" y="5565775"/>
          <p14:tracePt t="97591" x="1766888" y="5549900"/>
          <p14:tracePt t="97607" x="1758950" y="5532438"/>
          <p14:tracePt t="97631" x="1751013" y="5514975"/>
          <p14:tracePt t="97647" x="1741488" y="5514975"/>
          <p14:tracePt t="97711" x="1741488" y="5507038"/>
          <p14:tracePt t="97727" x="1733550" y="5507038"/>
          <p14:tracePt t="97736" x="1725613" y="5507038"/>
          <p14:tracePt t="97767" x="1708150" y="5507038"/>
          <p14:tracePt t="97775" x="1700213" y="5507038"/>
          <p14:tracePt t="97791" x="1690688" y="5532438"/>
          <p14:tracePt t="97800" x="1665288" y="5565775"/>
          <p14:tracePt t="97808" x="1665288" y="5575300"/>
          <p14:tracePt t="97815" x="1649413" y="5608638"/>
          <p14:tracePt t="97823" x="1639888" y="5641975"/>
          <p14:tracePt t="97831" x="1614488" y="5684838"/>
          <p14:tracePt t="97839" x="1571625" y="5735638"/>
          <p14:tracePt t="97847" x="1555750" y="5753100"/>
          <p14:tracePt t="97855" x="1520825" y="5795963"/>
          <p14:tracePt t="97863" x="1512888" y="5803900"/>
          <p14:tracePt t="97872" x="1495425" y="5838825"/>
          <p14:tracePt t="97879" x="1470025" y="5864225"/>
          <p14:tracePt t="97888" x="1462088" y="5880100"/>
          <p14:tracePt t="97895" x="1452563" y="5889625"/>
          <p14:tracePt t="97911" x="1444625" y="5889625"/>
          <p14:tracePt t="97921" x="1427163" y="5905500"/>
          <p14:tracePt t="97943" x="1419225" y="5905500"/>
          <p14:tracePt t="97991" x="1411288" y="5905500"/>
          <p14:tracePt t="98008" x="1419225" y="5897563"/>
          <p14:tracePt t="98023" x="1452563" y="5889625"/>
          <p14:tracePt t="98031" x="1452563" y="5880100"/>
          <p14:tracePt t="98040" x="1487488" y="5880100"/>
          <p14:tracePt t="98047" x="1495425" y="5872163"/>
          <p14:tracePt t="98055" x="1530350" y="5872163"/>
          <p14:tracePt t="98063" x="1563688" y="5872163"/>
          <p14:tracePt t="98072" x="1597025" y="5872163"/>
          <p14:tracePt t="98079" x="1622425" y="5872163"/>
          <p14:tracePt t="98087" x="1657350" y="5864225"/>
          <p14:tracePt t="98096" x="1674813" y="5864225"/>
          <p14:tracePt t="98104" x="1690688" y="5864225"/>
          <p14:tracePt t="98111" x="1708150" y="5864225"/>
          <p14:tracePt t="98121" x="1716088" y="5864225"/>
          <p14:tracePt t="98151" x="1725613" y="5864225"/>
          <p14:tracePt t="98255" x="1716088" y="5872163"/>
          <p14:tracePt t="98263" x="1708150" y="5872163"/>
          <p14:tracePt t="98271" x="1690688" y="5872163"/>
          <p14:tracePt t="98280" x="1682750" y="5872163"/>
          <p14:tracePt t="98288" x="1674813" y="5872163"/>
          <p14:tracePt t="98305" x="1665288" y="5872163"/>
          <p14:tracePt t="98336" x="1657350" y="5872163"/>
          <p14:tracePt t="98351" x="1657350" y="5864225"/>
          <p14:tracePt t="98367" x="1657350" y="5854700"/>
          <p14:tracePt t="98376" x="1657350" y="5846763"/>
          <p14:tracePt t="98407" x="1657350" y="5838825"/>
          <p14:tracePt t="98495" x="1665288" y="5838825"/>
          <p14:tracePt t="98504" x="1674813" y="5838825"/>
          <p14:tracePt t="98511" x="1682750" y="5838825"/>
          <p14:tracePt t="98551" x="1690688" y="5838825"/>
          <p14:tracePt t="98607" x="1700213" y="5838825"/>
          <p14:tracePt t="98695" x="1690688" y="5846763"/>
          <p14:tracePt t="98705" x="1682750" y="5846763"/>
          <p14:tracePt t="98711" x="1657350" y="5846763"/>
          <p14:tracePt t="98719" x="1639888" y="5846763"/>
          <p14:tracePt t="98727" x="1631950" y="5846763"/>
          <p14:tracePt t="98743" x="1622425" y="5846763"/>
          <p14:tracePt t="98752" x="1614488" y="5846763"/>
          <p14:tracePt t="98783" x="1597025" y="5846763"/>
          <p14:tracePt t="98799" x="1589088" y="5864225"/>
          <p14:tracePt t="98807" x="1581150" y="5864225"/>
          <p14:tracePt t="98816" x="1581150" y="5872163"/>
          <p14:tracePt t="98952" x="1581150" y="5880100"/>
          <p14:tracePt t="98960" x="1581150" y="5897563"/>
          <p14:tracePt t="98972" x="1581150" y="5915025"/>
          <p14:tracePt t="98975" x="1581150" y="5922963"/>
          <p14:tracePt t="98983" x="1597025" y="5940425"/>
          <p14:tracePt t="98991" x="1614488" y="5948363"/>
          <p14:tracePt t="98999" x="1631950" y="5957888"/>
          <p14:tracePt t="99007" x="1639888" y="5957888"/>
          <p14:tracePt t="99015" x="1649413" y="5957888"/>
          <p14:tracePt t="99023" x="1657350" y="5957888"/>
          <p14:tracePt t="99031" x="1682750" y="5957888"/>
          <p14:tracePt t="99040" x="1690688" y="5957888"/>
          <p14:tracePt t="99047" x="1716088" y="5957888"/>
          <p14:tracePt t="99055" x="1758950" y="5948363"/>
          <p14:tracePt t="99063" x="1835150" y="5922963"/>
          <p14:tracePt t="99072" x="1938338" y="5864225"/>
          <p14:tracePt t="99080" x="1946275" y="5846763"/>
          <p14:tracePt t="99089" x="1954213" y="5846763"/>
          <p14:tracePt t="99223" x="1920875" y="5854700"/>
          <p14:tracePt t="99232" x="1895475" y="5854700"/>
          <p14:tracePt t="99240" x="1852613" y="5854700"/>
          <p14:tracePt t="99319" x="1844675" y="5854700"/>
          <p14:tracePt t="99663" x="1844675" y="5864225"/>
          <p14:tracePt t="99679" x="1844675" y="5880100"/>
          <p14:tracePt t="99689" x="1844675" y="5897563"/>
          <p14:tracePt t="99695" x="1844675" y="5905500"/>
          <p14:tracePt t="99704" x="1860550" y="5932488"/>
          <p14:tracePt t="99711" x="1878013" y="5948363"/>
          <p14:tracePt t="99722" x="1895475" y="5957888"/>
          <p14:tracePt t="99727" x="1903413" y="5957888"/>
          <p14:tracePt t="99736" x="1911350" y="5965825"/>
          <p14:tracePt t="99744" x="1920875" y="5983288"/>
          <p14:tracePt t="99751" x="1928813" y="5983288"/>
          <p14:tracePt t="99759" x="1928813" y="5999163"/>
          <p14:tracePt t="99767" x="1946275" y="6016625"/>
          <p14:tracePt t="99775" x="1963738" y="6042025"/>
          <p14:tracePt t="99784" x="1979613" y="6049963"/>
          <p14:tracePt t="99791" x="1997075" y="6067425"/>
          <p14:tracePt t="99799" x="2014538" y="6092825"/>
          <p14:tracePt t="99808" x="2030413" y="6110288"/>
          <p14:tracePt t="99815" x="2055813" y="6127750"/>
          <p14:tracePt t="99823" x="2073275" y="6135688"/>
          <p14:tracePt t="99839" x="2082800" y="6143625"/>
          <p14:tracePt t="99847" x="2090738" y="6153150"/>
          <p14:tracePt t="100176" x="2098675" y="6153150"/>
          <p14:tracePt t="100192" x="2108200" y="6153150"/>
          <p14:tracePt t="100199" x="2116138" y="6153150"/>
          <p14:tracePt t="100208" x="2133600" y="6153150"/>
          <p14:tracePt t="100216" x="2149475" y="6153150"/>
          <p14:tracePt t="100224" x="2166938" y="6153150"/>
          <p14:tracePt t="100231" x="2192338" y="6135688"/>
          <p14:tracePt t="100239" x="2217738" y="6118225"/>
          <p14:tracePt t="100247" x="2227263" y="6110288"/>
          <p14:tracePt t="100256" x="2243138" y="6084888"/>
          <p14:tracePt t="100263" x="2243138" y="6059488"/>
          <p14:tracePt t="100272" x="2252663" y="6034088"/>
          <p14:tracePt t="100279" x="2252663" y="6016625"/>
          <p14:tracePt t="100312" x="2293938" y="5991225"/>
          <p14:tracePt t="100327" x="2293938" y="5983288"/>
          <p14:tracePt t="100743" x="2311400" y="5973763"/>
          <p14:tracePt t="100791" x="2311400" y="5965825"/>
          <p14:tracePt t="100800" x="2311400" y="5948363"/>
          <p14:tracePt t="100807" x="2319338" y="5932488"/>
          <p14:tracePt t="100832" x="2319338" y="5915025"/>
          <p14:tracePt t="100839" x="2328863" y="5905500"/>
          <p14:tracePt t="100847" x="2336800" y="5905500"/>
          <p14:tracePt t="100856" x="2354263" y="5905500"/>
          <p14:tracePt t="100983" x="2371725" y="5905500"/>
          <p14:tracePt t="100992" x="2379663" y="5905500"/>
          <p14:tracePt t="100999" x="2387600" y="5905500"/>
          <p14:tracePt t="101007" x="2397125" y="5905500"/>
          <p14:tracePt t="101015" x="2405063" y="5905500"/>
          <p14:tracePt t="101071" x="2405063" y="5915025"/>
          <p14:tracePt t="101079" x="2405063" y="5932488"/>
          <p14:tracePt t="101089" x="2413000" y="5940425"/>
          <p14:tracePt t="101095" x="2413000" y="5965825"/>
          <p14:tracePt t="101104" x="2438400" y="5991225"/>
          <p14:tracePt t="101111" x="2447925" y="5999163"/>
          <p14:tracePt t="101120" x="2455863" y="6016625"/>
          <p14:tracePt t="101127" x="2463800" y="6016625"/>
          <p14:tracePt t="101135" x="2481263" y="6034088"/>
          <p14:tracePt t="101143" x="2481263" y="6042025"/>
          <p14:tracePt t="101151" x="2498725" y="6049963"/>
          <p14:tracePt t="101159" x="2516188" y="6059488"/>
          <p14:tracePt t="101167" x="2516188" y="6067425"/>
          <p14:tracePt t="101175" x="2541588" y="6076950"/>
          <p14:tracePt t="101199" x="2541588" y="6084888"/>
          <p14:tracePt t="101207" x="2541588" y="6102350"/>
          <p14:tracePt t="101215" x="2549525" y="6110288"/>
          <p14:tracePt t="101231" x="2566988" y="6135688"/>
          <p14:tracePt t="101240" x="2574925" y="6143625"/>
          <p14:tracePt t="101256" x="2582863" y="6153150"/>
          <p14:tracePt t="101273" x="2582863" y="6161088"/>
          <p14:tracePt t="101279" x="2582863" y="6169025"/>
          <p14:tracePt t="101288" x="2592388" y="6178550"/>
          <p14:tracePt t="101304" x="2600325" y="6178550"/>
          <p14:tracePt t="101375" x="2608263" y="6186488"/>
          <p14:tracePt t="101424" x="2608263" y="6194425"/>
          <p14:tracePt t="101727" x="2633663" y="6211888"/>
          <p14:tracePt t="101735" x="2668588" y="6229350"/>
          <p14:tracePt t="101743" x="2719388" y="6229350"/>
          <p14:tracePt t="101752" x="2805113" y="6272213"/>
          <p14:tracePt t="101759" x="2889250" y="6280150"/>
          <p14:tracePt t="101767" x="2965450" y="6305550"/>
          <p14:tracePt t="101775" x="3059113" y="6313488"/>
          <p14:tracePt t="101784" x="3160713" y="6330950"/>
          <p14:tracePt t="101791" x="3246438" y="6338888"/>
          <p14:tracePt t="101799" x="3322638" y="6338888"/>
          <p14:tracePt t="101807" x="3382963" y="6338888"/>
          <p14:tracePt t="101815" x="3408363" y="6338888"/>
          <p14:tracePt t="101824" x="3441700" y="6338888"/>
          <p14:tracePt t="101831" x="3449638" y="6338888"/>
          <p14:tracePt t="101887" x="3441700" y="6338888"/>
          <p14:tracePt t="101895" x="3416300" y="6338888"/>
          <p14:tracePt t="101903" x="3390900" y="6338888"/>
          <p14:tracePt t="101911" x="3373438" y="6338888"/>
          <p14:tracePt t="101920" x="3365500" y="6338888"/>
          <p14:tracePt t="101927" x="3355975" y="6338888"/>
          <p14:tracePt t="101935" x="3348038" y="6330950"/>
          <p14:tracePt t="102015" x="3340100" y="6338888"/>
          <p14:tracePt t="102032" x="3340100" y="6348413"/>
          <p14:tracePt t="102047" x="3314700" y="6356350"/>
          <p14:tracePt t="102056" x="3305175" y="6356350"/>
          <p14:tracePt t="102063" x="3279775" y="6356350"/>
          <p14:tracePt t="102073" x="3246438" y="6365875"/>
          <p14:tracePt t="102080" x="3221038" y="6365875"/>
          <p14:tracePt t="102087" x="3195638" y="6365875"/>
          <p14:tracePt t="102096" x="3152775" y="6365875"/>
          <p14:tracePt t="102104" x="3127375" y="6365875"/>
          <p14:tracePt t="102112" x="3119438" y="6365875"/>
          <p14:tracePt t="102128" x="3109913" y="6373813"/>
          <p14:tracePt t="102135" x="3094038" y="6373813"/>
          <p14:tracePt t="102151" x="3084513" y="6373813"/>
          <p14:tracePt t="102167" x="3076575" y="6373813"/>
          <p14:tracePt t="102247" x="3067050" y="6373813"/>
          <p14:tracePt t="102271" x="3059113" y="6381750"/>
          <p14:tracePt t="102591" x="3076575" y="6381750"/>
          <p14:tracePt t="102871" x="3067050" y="6381750"/>
          <p14:tracePt t="102879" x="3051175" y="6391275"/>
          <p14:tracePt t="102887" x="3041650" y="6391275"/>
          <p14:tracePt t="102895" x="3025775" y="6399213"/>
          <p14:tracePt t="102904" x="3008313" y="6399213"/>
          <p14:tracePt t="102911" x="3000375" y="6399213"/>
          <p14:tracePt t="102919" x="2990850" y="6399213"/>
          <p14:tracePt t="102927" x="2982913" y="6399213"/>
          <p14:tracePt t="102943" x="2974975" y="6399213"/>
          <p14:tracePt t="102951" x="2965450" y="6399213"/>
          <p14:tracePt t="102959" x="2957513" y="6399213"/>
          <p14:tracePt t="103168" x="2965450" y="6399213"/>
          <p14:tracePt t="103207" x="2965450" y="6391275"/>
          <p14:tracePt t="103319" x="2974975" y="6381750"/>
          <p14:tracePt t="103328" x="2974975" y="6373813"/>
          <p14:tracePt t="103359" x="2990850" y="6365875"/>
          <p14:tracePt t="103383" x="3000375" y="6356350"/>
          <p14:tracePt t="103415" x="3000375" y="6348413"/>
          <p14:tracePt t="103455" x="3000375" y="6338888"/>
          <p14:tracePt t="103591" x="3000375" y="6330950"/>
          <p14:tracePt t="103599" x="3000375" y="6323013"/>
          <p14:tracePt t="103671" x="3000375" y="6305550"/>
          <p14:tracePt t="103687" x="3000375" y="6297613"/>
          <p14:tracePt t="103703" x="3000375" y="6288088"/>
          <p14:tracePt t="103719" x="3000375" y="6280150"/>
          <p14:tracePt t="103728" x="3000375" y="6272213"/>
          <p14:tracePt t="103735" x="3000375" y="6262688"/>
          <p14:tracePt t="103751" x="3000375" y="6254750"/>
          <p14:tracePt t="103759" x="3000375" y="6246813"/>
          <p14:tracePt t="103767" x="3000375" y="6229350"/>
          <p14:tracePt t="103775" x="3016250" y="6221413"/>
          <p14:tracePt t="103784" x="3016250" y="6211888"/>
          <p14:tracePt t="103792" x="3025775" y="6203950"/>
          <p14:tracePt t="103799" x="3033713" y="6194425"/>
          <p14:tracePt t="103808" x="3041650" y="6169025"/>
          <p14:tracePt t="103814" x="3041650" y="6161088"/>
          <p14:tracePt t="103824" x="3051175" y="6153150"/>
          <p14:tracePt t="103831" x="3067050" y="6135688"/>
          <p14:tracePt t="103842" x="3067050" y="6127750"/>
          <p14:tracePt t="103847" x="3076575" y="6110288"/>
          <p14:tracePt t="103858" x="3084513" y="6092825"/>
          <p14:tracePt t="103863" x="3101975" y="6076950"/>
          <p14:tracePt t="103871" x="3109913" y="6059488"/>
          <p14:tracePt t="103879" x="3109913" y="6034088"/>
          <p14:tracePt t="103888" x="3109913" y="6008688"/>
          <p14:tracePt t="103895" x="3109913" y="5983288"/>
          <p14:tracePt t="104207" x="3135313" y="5983288"/>
          <p14:tracePt t="104216" x="3152775" y="5983288"/>
          <p14:tracePt t="104223" x="3178175" y="5983288"/>
          <p14:tracePt t="104232" x="3203575" y="5983288"/>
          <p14:tracePt t="104241" x="3211513" y="5991225"/>
          <p14:tracePt t="104247" x="3228975" y="5999163"/>
          <p14:tracePt t="104257" x="3246438" y="6016625"/>
          <p14:tracePt t="104263" x="3254375" y="6034088"/>
          <p14:tracePt t="104271" x="3254375" y="6049963"/>
          <p14:tracePt t="104279" x="3254375" y="6067425"/>
          <p14:tracePt t="104288" x="3254375" y="6076950"/>
          <p14:tracePt t="104303" x="3246438" y="6092825"/>
          <p14:tracePt t="104319" x="3238500" y="6102350"/>
          <p14:tracePt t="104344" x="3228975" y="6110288"/>
          <p14:tracePt t="104359" x="3228975" y="6118225"/>
          <p14:tracePt t="104383" x="3228975" y="6127750"/>
          <p14:tracePt t="104463" x="3211513" y="6127750"/>
          <p14:tracePt t="104480" x="3211513" y="6118225"/>
          <p14:tracePt t="104487" x="3211513" y="6110288"/>
          <p14:tracePt t="104496" x="3211513" y="6102350"/>
          <p14:tracePt t="104503" x="3211513" y="6092825"/>
          <p14:tracePt t="104511" x="3211513" y="6084888"/>
          <p14:tracePt t="104544" x="3211513" y="6067425"/>
          <p14:tracePt t="104695" x="3211513" y="6059488"/>
          <p14:tracePt t="104742" x="3221038" y="6059488"/>
          <p14:tracePt t="104774" x="3221038" y="6067425"/>
          <p14:tracePt t="104791" x="3228975" y="6067425"/>
          <p14:tracePt t="104831" x="3238500" y="6076950"/>
          <p14:tracePt t="104879" x="3238500" y="6084888"/>
          <p14:tracePt t="104895" x="3246438" y="6092825"/>
          <p14:tracePt t="104903" x="3254375" y="6092825"/>
          <p14:tracePt t="104927" x="3254375" y="6102350"/>
          <p14:tracePt t="104935" x="3263900" y="6118225"/>
          <p14:tracePt t="104952" x="3271838" y="6118225"/>
          <p14:tracePt t="104983" x="3271838" y="6127750"/>
          <p14:tracePt t="105135" x="3271838" y="6118225"/>
          <p14:tracePt t="105143" x="3271838" y="6102350"/>
          <p14:tracePt t="105151" x="3271838" y="6092825"/>
          <p14:tracePt t="105159" x="3271838" y="6067425"/>
          <p14:tracePt t="105167" x="3271838" y="6049963"/>
          <p14:tracePt t="105175" x="3271838" y="6042025"/>
          <p14:tracePt t="105263" x="3271838" y="6049963"/>
          <p14:tracePt t="105271" x="3263900" y="6067425"/>
          <p14:tracePt t="105279" x="3271838" y="6076950"/>
          <p14:tracePt t="105287" x="3289300" y="6076950"/>
          <p14:tracePt t="105512" x="3289300" y="6084888"/>
          <p14:tracePt t="105536" x="3289300" y="6110288"/>
          <p14:tracePt t="105543" x="3297238" y="6118225"/>
          <p14:tracePt t="105551" x="3305175" y="6127750"/>
          <p14:tracePt t="105575" x="3314700" y="6127750"/>
          <p14:tracePt t="105583" x="3314700" y="6135688"/>
          <p14:tracePt t="105592" x="3340100" y="6143625"/>
          <p14:tracePt t="105599" x="3348038" y="6153150"/>
          <p14:tracePt t="105609" x="3373438" y="6169025"/>
          <p14:tracePt t="105615" x="3382963" y="6186488"/>
          <p14:tracePt t="105625" x="3398838" y="6203950"/>
          <p14:tracePt t="105631" x="3416300" y="6237288"/>
          <p14:tracePt t="105640" x="3424238" y="6237288"/>
          <p14:tracePt t="105647" x="3424238" y="6262688"/>
          <p14:tracePt t="105655" x="3433763" y="6262688"/>
          <p14:tracePt t="105674" x="3449638" y="6280150"/>
          <p14:tracePt t="105679" x="3449638" y="6288088"/>
          <p14:tracePt t="105703" x="3459163" y="6297613"/>
          <p14:tracePt t="105743" x="3467100" y="6305550"/>
          <p14:tracePt t="105887" x="3475038" y="6297613"/>
          <p14:tracePt t="105959" x="3484563" y="6297613"/>
          <p14:tracePt t="105967" x="3492500" y="6297613"/>
          <p14:tracePt t="106007" x="3502025" y="6297613"/>
          <p14:tracePt t="106087" x="3509963" y="6297613"/>
          <p14:tracePt t="106096" x="3517900" y="6297613"/>
          <p14:tracePt t="106279" x="3527425" y="6288088"/>
          <p14:tracePt t="106287" x="3535363" y="6288088"/>
          <p14:tracePt t="106304" x="3543300" y="6288088"/>
          <p14:tracePt t="106327" x="3552825" y="6288088"/>
          <p14:tracePt t="106343" x="3568700" y="6288088"/>
          <p14:tracePt t="106359" x="3578225" y="6288088"/>
          <p14:tracePt t="106367" x="3586163" y="6288088"/>
          <p14:tracePt t="106439" x="3586163" y="6297613"/>
          <p14:tracePt t="106455" x="3594100" y="6297613"/>
          <p14:tracePt t="106464" x="3603625" y="6297613"/>
          <p14:tracePt t="106471" x="3611563" y="6297613"/>
          <p14:tracePt t="106496" x="3629025" y="6297613"/>
          <p14:tracePt t="106511" x="3636963" y="6297613"/>
          <p14:tracePt t="106711" x="3636963" y="6305550"/>
          <p14:tracePt t="106879" x="3636963" y="6313488"/>
          <p14:tracePt t="106911" x="3629025" y="6313488"/>
          <p14:tracePt t="106927" x="3619500" y="6313488"/>
          <p14:tracePt t="106943" x="3603625" y="6313488"/>
          <p14:tracePt t="106951" x="3586163" y="6305550"/>
          <p14:tracePt t="106960" x="3568700" y="6297613"/>
          <p14:tracePt t="106967" x="3543300" y="6288088"/>
          <p14:tracePt t="106976" x="3527425" y="6288088"/>
          <p14:tracePt t="106983" x="3509963" y="6280150"/>
          <p14:tracePt t="107263" x="3509963" y="6272213"/>
          <p14:tracePt t="107271" x="3509963" y="6246813"/>
          <p14:tracePt t="107280" x="3509963" y="6211888"/>
          <p14:tracePt t="107287" x="3509963" y="6194425"/>
          <p14:tracePt t="107296" x="3509963" y="6178550"/>
          <p14:tracePt t="107303" x="3509963" y="6143625"/>
          <p14:tracePt t="107312" x="3509963" y="6135688"/>
          <p14:tracePt t="107319" x="3492500" y="6110288"/>
          <p14:tracePt t="107328" x="3492500" y="6102350"/>
          <p14:tracePt t="107335" x="3492500" y="6092825"/>
          <p14:tracePt t="107344" x="3492500" y="6084888"/>
          <p14:tracePt t="107399" x="3492500" y="6076950"/>
          <p14:tracePt t="107424" x="3492500" y="6067425"/>
          <p14:tracePt t="107431" x="3502025" y="6067425"/>
          <p14:tracePt t="107439" x="3509963" y="6076950"/>
          <p14:tracePt t="107447" x="3517900" y="6092825"/>
          <p14:tracePt t="107456" x="3527425" y="6110288"/>
          <p14:tracePt t="107463" x="3535363" y="6118225"/>
          <p14:tracePt t="107471" x="3535363" y="6135688"/>
          <p14:tracePt t="107479" x="3535363" y="6153150"/>
          <p14:tracePt t="107487" x="3560763" y="6169025"/>
          <p14:tracePt t="107511" x="3560763" y="6178550"/>
          <p14:tracePt t="107631" x="3560763" y="6169025"/>
          <p14:tracePt t="107639" x="3560763" y="6153150"/>
          <p14:tracePt t="107655" x="3560763" y="6143625"/>
          <p14:tracePt t="107679" x="3560763" y="6135688"/>
          <p14:tracePt t="107760" x="3543300" y="6118225"/>
          <p14:tracePt t="107776" x="3527425" y="6110288"/>
          <p14:tracePt t="107783" x="3502025" y="6110288"/>
          <p14:tracePt t="107792" x="3484563" y="6102350"/>
          <p14:tracePt t="107799" x="3449638" y="6092825"/>
          <p14:tracePt t="107810" x="3373438" y="6067425"/>
          <p14:tracePt t="107816" x="3314700" y="6049963"/>
          <p14:tracePt t="107823" x="3246438" y="6024563"/>
          <p14:tracePt t="107831" x="3186113" y="5991225"/>
          <p14:tracePt t="107839" x="3119438" y="5940425"/>
          <p14:tracePt t="107847" x="3059113" y="5880100"/>
          <p14:tracePt t="107855" x="2974975" y="5813425"/>
          <p14:tracePt t="107863" x="2922588" y="5727700"/>
          <p14:tracePt t="107871" x="2863850" y="5616575"/>
          <p14:tracePt t="107879" x="2846388" y="5557838"/>
          <p14:tracePt t="107887" x="2830513" y="5472113"/>
          <p14:tracePt t="107896" x="2795588" y="5395913"/>
          <p14:tracePt t="107903" x="2795588" y="5337175"/>
          <p14:tracePt t="107911" x="2795588" y="5276850"/>
          <p14:tracePt t="107919" x="2795588" y="5226050"/>
          <p14:tracePt t="107927" x="2795588" y="5208588"/>
          <p14:tracePt t="107935" x="2820988" y="5175250"/>
          <p14:tracePt t="107943" x="2846388" y="5124450"/>
          <p14:tracePt t="107951" x="2855913" y="5116513"/>
          <p14:tracePt t="107974" x="2871788" y="5091113"/>
          <p14:tracePt t="107978" x="2889250" y="5073650"/>
          <p14:tracePt t="107983" x="2897188" y="5064125"/>
          <p14:tracePt t="107992" x="2897188" y="5056188"/>
          <p14:tracePt t="108009" x="2897188" y="5038725"/>
          <p14:tracePt t="108014" x="2914650" y="5030788"/>
          <p14:tracePt t="108031" x="2914650" y="5013325"/>
          <p14:tracePt t="108040" x="2914650" y="4997450"/>
          <p14:tracePt t="108056" x="2914650" y="4979988"/>
          <p14:tracePt t="108063" x="2914650" y="4962525"/>
          <p14:tracePt t="108079" x="2914650" y="4954588"/>
          <p14:tracePt t="108088" x="2914650" y="4946650"/>
          <p14:tracePt t="108167" x="2914650" y="4954588"/>
          <p14:tracePt t="108183" x="2914650" y="4962525"/>
          <p14:tracePt t="108192" x="2906713" y="4979988"/>
          <p14:tracePt t="108199" x="2889250" y="4997450"/>
          <p14:tracePt t="108209" x="2889250" y="5013325"/>
          <p14:tracePt t="108215" x="2889250" y="5022850"/>
          <p14:tracePt t="108232" x="2889250" y="5048250"/>
          <p14:tracePt t="108240" x="2881313" y="5056188"/>
          <p14:tracePt t="108255" x="2871788" y="5081588"/>
          <p14:tracePt t="108271" x="2871788" y="5091113"/>
          <p14:tracePt t="108280" x="2855913" y="5106988"/>
          <p14:tracePt t="108287" x="2846388" y="5116513"/>
          <p14:tracePt t="108295" x="2838450" y="5132388"/>
          <p14:tracePt t="108303" x="2813050" y="5149850"/>
          <p14:tracePt t="108311" x="2770188" y="5183188"/>
          <p14:tracePt t="108319" x="2744788" y="5208588"/>
          <p14:tracePt t="108327" x="2727325" y="5218113"/>
          <p14:tracePt t="108335" x="2693988" y="5235575"/>
          <p14:tracePt t="108343" x="2668588" y="5260975"/>
          <p14:tracePt t="108351" x="2643188" y="5286375"/>
          <p14:tracePt t="108359" x="2625725" y="5302250"/>
          <p14:tracePt t="108367" x="2600325" y="5319713"/>
          <p14:tracePt t="108376" x="2582863" y="5337175"/>
          <p14:tracePt t="108383" x="2574925" y="5345113"/>
          <p14:tracePt t="108392" x="2557463" y="5345113"/>
          <p14:tracePt t="108399" x="2532063" y="5345113"/>
          <p14:tracePt t="108409" x="2506663" y="5345113"/>
          <p14:tracePt t="108415" x="2481263" y="5345113"/>
          <p14:tracePt t="108427" x="2447925" y="5362575"/>
          <p14:tracePt t="108431" x="2413000" y="5362575"/>
          <p14:tracePt t="108442" x="2371725" y="5362575"/>
          <p14:tracePt t="108447" x="2344738" y="5362575"/>
          <p14:tracePt t="108455" x="2319338" y="5362575"/>
          <p14:tracePt t="108463" x="2286000" y="5362575"/>
          <p14:tracePt t="108471" x="2278063" y="5362575"/>
          <p14:tracePt t="108479" x="2268538" y="5362575"/>
          <p14:tracePt t="108488" x="2260600" y="5362575"/>
          <p14:tracePt t="108495" x="2252663" y="5362575"/>
          <p14:tracePt t="108511" x="2252663" y="5337175"/>
          <p14:tracePt t="108519" x="2252663" y="5327650"/>
          <p14:tracePt t="108527" x="2252663" y="5302250"/>
          <p14:tracePt t="108535" x="2243138" y="5268913"/>
          <p14:tracePt t="108543" x="2243138" y="5251450"/>
          <p14:tracePt t="108551" x="2243138" y="5218113"/>
          <p14:tracePt t="108559" x="2227263" y="5183188"/>
          <p14:tracePt t="108567" x="2217738" y="5141913"/>
          <p14:tracePt t="108576" x="2217738" y="5124450"/>
          <p14:tracePt t="108583" x="2217738" y="5091113"/>
          <p14:tracePt t="108592" x="2209800" y="5048250"/>
          <p14:tracePt t="108599" x="2200275" y="5013325"/>
          <p14:tracePt t="108609" x="2184400" y="4979988"/>
          <p14:tracePt t="108615" x="2184400" y="4954588"/>
          <p14:tracePt t="108623" x="2184400" y="4929188"/>
          <p14:tracePt t="108631" x="2184400" y="4903788"/>
          <p14:tracePt t="108640" x="2184400" y="4886325"/>
          <p14:tracePt t="108655" x="2184400" y="4852988"/>
          <p14:tracePt t="108663" x="2200275" y="4843463"/>
          <p14:tracePt t="108671" x="2209800" y="4843463"/>
          <p14:tracePt t="108679" x="2217738" y="4843463"/>
          <p14:tracePt t="108687" x="2243138" y="4835525"/>
          <p14:tracePt t="108695" x="2260600" y="4827588"/>
          <p14:tracePt t="108703" x="2278063" y="4827588"/>
          <p14:tracePt t="108711" x="2311400" y="4827588"/>
          <p14:tracePt t="108719" x="2336800" y="4827588"/>
          <p14:tracePt t="108727" x="2379663" y="4827588"/>
          <p14:tracePt t="108735" x="2422525" y="4827588"/>
          <p14:tracePt t="108743" x="2463800" y="4827588"/>
          <p14:tracePt t="108752" x="2541588" y="4827588"/>
          <p14:tracePt t="108760" x="2557463" y="4827588"/>
          <p14:tracePt t="108767" x="2582863" y="4835525"/>
          <p14:tracePt t="108777" x="2625725" y="4843463"/>
          <p14:tracePt t="108784" x="2651125" y="4860925"/>
          <p14:tracePt t="108792" x="2676525" y="4860925"/>
          <p14:tracePt t="108799" x="2711450" y="4878388"/>
          <p14:tracePt t="108809" x="2711450" y="4886325"/>
          <p14:tracePt t="108815" x="2727325" y="4903788"/>
          <p14:tracePt t="108825" x="2752725" y="4911725"/>
          <p14:tracePt t="108841" x="2762250" y="4929188"/>
          <p14:tracePt t="108847" x="2778125" y="4946650"/>
          <p14:tracePt t="108855" x="2787650" y="4946650"/>
          <p14:tracePt t="108864" x="2795588" y="4972050"/>
          <p14:tracePt t="108872" x="2805113" y="4997450"/>
          <p14:tracePt t="108887" x="2805113" y="5013325"/>
          <p14:tracePt t="108896" x="2805113" y="5038725"/>
          <p14:tracePt t="108903" x="2805113" y="5048250"/>
          <p14:tracePt t="108912" x="2805113" y="5081588"/>
          <p14:tracePt t="108919" x="2787650" y="5106988"/>
          <p14:tracePt t="108927" x="2762250" y="5132388"/>
          <p14:tracePt t="108936" x="2711450" y="5167313"/>
          <p14:tracePt t="108944" x="2693988" y="5183188"/>
          <p14:tracePt t="108951" x="2660650" y="5208588"/>
          <p14:tracePt t="108960" x="2633663" y="5235575"/>
          <p14:tracePt t="108967" x="2617788" y="5251450"/>
          <p14:tracePt t="108976" x="2600325" y="5260975"/>
          <p14:tracePt t="108994" x="2582863" y="5260975"/>
          <p14:tracePt t="109007" x="2574925" y="5260975"/>
          <p14:tracePt t="109047" x="2566988" y="5260975"/>
          <p14:tracePt t="109055" x="2566988" y="5251450"/>
          <p14:tracePt t="109631" x="2557463" y="5243513"/>
          <p14:tracePt t="109639" x="2549525" y="5243513"/>
          <p14:tracePt t="109647" x="2532063" y="5243513"/>
          <p14:tracePt t="109655" x="2506663" y="5243513"/>
          <p14:tracePt t="109663" x="2481263" y="5243513"/>
          <p14:tracePt t="109671" x="2455863" y="5243513"/>
          <p14:tracePt t="109680" x="2413000" y="5243513"/>
          <p14:tracePt t="109688" x="2387600" y="5243513"/>
          <p14:tracePt t="109696" x="2344738" y="5243513"/>
          <p14:tracePt t="109703" x="2311400" y="5243513"/>
          <p14:tracePt t="109712" x="2286000" y="5243513"/>
          <p14:tracePt t="109719" x="2260600" y="5243513"/>
          <p14:tracePt t="109760" x="2243138" y="5243513"/>
          <p14:tracePt t="109777" x="2243138" y="5235575"/>
          <p14:tracePt t="109839" x="2243138" y="5226050"/>
          <p14:tracePt t="109903" x="2235200" y="5218113"/>
          <p14:tracePt t="109944" x="2227263" y="5218113"/>
          <p14:tracePt t="109951" x="2209800" y="5218113"/>
          <p14:tracePt t="109967" x="2192338" y="5226050"/>
          <p14:tracePt t="109977" x="2174875" y="5226050"/>
          <p14:tracePt t="109983" x="2159000" y="5226050"/>
          <p14:tracePt t="109992" x="2124075" y="5235575"/>
          <p14:tracePt t="109999" x="2090738" y="5235575"/>
          <p14:tracePt t="110008" x="2065338" y="5235575"/>
          <p14:tracePt t="110016" x="2039938" y="5235575"/>
          <p14:tracePt t="110023" x="2005013" y="5235575"/>
          <p14:tracePt t="110032" x="1971675" y="5235575"/>
          <p14:tracePt t="110039" x="1938338" y="5235575"/>
          <p14:tracePt t="110047" x="1920875" y="5235575"/>
          <p14:tracePt t="110056" x="1895475" y="5235575"/>
          <p14:tracePt t="110063" x="1870075" y="5218113"/>
          <p14:tracePt t="110071" x="1852613" y="5200650"/>
          <p14:tracePt t="110080" x="1844675" y="5175250"/>
          <p14:tracePt t="110087" x="1835150" y="5141913"/>
          <p14:tracePt t="110095" x="1819275" y="5116513"/>
          <p14:tracePt t="110103" x="1819275" y="5099050"/>
          <p14:tracePt t="110111" x="1809750" y="5056188"/>
          <p14:tracePt t="110119" x="1793875" y="5013325"/>
          <p14:tracePt t="110127" x="1766888" y="4979988"/>
          <p14:tracePt t="110135" x="1751013" y="4946650"/>
          <p14:tracePt t="110145" x="1751013" y="4919663"/>
          <p14:tracePt t="110151" x="1716088" y="4886325"/>
          <p14:tracePt t="110161" x="1716088" y="4878388"/>
          <p14:tracePt t="110167" x="1708150" y="4852988"/>
          <p14:tracePt t="110177" x="1682750" y="4827588"/>
          <p14:tracePt t="110184" x="1682750" y="4802188"/>
          <p14:tracePt t="110193" x="1682750" y="4784725"/>
          <p14:tracePt t="110199" x="1682750" y="4759325"/>
          <p14:tracePt t="110207" x="1682750" y="4733925"/>
          <p14:tracePt t="110216" x="1682750" y="4708525"/>
          <p14:tracePt t="110224" x="1682750" y="4683125"/>
          <p14:tracePt t="110231" x="1690688" y="4648200"/>
          <p14:tracePt t="110239" x="1690688" y="4622800"/>
          <p14:tracePt t="110247" x="1700213" y="4605338"/>
          <p14:tracePt t="110255" x="1708150" y="4579938"/>
          <p14:tracePt t="110263" x="1725613" y="4546600"/>
          <p14:tracePt t="110271" x="1725613" y="4521200"/>
          <p14:tracePt t="110279" x="1741488" y="4486275"/>
          <p14:tracePt t="110287" x="1751013" y="4460875"/>
          <p14:tracePt t="110296" x="1758950" y="4452938"/>
          <p14:tracePt t="110304" x="1776413" y="4435475"/>
          <p14:tracePt t="110311" x="1809750" y="4402138"/>
          <p14:tracePt t="110319" x="1819275" y="4394200"/>
          <p14:tracePt t="110327" x="1844675" y="4368800"/>
          <p14:tracePt t="110335" x="1852613" y="4359275"/>
          <p14:tracePt t="110344" x="1878013" y="4333875"/>
          <p14:tracePt t="110351" x="1895475" y="4325938"/>
          <p14:tracePt t="110360" x="1920875" y="4308475"/>
          <p14:tracePt t="110367" x="1928813" y="4291013"/>
          <p14:tracePt t="110376" x="1946275" y="4283075"/>
          <p14:tracePt t="110383" x="1954213" y="4283075"/>
          <p14:tracePt t="110391" x="1963738" y="4265613"/>
          <p14:tracePt t="110399" x="2014538" y="4249738"/>
          <p14:tracePt t="110408" x="2030413" y="4249738"/>
          <p14:tracePt t="110416" x="2065338" y="4240213"/>
          <p14:tracePt t="110424" x="2090738" y="4240213"/>
          <p14:tracePt t="110432" x="2124075" y="4224338"/>
          <p14:tracePt t="110439" x="2159000" y="4224338"/>
          <p14:tracePt t="110447" x="2200275" y="4224338"/>
          <p14:tracePt t="110455" x="2227263" y="4224338"/>
          <p14:tracePt t="110463" x="2252663" y="4224338"/>
          <p14:tracePt t="110471" x="2319338" y="4224338"/>
          <p14:tracePt t="110479" x="2336800" y="4224338"/>
          <p14:tracePt t="110487" x="2397125" y="4224338"/>
          <p14:tracePt t="110495" x="2438400" y="4224338"/>
          <p14:tracePt t="110503" x="2498725" y="4224338"/>
          <p14:tracePt t="110511" x="2532063" y="4232275"/>
          <p14:tracePt t="110519" x="2592388" y="4257675"/>
          <p14:tracePt t="110528" x="2617788" y="4265613"/>
          <p14:tracePt t="110535" x="2660650" y="4275138"/>
          <p14:tracePt t="110544" x="2693988" y="4291013"/>
          <p14:tracePt t="110551" x="2727325" y="4316413"/>
          <p14:tracePt t="110560" x="2744788" y="4325938"/>
          <p14:tracePt t="110567" x="2787650" y="4359275"/>
          <p14:tracePt t="110577" x="2813050" y="4368800"/>
          <p14:tracePt t="110583" x="2838450" y="4394200"/>
          <p14:tracePt t="110592" x="2855913" y="4410075"/>
          <p14:tracePt t="110599" x="2871788" y="4445000"/>
          <p14:tracePt t="110607" x="2881313" y="4460875"/>
          <p14:tracePt t="110615" x="2897188" y="4495800"/>
          <p14:tracePt t="110623" x="2906713" y="4521200"/>
          <p14:tracePt t="110631" x="2914650" y="4564063"/>
          <p14:tracePt t="110639" x="2922588" y="4622800"/>
          <p14:tracePt t="110647" x="2922588" y="4665663"/>
          <p14:tracePt t="110654" x="2940050" y="4724400"/>
          <p14:tracePt t="110663" x="2940050" y="4792663"/>
          <p14:tracePt t="110671" x="2949575" y="4868863"/>
          <p14:tracePt t="110680" x="2949575" y="4937125"/>
          <p14:tracePt t="110687" x="2949575" y="4997450"/>
          <p14:tracePt t="110695" x="2949575" y="5022850"/>
          <p14:tracePt t="110703" x="2949575" y="5056188"/>
          <p14:tracePt t="110712" x="2940050" y="5091113"/>
          <p14:tracePt t="110720" x="2932113" y="5116513"/>
          <p14:tracePt t="110728" x="2906713" y="5157788"/>
          <p14:tracePt t="110735" x="2889250" y="5183188"/>
          <p14:tracePt t="110744" x="2871788" y="5226050"/>
          <p14:tracePt t="110751" x="2846388" y="5251450"/>
          <p14:tracePt t="110760" x="2813050" y="5286375"/>
          <p14:tracePt t="110767" x="2770188" y="5327650"/>
          <p14:tracePt t="110777" x="2744788" y="5353050"/>
          <p14:tracePt t="110783" x="2693988" y="5387975"/>
          <p14:tracePt t="110791" x="2676525" y="5405438"/>
          <p14:tracePt t="110799" x="2633663" y="5430838"/>
          <p14:tracePt t="110808" x="2600325" y="5456238"/>
          <p14:tracePt t="110816" x="2582863" y="5456238"/>
          <p14:tracePt t="110824" x="2557463" y="5481638"/>
          <p14:tracePt t="110832" x="2541588" y="5489575"/>
          <p14:tracePt t="110839" x="2498725" y="5489575"/>
          <p14:tracePt t="110847" x="2463800" y="5497513"/>
          <p14:tracePt t="110855" x="2438400" y="5514975"/>
          <p14:tracePt t="110863" x="2430463" y="5514975"/>
          <p14:tracePt t="110871" x="2397125" y="5514975"/>
          <p14:tracePt t="110879" x="2379663" y="5514975"/>
          <p14:tracePt t="110886" x="2354263" y="5514975"/>
          <p14:tracePt t="110895" x="2319338" y="5514975"/>
          <p14:tracePt t="110903" x="2303463" y="5514975"/>
          <p14:tracePt t="110911" x="2286000" y="5514975"/>
          <p14:tracePt t="110918" x="2268538" y="5514975"/>
          <p14:tracePt t="110928" x="2235200" y="5514975"/>
          <p14:tracePt t="110935" x="2209800" y="5514975"/>
          <p14:tracePt t="110944" x="2192338" y="5514975"/>
          <p14:tracePt t="110951" x="2159000" y="5514975"/>
          <p14:tracePt t="110961" x="2133600" y="5514975"/>
          <p14:tracePt t="110979" x="2073275" y="5514975"/>
          <p14:tracePt t="110984" x="2030413" y="5514975"/>
          <p14:tracePt t="110991" x="1997075" y="5514975"/>
          <p14:tracePt t="110999" x="1954213" y="5514975"/>
          <p14:tracePt t="111008" x="1928813" y="5514975"/>
          <p14:tracePt t="111015" x="1885950" y="5514975"/>
          <p14:tracePt t="111024" x="1835150" y="5497513"/>
          <p14:tracePt t="111031" x="1801813" y="5481638"/>
          <p14:tracePt t="111039" x="1741488" y="5464175"/>
          <p14:tracePt t="111047" x="1716088" y="5464175"/>
          <p14:tracePt t="111055" x="1682750" y="5456238"/>
          <p14:tracePt t="111063" x="1649413" y="5438775"/>
          <p14:tracePt t="111071" x="1639888" y="5430838"/>
          <p14:tracePt t="111079" x="1614488" y="5421313"/>
          <p14:tracePt t="111087" x="1597025" y="5405438"/>
          <p14:tracePt t="111096" x="1571625" y="5380038"/>
          <p14:tracePt t="111103" x="1563688" y="5362575"/>
          <p14:tracePt t="111111" x="1555750" y="5337175"/>
          <p14:tracePt t="111119" x="1538288" y="5302250"/>
          <p14:tracePt t="111128" x="1530350" y="5268913"/>
          <p14:tracePt t="111136" x="1530350" y="5226050"/>
          <p14:tracePt t="111143" x="1530350" y="5183188"/>
          <p14:tracePt t="111151" x="1512888" y="5132388"/>
          <p14:tracePt t="111160" x="1495425" y="5056188"/>
          <p14:tracePt t="111168" x="1495425" y="5013325"/>
          <p14:tracePt t="111177" x="1495425" y="4946650"/>
          <p14:tracePt t="111183" x="1495425" y="4886325"/>
          <p14:tracePt t="111192" x="1495425" y="4827588"/>
          <p14:tracePt t="111199" x="1495425" y="4775200"/>
          <p14:tracePt t="111212" x="1495425" y="4699000"/>
          <p14:tracePt t="111215" x="1495425" y="4657725"/>
          <p14:tracePt t="111223" x="1495425" y="4597400"/>
          <p14:tracePt t="111231" x="1504950" y="4538663"/>
          <p14:tracePt t="111239" x="1504950" y="4495800"/>
          <p14:tracePt t="111248" x="1520825" y="4419600"/>
          <p14:tracePt t="111255" x="1538288" y="4376738"/>
          <p14:tracePt t="111263" x="1538288" y="4316413"/>
          <p14:tracePt t="111272" x="1555750" y="4265613"/>
          <p14:tracePt t="111279" x="1581150" y="4232275"/>
          <p14:tracePt t="111287" x="1614488" y="4164013"/>
          <p14:tracePt t="111295" x="1639888" y="4138613"/>
          <p14:tracePt t="111304" x="1708150" y="4087813"/>
          <p14:tracePt t="111311" x="1751013" y="4062413"/>
          <p14:tracePt t="111319" x="1844675" y="4011613"/>
          <p14:tracePt t="111328" x="1938338" y="3976688"/>
          <p14:tracePt t="111335" x="2005013" y="3960813"/>
          <p14:tracePt t="111344" x="2082800" y="3951288"/>
          <p14:tracePt t="111352" x="2159000" y="3935413"/>
          <p14:tracePt t="111361" x="2209800" y="3935413"/>
          <p14:tracePt t="111368" x="2252663" y="3935413"/>
          <p14:tracePt t="111377" x="2303463" y="3935413"/>
          <p14:tracePt t="111383" x="2344738" y="3935413"/>
          <p14:tracePt t="111392" x="2387600" y="3935413"/>
          <p14:tracePt t="111399" x="2447925" y="3960813"/>
          <p14:tracePt t="111409" x="2541588" y="3986213"/>
          <p14:tracePt t="111415" x="2600325" y="4011613"/>
          <p14:tracePt t="111423" x="2668588" y="4052888"/>
          <p14:tracePt t="111432" x="2727325" y="4095750"/>
          <p14:tracePt t="111439" x="2770188" y="4138613"/>
          <p14:tracePt t="111448" x="2820988" y="4189413"/>
          <p14:tracePt t="111456" x="2871788" y="4240213"/>
          <p14:tracePt t="111464" x="2914650" y="4291013"/>
          <p14:tracePt t="111471" x="2940050" y="4333875"/>
          <p14:tracePt t="111479" x="2974975" y="4402138"/>
          <p14:tracePt t="111487" x="2974975" y="4452938"/>
          <p14:tracePt t="111495" x="2982913" y="4513263"/>
          <p14:tracePt t="111503" x="2982913" y="4564063"/>
          <p14:tracePt t="111512" x="2982913" y="4622800"/>
          <p14:tracePt t="111519" x="3000375" y="4683125"/>
          <p14:tracePt t="111527" x="3025775" y="4749800"/>
          <p14:tracePt t="111536" x="3033713" y="4792663"/>
          <p14:tracePt t="111544" x="3041650" y="4835525"/>
          <p14:tracePt t="111551" x="3059113" y="4886325"/>
          <p14:tracePt t="111561" x="3059113" y="4946650"/>
          <p14:tracePt t="111567" x="3059113" y="4979988"/>
          <p14:tracePt t="111577" x="3059113" y="5022850"/>
          <p14:tracePt t="111583" x="3059113" y="5038725"/>
          <p14:tracePt t="111592" x="3051175" y="5056188"/>
          <p14:tracePt t="111599" x="3041650" y="5081588"/>
          <p14:tracePt t="111609" x="3033713" y="5116513"/>
          <p14:tracePt t="111616" x="3025775" y="5124450"/>
          <p14:tracePt t="111623" x="3025775" y="5132388"/>
          <p14:tracePt t="111631" x="3025775" y="5157788"/>
          <p14:tracePt t="111647" x="3025775" y="5167313"/>
          <p14:tracePt t="111656" x="3000375" y="5175250"/>
          <p14:tracePt t="111664" x="2974975" y="5157788"/>
          <p14:tracePt t="112176" x="2982913" y="5157788"/>
          <p14:tracePt t="112184" x="2990850" y="5157788"/>
          <p14:tracePt t="112191" x="3016250" y="5175250"/>
          <p14:tracePt t="112199" x="3041650" y="5183188"/>
          <p14:tracePt t="112208" x="3067050" y="5200650"/>
          <p14:tracePt t="112215" x="3067050" y="5208588"/>
          <p14:tracePt t="112223" x="3067050" y="5218113"/>
          <p14:tracePt t="112231" x="3067050" y="5226050"/>
          <p14:tracePt t="112239" x="3067050" y="5235575"/>
          <p14:tracePt t="112247" x="3067050" y="5243513"/>
          <p14:tracePt t="112255" x="3067050" y="5251450"/>
          <p14:tracePt t="112264" x="3067050" y="5260975"/>
          <p14:tracePt t="112272" x="3067050" y="5268913"/>
          <p14:tracePt t="112280" x="3067050" y="5276850"/>
          <p14:tracePt t="112287" x="3076575" y="5276850"/>
          <p14:tracePt t="112296" x="3076575" y="5286375"/>
          <p14:tracePt t="112303" x="3076575" y="5311775"/>
          <p14:tracePt t="112319" x="3094038" y="5327650"/>
          <p14:tracePt t="112328" x="3094038" y="5337175"/>
          <p14:tracePt t="112335" x="3094038" y="5345113"/>
          <p14:tracePt t="112344" x="3094038" y="5353050"/>
          <p14:tracePt t="112360" x="3094038" y="5362575"/>
          <p14:tracePt t="112368" x="3094038" y="5380038"/>
          <p14:tracePt t="112384" x="3094038" y="5405438"/>
          <p14:tracePt t="112399" x="3101975" y="5421313"/>
          <p14:tracePt t="112407" x="3101975" y="5438775"/>
          <p14:tracePt t="112415" x="3101975" y="5456238"/>
          <p14:tracePt t="112423" x="3109913" y="5481638"/>
          <p14:tracePt t="112431" x="3127375" y="5507038"/>
          <p14:tracePt t="112439" x="3135313" y="5540375"/>
          <p14:tracePt t="112447" x="3144838" y="5565775"/>
          <p14:tracePt t="112455" x="3170238" y="5608638"/>
          <p14:tracePt t="112464" x="3203575" y="5659438"/>
          <p14:tracePt t="112471" x="3228975" y="5710238"/>
          <p14:tracePt t="112479" x="3271838" y="5745163"/>
          <p14:tracePt t="112487" x="3297238" y="5778500"/>
          <p14:tracePt t="112495" x="3330575" y="5795963"/>
          <p14:tracePt t="112503" x="3373438" y="5838825"/>
          <p14:tracePt t="112512" x="3373438" y="5854700"/>
          <p14:tracePt t="112519" x="3416300" y="5889625"/>
          <p14:tracePt t="112528" x="3416300" y="5905500"/>
          <p14:tracePt t="112535" x="3424238" y="5922963"/>
          <p14:tracePt t="112544" x="3441700" y="5940425"/>
          <p14:tracePt t="112551" x="3449638" y="5965825"/>
          <p14:tracePt t="112561" x="3449638" y="5973763"/>
          <p14:tracePt t="112576" x="3449638" y="5991225"/>
          <p14:tracePt t="112583" x="3449638" y="5999163"/>
          <p14:tracePt t="112591" x="3459163" y="6008688"/>
          <p14:tracePt t="112608" x="3459163" y="6034088"/>
          <p14:tracePt t="112679" x="3449638" y="6049963"/>
          <p14:tracePt t="112751" x="3441700" y="6049963"/>
          <p14:tracePt t="112784" x="3424238" y="6049963"/>
          <p14:tracePt t="112848" x="3416300" y="6049963"/>
          <p14:tracePt t="112863" x="3408363" y="6049963"/>
          <p14:tracePt t="112879" x="3398838" y="6049963"/>
          <p14:tracePt t="112895" x="3390900" y="6049963"/>
          <p14:tracePt t="112919" x="3382963" y="6049963"/>
          <p14:tracePt t="113079" x="3382963" y="6059488"/>
          <p14:tracePt t="113103" x="3382963" y="6067425"/>
          <p14:tracePt t="113111" x="3382963" y="6076950"/>
          <p14:tracePt t="113119" x="3382963" y="6084888"/>
          <p14:tracePt t="113129" x="3382963" y="6092825"/>
          <p14:tracePt t="113145" x="3382963" y="6102350"/>
          <p14:tracePt t="113168" x="3382963" y="6110288"/>
          <p14:tracePt t="113239" x="3390900" y="6110288"/>
          <p14:tracePt t="113247" x="3398838" y="6110288"/>
          <p14:tracePt t="113255" x="3416300" y="6110288"/>
          <p14:tracePt t="113264" x="3449638" y="6084888"/>
          <p14:tracePt t="113271" x="3502025" y="6076950"/>
          <p14:tracePt t="113279" x="3543300" y="6067425"/>
          <p14:tracePt t="113287" x="3603625" y="6049963"/>
          <p14:tracePt t="113295" x="3662363" y="6024563"/>
          <p14:tracePt t="113303" x="3756025" y="5999163"/>
          <p14:tracePt t="113312" x="3832225" y="5965825"/>
          <p14:tracePt t="113319" x="3892550" y="5922963"/>
          <p14:tracePt t="113329" x="3943350" y="5880100"/>
          <p14:tracePt t="113335" x="4027488" y="5821363"/>
          <p14:tracePt t="113345" x="4062413" y="5788025"/>
          <p14:tracePt t="113351" x="4105275" y="5745163"/>
          <p14:tracePt t="113359" x="4156075" y="5684838"/>
          <p14:tracePt t="113368" x="4181475" y="5659438"/>
          <p14:tracePt t="113375" x="4232275" y="5608638"/>
          <p14:tracePt t="113383" x="4249738" y="5583238"/>
          <p14:tracePt t="113392" x="4275138" y="5557838"/>
          <p14:tracePt t="113400" x="4300538" y="5532438"/>
          <p14:tracePt t="113407" x="4308475" y="5524500"/>
          <p14:tracePt t="113415" x="4316413" y="5514975"/>
          <p14:tracePt t="113423" x="4325938" y="5514975"/>
          <p14:tracePt t="113487" x="4341813" y="5514975"/>
          <p14:tracePt t="113495" x="4351338" y="5524500"/>
          <p14:tracePt t="113503" x="4359275" y="5540375"/>
          <p14:tracePt t="113512" x="4376738" y="5540375"/>
          <p14:tracePt t="113520" x="4394200" y="5549900"/>
          <p14:tracePt t="113529" x="4435475" y="5557838"/>
          <p14:tracePt t="113535" x="4478338" y="5557838"/>
          <p14:tracePt t="113545" x="4546600" y="5557838"/>
          <p14:tracePt t="113551" x="4622800" y="5557838"/>
          <p14:tracePt t="113560" x="4724400" y="5557838"/>
          <p14:tracePt t="113567" x="4835525" y="5557838"/>
          <p14:tracePt t="113576" x="4946650" y="5532438"/>
          <p14:tracePt t="113583" x="5081588" y="5507038"/>
          <p14:tracePt t="113592" x="5268913" y="5456238"/>
          <p14:tracePt t="113600" x="5456238" y="5430838"/>
          <p14:tracePt t="113607" x="5684838" y="5370513"/>
          <p14:tracePt t="113615" x="5922963" y="5286375"/>
          <p14:tracePt t="113623" x="6153150" y="5226050"/>
          <p14:tracePt t="113632" x="6330950" y="5175250"/>
          <p14:tracePt t="113639" x="6475413" y="5141913"/>
          <p14:tracePt t="113648" x="6561138" y="5091113"/>
          <p14:tracePt t="113655" x="6654800" y="5056188"/>
          <p14:tracePt t="113663" x="6696075" y="5048250"/>
          <p14:tracePt t="113671" x="6731000" y="5038725"/>
          <p14:tracePt t="113703" x="6738938" y="5038725"/>
          <p14:tracePt t="113720" x="6721475" y="5022850"/>
          <p14:tracePt t="113728" x="6705600" y="5022850"/>
          <p14:tracePt t="113735" x="6696075" y="5013325"/>
          <p14:tracePt t="113745" x="6688138" y="5013325"/>
          <p14:tracePt t="113751" x="6680200" y="5013325"/>
          <p14:tracePt t="113775" x="6670675" y="5013325"/>
          <p14:tracePt t="113791" x="6654800" y="5013325"/>
          <p14:tracePt t="113800" x="6637338" y="5013325"/>
          <p14:tracePt t="113807" x="6619875" y="5030788"/>
          <p14:tracePt t="113815" x="6586538" y="5048250"/>
          <p14:tracePt t="113823" x="6543675" y="5064125"/>
          <p14:tracePt t="113831" x="6500813" y="5073650"/>
          <p14:tracePt t="113839" x="6442075" y="5099050"/>
          <p14:tracePt t="113847" x="6381750" y="5116513"/>
          <p14:tracePt t="113855" x="6313488" y="5141913"/>
          <p14:tracePt t="113864" x="6262688" y="5141913"/>
          <p14:tracePt t="113871" x="6211888" y="5141913"/>
          <p14:tracePt t="113879" x="6169025" y="5157788"/>
          <p14:tracePt t="113887" x="6135688" y="5157788"/>
          <p14:tracePt t="113895" x="6127750" y="5157788"/>
          <p14:tracePt t="113911" x="6110288" y="5157788"/>
          <p14:tracePt t="113928" x="6092825" y="5157788"/>
          <p14:tracePt t="113935" x="6092825" y="5149850"/>
          <p14:tracePt t="113944" x="6092825" y="5141913"/>
          <p14:tracePt t="113964" x="6092825" y="5132388"/>
          <p14:tracePt t="114039" x="6084888" y="5124450"/>
          <p14:tracePt t="114064" x="6076950" y="5124450"/>
          <p14:tracePt t="114079" x="6067425" y="5124450"/>
          <p14:tracePt t="114087" x="6042025" y="5124450"/>
          <p14:tracePt t="114096" x="6034088" y="5132388"/>
          <p14:tracePt t="114104" x="6024563" y="5141913"/>
          <p14:tracePt t="114112" x="6008688" y="5149850"/>
          <p14:tracePt t="114119" x="5999163" y="5149850"/>
          <p14:tracePt t="114129" x="5991225" y="5167313"/>
          <p14:tracePt t="114135" x="5983288" y="5175250"/>
          <p14:tracePt t="114145" x="5973763" y="5183188"/>
          <p14:tracePt t="114152" x="5973763" y="5200650"/>
          <p14:tracePt t="114159" x="5973763" y="5208588"/>
          <p14:tracePt t="114168" x="5965825" y="5208588"/>
          <p14:tracePt t="114176" x="5965825" y="5218113"/>
          <p14:tracePt t="114272" x="5957888" y="5218113"/>
          <p14:tracePt t="114287" x="5948363" y="5200650"/>
          <p14:tracePt t="114295" x="5948363" y="5183188"/>
          <p14:tracePt t="114304" x="5940425" y="5167313"/>
          <p14:tracePt t="114312" x="5940425" y="5157788"/>
          <p14:tracePt t="114328" x="5932488" y="5149850"/>
          <p14:tracePt t="114335" x="5922963" y="5149850"/>
          <p14:tracePt t="114345" x="5922963" y="5141913"/>
          <p14:tracePt t="114351" x="5915025" y="5124450"/>
          <p14:tracePt t="114367" x="5905500" y="5116513"/>
          <p14:tracePt t="114384" x="5889625" y="5106988"/>
          <p14:tracePt t="114407" x="5889625" y="5099050"/>
          <p14:tracePt t="114439" x="5880100" y="5099050"/>
          <p14:tracePt t="114447" x="5872163" y="5099050"/>
          <p14:tracePt t="114455" x="5872163" y="5106988"/>
          <p14:tracePt t="114463" x="5872163" y="5116513"/>
          <p14:tracePt t="114472" x="5864225" y="5124450"/>
          <p14:tracePt t="114480" x="5854700" y="5141913"/>
          <p14:tracePt t="114487" x="5846763" y="5141913"/>
          <p14:tracePt t="114496" x="5846763" y="5149850"/>
          <p14:tracePt t="114503" x="5838825" y="5157788"/>
          <p14:tracePt t="114529" x="5829300" y="5157788"/>
          <p14:tracePt t="114543" x="5821363" y="5167313"/>
          <p14:tracePt t="114551" x="5813425" y="5167313"/>
          <p14:tracePt t="114567" x="5803900" y="5167313"/>
          <p14:tracePt t="114583" x="5788025" y="5167313"/>
          <p14:tracePt t="114599" x="5778500" y="5167313"/>
          <p14:tracePt t="114631" x="5778500" y="5157788"/>
          <p14:tracePt t="114639" x="5788025" y="5132388"/>
          <p14:tracePt t="114655" x="5788025" y="5124450"/>
          <p14:tracePt t="114663" x="5788025" y="5091113"/>
          <p14:tracePt t="115143" x="5770563" y="5091113"/>
          <p14:tracePt t="115151" x="5745163" y="5116513"/>
          <p14:tracePt t="115159" x="5735638" y="5132388"/>
          <p14:tracePt t="115167" x="5735638" y="5167313"/>
          <p14:tracePt t="115175" x="5727700" y="5208588"/>
          <p14:tracePt t="115216" x="5727700" y="5218113"/>
          <p14:tracePt t="115223" x="5727700" y="5235575"/>
          <p14:tracePt t="115319" x="5710238" y="5235575"/>
          <p14:tracePt t="115329" x="5702300" y="5235575"/>
          <p14:tracePt t="115335" x="5676900" y="5243513"/>
          <p14:tracePt t="115343" x="5641975" y="5251450"/>
          <p14:tracePt t="115352" x="5616575" y="5276850"/>
          <p14:tracePt t="115391" x="5626100" y="5286375"/>
          <p14:tracePt t="115399" x="5634038" y="5286375"/>
          <p14:tracePt t="115407" x="5702300" y="5286375"/>
          <p14:tracePt t="115416" x="5761038" y="5268913"/>
          <p14:tracePt t="115423" x="5864225" y="5268913"/>
          <p14:tracePt t="115432" x="5948363" y="5260975"/>
          <p14:tracePt t="115439" x="6049963" y="5251450"/>
          <p14:tracePt t="115448" x="6135688" y="5251450"/>
          <p14:tracePt t="115455" x="6178550" y="5251450"/>
          <p14:tracePt t="115464" x="6221413" y="5251450"/>
          <p14:tracePt t="115471" x="6246813" y="5235575"/>
          <p14:tracePt t="115480" x="6272213" y="5235575"/>
          <p14:tracePt t="115487" x="6280150" y="5226050"/>
          <p14:tracePt t="115504" x="6305550" y="5218113"/>
          <p14:tracePt t="115591" x="6338888" y="5208588"/>
          <p14:tracePt t="115599" x="6373813" y="5183188"/>
          <p14:tracePt t="115607" x="6381750" y="5175250"/>
          <p14:tracePt t="115688" x="6399213" y="5175250"/>
          <p14:tracePt t="115695" x="6381750" y="5175250"/>
          <p14:tracePt t="115704" x="6313488" y="5192713"/>
          <p14:tracePt t="115712" x="6211888" y="5192713"/>
          <p14:tracePt t="115719" x="6102350" y="5192713"/>
          <p14:tracePt t="115729" x="5973763" y="5192713"/>
          <p14:tracePt t="115735" x="5889625" y="5192713"/>
          <p14:tracePt t="115744" x="5788025" y="5192713"/>
          <p14:tracePt t="115751" x="5702300" y="5192713"/>
          <p14:tracePt t="115760" x="5651500" y="5192713"/>
          <p14:tracePt t="115767" x="5616575" y="5192713"/>
          <p14:tracePt t="115775" x="5591175" y="5192713"/>
          <p14:tracePt t="115784" x="5575300" y="5192713"/>
          <p14:tracePt t="115791" x="5557838" y="5192713"/>
          <p14:tracePt t="115799" x="5532438" y="5192713"/>
          <p14:tracePt t="115816" x="5514975" y="5192713"/>
          <p14:tracePt t="115823" x="5507038" y="5192713"/>
          <p14:tracePt t="115831" x="5497513" y="5200650"/>
          <p14:tracePt t="115839" x="5489575" y="5208588"/>
          <p14:tracePt t="115847" x="5456238" y="5235575"/>
          <p14:tracePt t="115863" x="5413375" y="5260975"/>
          <p14:tracePt t="115870" x="5380038" y="5276850"/>
          <p14:tracePt t="115880" x="5302250" y="5302250"/>
          <p14:tracePt t="115887" x="5218113" y="5319713"/>
          <p14:tracePt t="115896" x="5116513" y="5337175"/>
          <p14:tracePt t="115903" x="4987925" y="5345113"/>
          <p14:tracePt t="115912" x="4860925" y="5370513"/>
          <p14:tracePt t="115919" x="4691063" y="5370513"/>
          <p14:tracePt t="115929" x="4564063" y="5370513"/>
          <p14:tracePt t="115935" x="4402138" y="5370513"/>
          <p14:tracePt t="115943" x="4283075" y="5370513"/>
          <p14:tracePt t="115951" x="4138613" y="5370513"/>
          <p14:tracePt t="115965" x="3994150" y="5370513"/>
          <p14:tracePt t="115967" x="3857625" y="5370513"/>
          <p14:tracePt t="115975" x="3705225" y="5370513"/>
          <p14:tracePt t="115982" x="3578225" y="5370513"/>
          <p14:tracePt t="115991" x="3424238" y="5370513"/>
          <p14:tracePt t="115999" x="3271838" y="5370513"/>
          <p14:tracePt t="116007" x="3109913" y="5370513"/>
          <p14:tracePt t="116015" x="2990850" y="5370513"/>
          <p14:tracePt t="116022" x="2871788" y="5380038"/>
          <p14:tracePt t="116031" x="2805113" y="5387975"/>
          <p14:tracePt t="116039" x="2736850" y="5395913"/>
          <p14:tracePt t="116047" x="2727325" y="5413375"/>
          <p14:tracePt t="116055" x="2719388" y="5421313"/>
          <p14:tracePt t="116063" x="2711450" y="5430838"/>
          <p14:tracePt t="116096" x="2711450" y="5438775"/>
          <p14:tracePt t="116103" x="2719388" y="5446713"/>
          <p14:tracePt t="116112" x="2744788" y="5446713"/>
          <p14:tracePt t="116119" x="2770188" y="5446713"/>
          <p14:tracePt t="116128" x="2805113" y="5446713"/>
          <p14:tracePt t="116135" x="2830513" y="5446713"/>
          <p14:tracePt t="116144" x="2838450" y="5446713"/>
          <p14:tracePt t="116151" x="2846388" y="5446713"/>
          <p14:tracePt t="116160" x="2855913" y="5446713"/>
          <p14:tracePt t="116167" x="2871788" y="5446713"/>
          <p14:tracePt t="116175" x="2881313" y="5446713"/>
          <p14:tracePt t="116183" x="2889250" y="5446713"/>
          <p14:tracePt t="116199" x="2897188" y="5446713"/>
          <p14:tracePt t="116271" x="2906713" y="5446713"/>
          <p14:tracePt t="116288" x="2906713" y="5456238"/>
          <p14:tracePt t="116296" x="2897188" y="5456238"/>
          <p14:tracePt t="116303" x="2881313" y="5464175"/>
          <p14:tracePt t="116312" x="2863850" y="5481638"/>
          <p14:tracePt t="116319" x="2855913" y="5489575"/>
          <p14:tracePt t="116327" x="2846388" y="5497513"/>
          <p14:tracePt t="116335" x="2838450" y="5507038"/>
          <p14:tracePt t="116344" x="2820988" y="5524500"/>
          <p14:tracePt t="116351" x="2805113" y="5549900"/>
          <p14:tracePt t="116360" x="2795588" y="5575300"/>
          <p14:tracePt t="116367" x="2787650" y="5600700"/>
          <p14:tracePt t="116375" x="2787650" y="5659438"/>
          <p14:tracePt t="116383" x="2787650" y="5719763"/>
          <p14:tracePt t="116391" x="2787650" y="5778500"/>
          <p14:tracePt t="116400" x="2787650" y="5846763"/>
          <p14:tracePt t="116407" x="2787650" y="5905500"/>
          <p14:tracePt t="116415" x="2787650" y="5973763"/>
          <p14:tracePt t="116423" x="2787650" y="6024563"/>
          <p14:tracePt t="116432" x="2787650" y="6042025"/>
          <p14:tracePt t="116439" x="2787650" y="6076950"/>
          <p14:tracePt t="116448" x="2787650" y="6084888"/>
          <p14:tracePt t="116455" x="2787650" y="6102350"/>
          <p14:tracePt t="116463" x="2778125" y="6110288"/>
          <p14:tracePt t="116471" x="2762250" y="6118225"/>
          <p14:tracePt t="116480" x="2752725" y="6118225"/>
          <p14:tracePt t="116487" x="2727325" y="6127750"/>
          <p14:tracePt t="116497" x="2701925" y="6143625"/>
          <p14:tracePt t="116503" x="2686050" y="6143625"/>
          <p14:tracePt t="116512" x="2633663" y="6153150"/>
          <p14:tracePt t="116519" x="2608263" y="6153150"/>
          <p14:tracePt t="116527" x="2566988" y="6153150"/>
          <p14:tracePt t="116534" x="2506663" y="6153150"/>
          <p14:tracePt t="116544" x="2463800" y="6153150"/>
          <p14:tracePt t="116551" x="2379663" y="6153150"/>
          <p14:tracePt t="116559" x="2319338" y="6153150"/>
          <p14:tracePt t="116567" x="2235200" y="6153150"/>
          <p14:tracePt t="116575" x="2174875" y="6153150"/>
          <p14:tracePt t="116583" x="2116138" y="6153150"/>
          <p14:tracePt t="116592" x="2065338" y="6153150"/>
          <p14:tracePt t="116599" x="2014538" y="6153150"/>
          <p14:tracePt t="116607" x="1963738" y="6153150"/>
          <p14:tracePt t="116615" x="1903413" y="6153150"/>
          <p14:tracePt t="116623" x="1878013" y="6153150"/>
          <p14:tracePt t="116631" x="1852613" y="6153150"/>
          <p14:tracePt t="116638" x="1844675" y="6143625"/>
          <p14:tracePt t="116647" x="1819275" y="6135688"/>
          <p14:tracePt t="116655" x="1784350" y="6127750"/>
          <p14:tracePt t="116663" x="1758950" y="6110288"/>
          <p14:tracePt t="116671" x="1751013" y="6102350"/>
          <p14:tracePt t="116681" x="1700213" y="6084888"/>
          <p14:tracePt t="116687" x="1682750" y="6067425"/>
          <p14:tracePt t="116696" x="1649413" y="6059488"/>
          <p14:tracePt t="116703" x="1614488" y="6042025"/>
          <p14:tracePt t="116714" x="1563688" y="5999163"/>
          <p14:tracePt t="116719" x="1512888" y="5973763"/>
          <p14:tracePt t="116727" x="1477963" y="5957888"/>
          <p14:tracePt t="116736" x="1436688" y="5940425"/>
          <p14:tracePt t="116743" x="1419225" y="5922963"/>
          <p14:tracePt t="116751" x="1393825" y="5915025"/>
          <p14:tracePt t="116759" x="1350963" y="5889625"/>
          <p14:tracePt t="116767" x="1325563" y="5872163"/>
          <p14:tracePt t="116775" x="1292225" y="5864225"/>
          <p14:tracePt t="116783" x="1257300" y="5838825"/>
          <p14:tracePt t="116791" x="1241425" y="5829300"/>
          <p14:tracePt t="116799" x="1189038" y="5803900"/>
          <p14:tracePt t="116807" x="1173163" y="5795963"/>
          <p14:tracePt t="116815" x="1155700" y="5778500"/>
          <p14:tracePt t="116823" x="1122363" y="5745163"/>
          <p14:tracePt t="116831" x="1112838" y="5719763"/>
          <p14:tracePt t="116839" x="1104900" y="5676900"/>
          <p14:tracePt t="116847" x="1069975" y="5626100"/>
          <p14:tracePt t="116855" x="1054100" y="5565775"/>
          <p14:tracePt t="116864" x="1019175" y="5514975"/>
          <p14:tracePt t="116871" x="1003300" y="5456238"/>
          <p14:tracePt t="116880" x="977900" y="5380038"/>
          <p14:tracePt t="116887" x="952500" y="5302250"/>
          <p14:tracePt t="116896" x="917575" y="5251450"/>
          <p14:tracePt t="116903" x="900113" y="5200650"/>
          <p14:tracePt t="116914" x="866775" y="5141913"/>
          <p14:tracePt t="116919" x="833438" y="5081588"/>
          <p14:tracePt t="116927" x="808038" y="5013325"/>
          <p14:tracePt t="116935" x="808038" y="4962525"/>
          <p14:tracePt t="116943" x="773113" y="4894263"/>
          <p14:tracePt t="116951" x="765175" y="4835525"/>
          <p14:tracePt t="116958" x="765175" y="4749800"/>
          <p14:tracePt t="116967" x="755650" y="4665663"/>
          <p14:tracePt t="116975" x="755650" y="4579938"/>
          <p14:tracePt t="116983" x="739775" y="4460875"/>
          <p14:tracePt t="116991" x="739775" y="4368800"/>
          <p14:tracePt t="116999" x="739775" y="4283075"/>
          <p14:tracePt t="117007" x="739775" y="4181475"/>
          <p14:tracePt t="117015" x="739775" y="4079875"/>
          <p14:tracePt t="117023" x="739775" y="3986213"/>
          <p14:tracePt t="117031" x="747713" y="3900488"/>
          <p14:tracePt t="117039" x="781050" y="3806825"/>
          <p14:tracePt t="117047" x="798513" y="3697288"/>
          <p14:tracePt t="117055" x="833438" y="3586163"/>
          <p14:tracePt t="117064" x="892175" y="3475038"/>
          <p14:tracePt t="117071" x="935038" y="3398838"/>
          <p14:tracePt t="117080" x="1019175" y="3305175"/>
          <p14:tracePt t="117087" x="1104900" y="3211513"/>
          <p14:tracePt t="117096" x="1206500" y="3127375"/>
          <p14:tracePt t="117103" x="1317625" y="3033713"/>
          <p14:tracePt t="117112" x="1452563" y="2932113"/>
          <p14:tracePt t="117119" x="1563688" y="2855913"/>
          <p14:tracePt t="117128" x="1674813" y="2795588"/>
          <p14:tracePt t="117135" x="1827213" y="2752725"/>
          <p14:tracePt t="117144" x="1954213" y="2693988"/>
          <p14:tracePt t="117151" x="2090738" y="2633663"/>
          <p14:tracePt t="117159" x="2209800" y="2582863"/>
          <p14:tracePt t="117167" x="2311400" y="2549525"/>
          <p14:tracePt t="117175" x="2413000" y="2506663"/>
          <p14:tracePt t="117194" x="2592388" y="2438400"/>
          <p14:tracePt t="117199" x="2668588" y="2413000"/>
          <p14:tracePt t="117207" x="2711450" y="2405063"/>
          <p14:tracePt t="117215" x="2752725" y="2397125"/>
          <p14:tracePt t="117223" x="2787650" y="2397125"/>
          <p14:tracePt t="117231" x="2820988" y="2397125"/>
          <p14:tracePt t="117239" x="2863850" y="2413000"/>
          <p14:tracePt t="117248" x="2932113" y="2455863"/>
          <p14:tracePt t="117255" x="2982913" y="2506663"/>
          <p14:tracePt t="117264" x="3033713" y="2549525"/>
          <p14:tracePt t="117270" x="3084513" y="2617788"/>
          <p14:tracePt t="117281" x="3144838" y="2693988"/>
          <p14:tracePt t="117287" x="3211513" y="2787650"/>
          <p14:tracePt t="117296" x="3263900" y="2855913"/>
          <p14:tracePt t="117303" x="3340100" y="2974975"/>
          <p14:tracePt t="117312" x="3433763" y="3076575"/>
          <p14:tracePt t="117319" x="3517900" y="3195638"/>
          <p14:tracePt t="117327" x="3611563" y="3322638"/>
          <p14:tracePt t="117336" x="3671888" y="3441700"/>
          <p14:tracePt t="117344" x="3730625" y="3568700"/>
          <p14:tracePt t="117351" x="3790950" y="3697288"/>
          <p14:tracePt t="117359" x="3824288" y="3832225"/>
          <p14:tracePt t="117367" x="3875088" y="3960813"/>
          <p14:tracePt t="117375" x="3943350" y="4130675"/>
          <p14:tracePt t="117383" x="3986213" y="4249738"/>
          <p14:tracePt t="117392" x="4037013" y="4419600"/>
          <p14:tracePt t="117399" x="4062413" y="4554538"/>
          <p14:tracePt t="117407" x="4087813" y="4699000"/>
          <p14:tracePt t="117415" x="4095750" y="4852988"/>
          <p14:tracePt t="117423" x="4095750" y="5030788"/>
          <p14:tracePt t="117431" x="4095750" y="5200650"/>
          <p14:tracePt t="117439" x="4095750" y="5327650"/>
          <p14:tracePt t="117447" x="4095750" y="5430838"/>
          <p14:tracePt t="117455" x="4062413" y="5549900"/>
          <p14:tracePt t="117464" x="4002088" y="5626100"/>
          <p14:tracePt t="117471" x="3935413" y="5684838"/>
          <p14:tracePt t="117480" x="3849688" y="5745163"/>
          <p14:tracePt t="117487" x="3756025" y="5778500"/>
          <p14:tracePt t="117496" x="3654425" y="5803900"/>
          <p14:tracePt t="117503" x="3552825" y="5821363"/>
          <p14:tracePt t="117511" x="3484563" y="5838825"/>
          <p14:tracePt t="117519" x="3424238" y="5838825"/>
          <p14:tracePt t="117529" x="3390900" y="5838825"/>
          <p14:tracePt t="117546" x="3382963" y="5838825"/>
          <p14:tracePt t="117847" x="3382963" y="5829300"/>
          <p14:tracePt t="117887" x="3355975" y="5829300"/>
          <p14:tracePt t="118015" x="3348038" y="5829300"/>
          <p14:tracePt t="118055" x="3340100" y="5838825"/>
          <p14:tracePt t="118071" x="3340100" y="5854700"/>
          <p14:tracePt t="118095" x="3340100" y="5864225"/>
          <p14:tracePt t="118103" x="3322638" y="5880100"/>
          <p14:tracePt t="118120" x="3314700" y="5897563"/>
          <p14:tracePt t="118136" x="3297238" y="5897563"/>
          <p14:tracePt t="118144" x="3279775" y="5897563"/>
          <p14:tracePt t="118151" x="3254375" y="5897563"/>
          <p14:tracePt t="118159" x="3238500" y="5905500"/>
          <p14:tracePt t="118168" x="3211513" y="5915025"/>
          <p14:tracePt t="118175" x="3203575" y="5915025"/>
          <p14:tracePt t="118183" x="3186113" y="5932488"/>
          <p14:tracePt t="118191" x="3178175" y="5932488"/>
          <p14:tracePt t="118199" x="3170238" y="5940425"/>
          <p14:tracePt t="118207" x="3170238" y="5957888"/>
          <p14:tracePt t="118224" x="3160713" y="5965825"/>
          <p14:tracePt t="118232" x="3160713" y="5973763"/>
          <p14:tracePt t="118240" x="3144838" y="5983288"/>
          <p14:tracePt t="118255" x="3144838" y="5991225"/>
          <p14:tracePt t="118264" x="3144838" y="5999163"/>
          <p14:tracePt t="118304" x="3135313" y="5999163"/>
          <p14:tracePt t="118335" x="3135313" y="6016625"/>
          <p14:tracePt t="118351" x="3135313" y="6024563"/>
          <p14:tracePt t="118375" x="3135313" y="6034088"/>
          <p14:tracePt t="118383" x="3135313" y="6049963"/>
          <p14:tracePt t="118391" x="3127375" y="6049963"/>
          <p14:tracePt t="118400" x="3119438" y="6067425"/>
          <p14:tracePt t="118415" x="3109913" y="6076950"/>
          <p14:tracePt t="118432" x="3084513" y="6084888"/>
          <p14:tracePt t="118439" x="3076575" y="6092825"/>
          <p14:tracePt t="118448" x="3067050" y="6092825"/>
          <p14:tracePt t="118455" x="3041650" y="6102350"/>
          <p14:tracePt t="118464" x="3008313" y="6127750"/>
          <p14:tracePt t="118472" x="2990850" y="6135688"/>
          <p14:tracePt t="118481" x="2965450" y="6143625"/>
          <p14:tracePt t="118488" x="2932113" y="6169025"/>
          <p14:tracePt t="118497" x="2906713" y="6178550"/>
          <p14:tracePt t="118503" x="2863850" y="6194425"/>
          <p14:tracePt t="118512" x="2830513" y="6211888"/>
          <p14:tracePt t="118520" x="2778125" y="6229350"/>
          <p14:tracePt t="118528" x="2711450" y="6272213"/>
          <p14:tracePt t="118536" x="2676525" y="6288088"/>
          <p14:tracePt t="118543" x="2625725" y="6330950"/>
          <p14:tracePt t="118551" x="2574925" y="6365875"/>
          <p14:tracePt t="118559" x="2532063" y="6381750"/>
          <p14:tracePt t="118567" x="2463800" y="6416675"/>
          <p14:tracePt t="118575" x="2422525" y="6432550"/>
          <p14:tracePt t="118583" x="2336800" y="6442075"/>
          <p14:tracePt t="118591" x="2235200" y="6467475"/>
          <p14:tracePt t="118599" x="2159000" y="6467475"/>
          <p14:tracePt t="118606" x="2065338" y="6467475"/>
          <p14:tracePt t="118615" x="1989138" y="6483350"/>
          <p14:tracePt t="118623" x="1903413" y="6500813"/>
          <p14:tracePt t="118632" x="1809750" y="6518275"/>
          <p14:tracePt t="118639" x="1741488" y="6518275"/>
          <p14:tracePt t="118647" x="1665288" y="6518275"/>
          <p14:tracePt t="118654" x="1581150" y="6518275"/>
          <p14:tracePt t="118664" x="1487488" y="6518275"/>
          <p14:tracePt t="118671" x="1385888" y="6518275"/>
          <p14:tracePt t="118680" x="1249363" y="6518275"/>
          <p14:tracePt t="118687" x="1104900" y="6500813"/>
          <p14:tracePt t="118696" x="985838" y="6457950"/>
          <p14:tracePt t="118703" x="798513" y="6407150"/>
          <p14:tracePt t="118710" x="679450" y="6356350"/>
          <p14:tracePt t="118719" x="577850" y="6313488"/>
          <p14:tracePt t="118728" x="501650" y="6254750"/>
          <p14:tracePt t="118735" x="390525" y="6186488"/>
          <p14:tracePt t="118743" x="331788" y="6118225"/>
          <p14:tracePt t="118751" x="271463" y="6049963"/>
          <p14:tracePt t="118759" x="230188" y="5991225"/>
          <p14:tracePt t="118767" x="212725" y="5889625"/>
          <p14:tracePt t="118775" x="177800" y="5795963"/>
          <p14:tracePt t="118783" x="152400" y="5694363"/>
          <p14:tracePt t="118791" x="152400" y="5608638"/>
          <p14:tracePt t="118799" x="119063" y="5524500"/>
          <p14:tracePt t="118807" x="93663" y="5405438"/>
          <p14:tracePt t="118815" x="76200" y="5294313"/>
          <p14:tracePt t="118823" x="76200" y="5208588"/>
          <p14:tracePt t="118831" x="76200" y="5091113"/>
          <p14:tracePt t="118839" x="76200" y="4979988"/>
          <p14:tracePt t="118848" x="76200" y="4868863"/>
          <p14:tracePt t="118856" x="76200" y="4759325"/>
          <p14:tracePt t="118865" x="85725" y="4657725"/>
          <p14:tracePt t="118871" x="127000" y="4579938"/>
          <p14:tracePt t="118881" x="177800" y="4470400"/>
          <p14:tracePt t="118887" x="246063" y="4384675"/>
          <p14:tracePt t="118897" x="314325" y="4275138"/>
          <p14:tracePt t="118902" x="382588" y="4197350"/>
          <p14:tracePt t="118911" x="466725" y="4079875"/>
          <p14:tracePt t="118919" x="552450" y="3986213"/>
          <p14:tracePt t="118927" x="603250" y="3892550"/>
          <p14:tracePt t="118935" x="671513" y="3798888"/>
          <p14:tracePt t="118943" x="773113" y="3705225"/>
          <p14:tracePt t="118951" x="833438" y="3629025"/>
          <p14:tracePt t="118959" x="892175" y="3578225"/>
          <p14:tracePt t="118967" x="942975" y="3527425"/>
          <p14:tracePt t="118975" x="1036638" y="3459163"/>
          <p14:tracePt t="118983" x="1079500" y="3424238"/>
          <p14:tracePt t="118991" x="1130300" y="3398838"/>
          <p14:tracePt t="118999" x="1198563" y="3355975"/>
          <p14:tracePt t="119007" x="1257300" y="3330575"/>
          <p14:tracePt t="119015" x="1333500" y="3314700"/>
          <p14:tracePt t="119023" x="1393825" y="3289300"/>
          <p14:tracePt t="119031" x="1452563" y="3289300"/>
          <p14:tracePt t="119039" x="1546225" y="3289300"/>
          <p14:tracePt t="119047" x="1665288" y="3289300"/>
          <p14:tracePt t="119054" x="1776413" y="3289300"/>
          <p14:tracePt t="119066" x="1903413" y="3297238"/>
          <p14:tracePt t="119070" x="2022475" y="3314700"/>
          <p14:tracePt t="119081" x="2149475" y="3340100"/>
          <p14:tracePt t="119086" x="2252663" y="3382963"/>
          <p14:tracePt t="119095" x="2371725" y="3424238"/>
          <p14:tracePt t="119103" x="2473325" y="3459163"/>
          <p14:tracePt t="119112" x="2574925" y="3509963"/>
          <p14:tracePt t="119118" x="2668588" y="3560763"/>
          <p14:tracePt t="119128" x="2744788" y="3611563"/>
          <p14:tracePt t="119136" x="2820988" y="3671888"/>
          <p14:tracePt t="119143" x="2889250" y="3738563"/>
          <p14:tracePt t="119151" x="2965450" y="3832225"/>
          <p14:tracePt t="119159" x="3025775" y="3935413"/>
          <p14:tracePt t="119167" x="3076575" y="4062413"/>
          <p14:tracePt t="119175" x="3119438" y="4164013"/>
          <p14:tracePt t="119183" x="3135313" y="4283075"/>
          <p14:tracePt t="119191" x="3152775" y="4394200"/>
          <p14:tracePt t="119199" x="3152775" y="4495800"/>
          <p14:tracePt t="119208" x="3152775" y="4579938"/>
          <p14:tracePt t="119215" x="3152775" y="4665663"/>
          <p14:tracePt t="119223" x="3152775" y="4741863"/>
          <p14:tracePt t="119231" x="3152775" y="4827588"/>
          <p14:tracePt t="119239" x="3152775" y="4894263"/>
          <p14:tracePt t="119248" x="3152775" y="4937125"/>
          <p14:tracePt t="119256" x="3152775" y="4962525"/>
          <p14:tracePt t="119265" x="3152775" y="4979988"/>
          <p14:tracePt t="119271" x="3144838" y="5005388"/>
          <p14:tracePt t="119281" x="3127375" y="5038725"/>
          <p14:tracePt t="119287" x="3127375" y="5048250"/>
          <p14:tracePt t="119296" x="3094038" y="5048250"/>
          <p14:tracePt t="119303" x="3076575" y="5048250"/>
          <p14:tracePt t="119312" x="3041650" y="5048250"/>
          <p14:tracePt t="119335" x="3041650" y="5030788"/>
          <p14:tracePt t="119343" x="3025775" y="5030788"/>
          <p14:tracePt t="119487" x="3025775" y="5013325"/>
          <p14:tracePt t="119711" x="3025775" y="5048250"/>
          <p14:tracePt t="119719" x="3025775" y="5091113"/>
          <p14:tracePt t="119727" x="3025775" y="5149850"/>
          <p14:tracePt t="119736" x="3000375" y="5208588"/>
          <p14:tracePt t="119743" x="2974975" y="5294313"/>
          <p14:tracePt t="119752" x="2940050" y="5370513"/>
          <p14:tracePt t="119759" x="2922588" y="5464175"/>
          <p14:tracePt t="119767" x="2863850" y="5524500"/>
          <p14:tracePt t="119776" x="2813050" y="5575300"/>
          <p14:tracePt t="119784" x="2752725" y="5626100"/>
          <p14:tracePt t="119792" x="2727325" y="5641975"/>
          <p14:tracePt t="119799" x="2676525" y="5676900"/>
          <p14:tracePt t="119807" x="2651125" y="5694363"/>
          <p14:tracePt t="119815" x="2633663" y="5710238"/>
          <p14:tracePt t="119823" x="2617788" y="5710238"/>
          <p14:tracePt t="119839" x="2608263" y="5710238"/>
          <p14:tracePt t="119864" x="2600325" y="5710238"/>
          <p14:tracePt t="119871" x="2600325" y="5702300"/>
          <p14:tracePt t="119880" x="2608263" y="5668963"/>
          <p14:tracePt t="119887" x="2625725" y="5651500"/>
          <p14:tracePt t="119895" x="2651125" y="5634038"/>
          <p14:tracePt t="119903" x="2660650" y="5626100"/>
          <p14:tracePt t="119911" x="2660650" y="5608638"/>
          <p14:tracePt t="119919" x="2668588" y="5600700"/>
          <p14:tracePt t="119927" x="2668588" y="5591175"/>
          <p14:tracePt t="119935" x="2668588" y="5575300"/>
          <p14:tracePt t="120031" x="2686050" y="5575300"/>
          <p14:tracePt t="120048" x="2693988" y="5600700"/>
          <p14:tracePt t="120056" x="2701925" y="5626100"/>
          <p14:tracePt t="120065" x="2701925" y="5634038"/>
          <p14:tracePt t="120072" x="2701925" y="5641975"/>
          <p14:tracePt t="120080" x="2701925" y="5651500"/>
          <p14:tracePt t="120087" x="2701925" y="5659438"/>
          <p14:tracePt t="120103" x="2701925" y="5668963"/>
          <p14:tracePt t="120303" x="2701925" y="5659438"/>
          <p14:tracePt t="120311" x="2719388" y="5659438"/>
          <p14:tracePt t="120335" x="2727325" y="5668963"/>
          <p14:tracePt t="120359" x="2727325" y="5676900"/>
          <p14:tracePt t="120391" x="2736850" y="5684838"/>
          <p14:tracePt t="120399" x="2736850" y="5694363"/>
          <p14:tracePt t="120423" x="2744788" y="5702300"/>
          <p14:tracePt t="120440" x="2752725" y="5702300"/>
          <p14:tracePt t="120455" x="2762250" y="5710238"/>
          <p14:tracePt t="120471" x="2787650" y="5719763"/>
          <p14:tracePt t="120480" x="2795588" y="5727700"/>
          <p14:tracePt t="120495" x="2813050" y="5735638"/>
          <p14:tracePt t="120503" x="2820988" y="5735638"/>
          <p14:tracePt t="120520" x="2830513" y="5735638"/>
          <p14:tracePt t="120527" x="2855913" y="5735638"/>
          <p14:tracePt t="120535" x="2871788" y="5745163"/>
          <p14:tracePt t="120543" x="2889250" y="5761038"/>
          <p14:tracePt t="120551" x="2906713" y="5778500"/>
          <p14:tracePt t="120559" x="2940050" y="5788025"/>
          <p14:tracePt t="120567" x="2982913" y="5795963"/>
          <p14:tracePt t="120575" x="3051175" y="5813425"/>
          <p14:tracePt t="120583" x="3135313" y="5838825"/>
          <p14:tracePt t="120591" x="3238500" y="5872163"/>
          <p14:tracePt t="120599" x="3322638" y="5889625"/>
          <p14:tracePt t="120608" x="3441700" y="5932488"/>
          <p14:tracePt t="120615" x="3517900" y="5948363"/>
          <p14:tracePt t="120623" x="3594100" y="5991225"/>
          <p14:tracePt t="120631" x="3646488" y="6016625"/>
          <p14:tracePt t="120639" x="3654425" y="6016625"/>
          <p14:tracePt t="120649" x="3654425" y="6024563"/>
          <p14:tracePt t="120655" x="3654425" y="6034088"/>
          <p14:tracePt t="120664" x="3654425" y="6042025"/>
          <p14:tracePt t="120671" x="3629025" y="6067425"/>
          <p14:tracePt t="120679" x="3552825" y="6084888"/>
          <p14:tracePt t="120687" x="3492500" y="6084888"/>
          <p14:tracePt t="120696" x="3433763" y="6092825"/>
          <p14:tracePt t="120702" x="3365500" y="6110288"/>
          <p14:tracePt t="120712" x="3322638" y="6110288"/>
          <p14:tracePt t="120719" x="3297238" y="6110288"/>
          <p14:tracePt t="120727" x="3271838" y="6118225"/>
          <p14:tracePt t="120734" x="3263900" y="6118225"/>
          <p14:tracePt t="120775" x="3263900" y="6127750"/>
          <p14:tracePt t="120783" x="3271838" y="6127750"/>
          <p14:tracePt t="120791" x="3279775" y="6127750"/>
          <p14:tracePt t="120800" x="3289300" y="6127750"/>
          <p14:tracePt t="120807" x="3297238" y="6135688"/>
          <p14:tracePt t="120831" x="3305175" y="6135688"/>
          <p14:tracePt t="120840" x="3314700" y="6143625"/>
          <p14:tracePt t="120848" x="3322638" y="6153150"/>
          <p14:tracePt t="120879" x="3330575" y="6153150"/>
          <p14:tracePt t="120887" x="3348038" y="6153150"/>
          <p14:tracePt t="120904" x="3355975" y="6153150"/>
          <p14:tracePt t="120919" x="3365500" y="6153150"/>
          <p14:tracePt t="120935" x="3382963" y="6153150"/>
          <p14:tracePt t="120943" x="3390900" y="6143625"/>
          <p14:tracePt t="120951" x="3398838" y="6135688"/>
          <p14:tracePt t="120979" x="3424238" y="6102350"/>
          <p14:tracePt t="120984" x="3449638" y="6092825"/>
          <p14:tracePt t="120992" x="3467100" y="6076950"/>
          <p14:tracePt t="120999" x="3484563" y="6067425"/>
          <p14:tracePt t="121007" x="3509963" y="6049963"/>
          <p14:tracePt t="121016" x="3543300" y="6034088"/>
          <p14:tracePt t="121023" x="3578225" y="6016625"/>
          <p14:tracePt t="121032" x="3646488" y="5983288"/>
          <p14:tracePt t="121039" x="3722688" y="5948363"/>
          <p14:tracePt t="121048" x="3756025" y="5922963"/>
          <p14:tracePt t="121055" x="3849688" y="5880100"/>
          <p14:tracePt t="121065" x="3908425" y="5838825"/>
          <p14:tracePt t="121072" x="4002088" y="5778500"/>
          <p14:tracePt t="121079" x="4105275" y="5727700"/>
          <p14:tracePt t="121088" x="4206875" y="5676900"/>
          <p14:tracePt t="121096" x="4316413" y="5626100"/>
          <p14:tracePt t="121103" x="4419600" y="5591175"/>
          <p14:tracePt t="121111" x="4546600" y="5549900"/>
          <p14:tracePt t="121119" x="4708525" y="5507038"/>
          <p14:tracePt t="121127" x="4868863" y="5481638"/>
          <p14:tracePt t="121135" x="5091113" y="5456238"/>
          <p14:tracePt t="121143" x="5370513" y="5405438"/>
          <p14:tracePt t="121151" x="5608638" y="5387975"/>
          <p14:tracePt t="121159" x="5880100" y="5353050"/>
          <p14:tracePt t="121167" x="6313488" y="5353050"/>
          <p14:tracePt t="121175" x="6688138" y="5353050"/>
          <p14:tracePt t="121183" x="7061200" y="5353050"/>
          <p14:tracePt t="121191" x="7410450" y="5353050"/>
          <p14:tracePt t="121199" x="7758113" y="5353050"/>
          <p14:tracePt t="121207" x="8074025" y="5353050"/>
          <p14:tracePt t="121215" x="8251825" y="5353050"/>
          <p14:tracePt t="121223" x="8429625" y="5353050"/>
          <p14:tracePt t="121232" x="8566150" y="5353050"/>
          <p14:tracePt t="121239" x="8677275" y="5353050"/>
          <p14:tracePt t="121249" x="8736013" y="5353050"/>
          <p14:tracePt t="121255" x="8769350" y="5353050"/>
          <p14:tracePt t="121264" x="8786813" y="5362575"/>
          <p14:tracePt t="121271" x="8804275" y="5380038"/>
          <p14:tracePt t="121279" x="8804275" y="5405438"/>
          <p14:tracePt t="121287" x="8804275" y="5421313"/>
          <p14:tracePt t="121296" x="8804275" y="5446713"/>
          <p14:tracePt t="121303" x="8804275" y="5456238"/>
          <p14:tracePt t="121319" x="8804275" y="5472113"/>
          <p14:tracePt t="121391" x="8796338" y="5472113"/>
          <p14:tracePt t="121399" x="8778875" y="5464175"/>
          <p14:tracePt t="121407" x="8761413" y="5456238"/>
          <p14:tracePt t="121423" x="8736013" y="5446713"/>
          <p14:tracePt t="121432" x="8728075" y="5438775"/>
          <p14:tracePt t="121439" x="8728075" y="5430838"/>
          <p14:tracePt t="121455" x="8728075" y="5413375"/>
          <p14:tracePt t="121465" x="8728075" y="5387975"/>
          <p14:tracePt t="121471" x="8718550" y="5370513"/>
          <p14:tracePt t="121479" x="8702675" y="5337175"/>
          <p14:tracePt t="121487" x="8693150" y="5311775"/>
          <p14:tracePt t="121496" x="8685213" y="5294313"/>
          <p14:tracePt t="121504" x="8677275" y="5260975"/>
          <p14:tracePt t="121511" x="8651875" y="5218113"/>
          <p14:tracePt t="121519" x="8642350" y="5200650"/>
          <p14:tracePt t="121527" x="8599488" y="5149850"/>
          <p14:tracePt t="121535" x="8583613" y="5132388"/>
          <p14:tracePt t="121543" x="8548688" y="5091113"/>
          <p14:tracePt t="121551" x="8523288" y="5064125"/>
          <p14:tracePt t="121559" x="8489950" y="5038725"/>
          <p14:tracePt t="121567" x="8464550" y="5022850"/>
          <p14:tracePt t="121584" x="8455025" y="5022850"/>
          <p14:tracePt t="121671" x="8447088" y="5022850"/>
          <p14:tracePt t="121678" x="8447088" y="5030788"/>
          <p14:tracePt t="121687" x="8447088" y="5038725"/>
          <p14:tracePt t="121703" x="8455025" y="5056188"/>
          <p14:tracePt t="121711" x="8455025" y="5064125"/>
          <p14:tracePt t="121727" x="8480425" y="5081588"/>
          <p14:tracePt t="121735" x="8489950" y="5081588"/>
          <p14:tracePt t="121743" x="8523288" y="5099050"/>
          <p14:tracePt t="121751" x="8540750" y="5099050"/>
          <p14:tracePt t="121759" x="8566150" y="5099050"/>
          <p14:tracePt t="121767" x="8591550" y="5099050"/>
          <p14:tracePt t="121775" x="8624888" y="5099050"/>
          <p14:tracePt t="121783" x="8642350" y="5099050"/>
          <p14:tracePt t="121791" x="8659813" y="5099050"/>
          <p14:tracePt t="121799" x="8677275" y="5099050"/>
          <p14:tracePt t="121808" x="8702675" y="5099050"/>
          <p14:tracePt t="121823" x="8728075" y="5099050"/>
          <p14:tracePt t="121855" x="8743950" y="5099050"/>
          <p14:tracePt t="121871" x="8761413" y="5099050"/>
          <p14:tracePt t="122088" x="8761413" y="5091113"/>
          <p14:tracePt t="122095" x="8753475" y="5073650"/>
          <p14:tracePt t="122104" x="8728075" y="5056188"/>
          <p14:tracePt t="122111" x="8710613" y="5030788"/>
          <p14:tracePt t="122119" x="8693150" y="5022850"/>
          <p14:tracePt t="122127" x="8659813" y="4987925"/>
          <p14:tracePt t="122135" x="8616950" y="4962525"/>
          <p14:tracePt t="122142" x="8574088" y="4937125"/>
          <p14:tracePt t="122151" x="8523288" y="4894263"/>
          <p14:tracePt t="122159" x="8464550" y="4860925"/>
          <p14:tracePt t="122166" x="8388350" y="4818063"/>
          <p14:tracePt t="122175" x="8320088" y="4784725"/>
          <p14:tracePt t="122182" x="8234363" y="4749800"/>
          <p14:tracePt t="122191" x="8140700" y="4708525"/>
          <p14:tracePt t="122199" x="8056563" y="4665663"/>
          <p14:tracePt t="122207" x="7937500" y="4605338"/>
          <p14:tracePt t="122216" x="7818438" y="4554538"/>
          <p14:tracePt t="122223" x="7691438" y="4495800"/>
          <p14:tracePt t="122232" x="7512050" y="4435475"/>
          <p14:tracePt t="122239" x="7265988" y="4316413"/>
          <p14:tracePt t="122249" x="7002463" y="4214813"/>
          <p14:tracePt t="122255" x="6619875" y="4062413"/>
          <p14:tracePt t="122264" x="6246813" y="3951288"/>
          <p14:tracePt t="122271" x="5864225" y="3841750"/>
          <p14:tracePt t="122279" x="5497513" y="3748088"/>
          <p14:tracePt t="122287" x="5149850" y="3654425"/>
          <p14:tracePt t="122297" x="4886325" y="3568700"/>
          <p14:tracePt t="122303" x="4683125" y="3502025"/>
          <p14:tracePt t="122311" x="4470400" y="3424238"/>
          <p14:tracePt t="122319" x="4308475" y="3355975"/>
          <p14:tracePt t="122327" x="4181475" y="3297238"/>
          <p14:tracePt t="122335" x="4079875" y="3238500"/>
          <p14:tracePt t="122342" x="3986213" y="3186113"/>
          <p14:tracePt t="122351" x="3908425" y="3135313"/>
          <p14:tracePt t="122359" x="3857625" y="3101975"/>
          <p14:tracePt t="122367" x="3832225" y="3084513"/>
          <p14:tracePt t="122375" x="3806825" y="3059113"/>
          <p14:tracePt t="122383" x="3790950" y="3051175"/>
          <p14:tracePt t="122391" x="3773488" y="3041650"/>
          <p14:tracePt t="122399" x="3748088" y="3025775"/>
          <p14:tracePt t="122408" x="3713163" y="3025775"/>
          <p14:tracePt t="122423" x="3697288" y="3025775"/>
          <p14:tracePt t="122433" x="3671888" y="3025775"/>
          <p14:tracePt t="122439" x="3662363" y="3025775"/>
          <p14:tracePt t="122448" x="3646488" y="3025775"/>
          <p14:tracePt t="122455" x="3636963" y="3025775"/>
          <p14:tracePt t="122480" x="3629025" y="3033713"/>
          <p14:tracePt t="122495" x="3629025" y="3041650"/>
          <p14:tracePt t="122503" x="3629025" y="3051175"/>
          <p14:tracePt t="122511" x="3629025" y="3076575"/>
          <p14:tracePt t="122519" x="3629025" y="3101975"/>
          <p14:tracePt t="122528" x="3671888" y="3135313"/>
          <p14:tracePt t="122536" x="3756025" y="3195638"/>
          <p14:tracePt t="122543" x="3867150" y="3254375"/>
          <p14:tracePt t="122551" x="4044950" y="3330575"/>
          <p14:tracePt t="122559" x="4308475" y="3433763"/>
          <p14:tracePt t="122567" x="4648200" y="3603625"/>
          <p14:tracePt t="122575" x="5091113" y="3781425"/>
          <p14:tracePt t="122583" x="5497513" y="3917950"/>
          <p14:tracePt t="122591" x="5905500" y="4095750"/>
          <p14:tracePt t="122599" x="6399213" y="4257675"/>
          <p14:tracePt t="122607" x="6934200" y="4495800"/>
          <p14:tracePt t="122617" x="7597775" y="4716463"/>
          <p14:tracePt t="122623" x="8285163" y="4911725"/>
          <p14:tracePt t="122632" x="8940800" y="5064125"/>
          <p14:tracePt t="123488" x="9118600" y="5311775"/>
          <p14:tracePt t="123495" x="9110663" y="5311775"/>
          <p14:tracePt t="123504" x="9101138" y="5327650"/>
          <p14:tracePt t="123519" x="9101138" y="5353050"/>
          <p14:tracePt t="123527" x="9101138" y="5362575"/>
          <p14:tracePt t="123535" x="9101138" y="5380038"/>
          <p14:tracePt t="123543" x="9093200" y="5395913"/>
          <p14:tracePt t="123591" x="9085263" y="5405438"/>
          <p14:tracePt t="123624" x="9075738" y="5405438"/>
          <p14:tracePt t="123679" x="9067800" y="5405438"/>
          <p14:tracePt t="124055" x="9058275" y="5405438"/>
          <p14:tracePt t="124063" x="9058275" y="5395913"/>
          <p14:tracePt t="124087" x="9067800" y="5395913"/>
          <p14:tracePt t="124095" x="9067800" y="5387975"/>
          <p14:tracePt t="124112" x="9075738" y="5380038"/>
          <p14:tracePt t="124119" x="9075738" y="5370513"/>
          <p14:tracePt t="124143" x="9085263" y="5370513"/>
          <p14:tracePt t="124183" x="9093200" y="5362575"/>
          <p14:tracePt t="124207" x="9093200" y="5353050"/>
          <p14:tracePt t="124224" x="9093200" y="5345113"/>
          <p14:tracePt t="124232" x="9093200" y="5337175"/>
          <p14:tracePt t="124239" x="9093200" y="5327650"/>
          <p14:tracePt t="124256" x="9093200" y="5311775"/>
          <p14:tracePt t="124280" x="9093200" y="5302250"/>
          <p14:tracePt t="124431" x="9093200" y="5311775"/>
          <p14:tracePt t="124679" x="9101138" y="5311775"/>
          <p14:tracePt t="124695" x="9110663" y="5319713"/>
          <p14:tracePt t="124711" x="9110663" y="5327650"/>
          <p14:tracePt t="125655" x="9126538" y="5327650"/>
          <p14:tracePt t="125667" x="9136063" y="5337175"/>
          <p14:tracePt t="126232" x="9126538" y="5370513"/>
          <p14:tracePt t="126247" x="9118600" y="5370513"/>
          <p14:tracePt t="126263" x="9110663" y="5370513"/>
          <p14:tracePt t="126271" x="9101138" y="5370513"/>
          <p14:tracePt t="126286" x="9093200" y="5380038"/>
          <p14:tracePt t="126295" x="9085263" y="5380038"/>
          <p14:tracePt t="126319" x="9075738" y="5380038"/>
          <p14:tracePt t="126327" x="9075738" y="5387975"/>
          <p14:tracePt t="126352" x="9075738" y="5395913"/>
          <p14:tracePt t="126358" x="9075738" y="5405438"/>
          <p14:tracePt t="126367" x="9075738" y="5413375"/>
          <p14:tracePt t="126375" x="9075738" y="5430838"/>
          <p14:tracePt t="126385" x="9067800" y="5446713"/>
          <p14:tracePt t="126391" x="9067800" y="5456238"/>
          <p14:tracePt t="126399" x="9067800" y="5464175"/>
          <p14:tracePt t="126407" x="9067800" y="5472113"/>
          <p14:tracePt t="126432" x="9058275" y="5472113"/>
          <p14:tracePt t="126439" x="9058275" y="5481638"/>
          <p14:tracePt t="126447" x="9058275" y="5489575"/>
          <p14:tracePt t="126463" x="9058275" y="5507038"/>
          <p14:tracePt t="126471" x="9058275" y="5514975"/>
          <p14:tracePt t="126487" x="9058275" y="5524500"/>
          <p14:tracePt t="126496" x="9067800" y="5540375"/>
          <p14:tracePt t="126511" x="9075738" y="5540375"/>
          <p14:tracePt t="126569" x="9075738" y="5549900"/>
          <p14:tracePt t="126575" x="9075738" y="5557838"/>
          <p14:tracePt t="126584" x="9067800" y="5557838"/>
          <p14:tracePt t="126607" x="9058275" y="5565775"/>
          <p14:tracePt t="126623" x="9058275" y="5575300"/>
          <p14:tracePt t="126639" x="9058275" y="5583238"/>
          <p14:tracePt t="126655" x="9050338" y="5591175"/>
          <p14:tracePt t="126671" x="9042400" y="5616575"/>
          <p14:tracePt t="126687" x="9032875" y="5634038"/>
          <p14:tracePt t="126703" x="9024938" y="5651500"/>
          <p14:tracePt t="126710" x="9024938" y="5659438"/>
          <p14:tracePt t="126719" x="9024938" y="5668963"/>
          <p14:tracePt t="126735" x="9024938" y="5676900"/>
          <p14:tracePt t="126752" x="9024938" y="5684838"/>
          <p14:tracePt t="126768" x="9024938" y="5694363"/>
          <p14:tracePt t="126785" x="9024938" y="5710238"/>
          <p14:tracePt t="126791" x="9024938" y="5719763"/>
          <p14:tracePt t="126807" x="9032875" y="5719763"/>
          <p14:tracePt t="126816" x="9042400" y="5719763"/>
          <p14:tracePt t="126832" x="9058275" y="5727700"/>
          <p14:tracePt t="126840" x="9075738" y="5735638"/>
          <p14:tracePt t="126849" x="9101138" y="5753100"/>
          <p14:tracePt t="126855" x="9110663" y="5770563"/>
          <p14:tracePt t="126863" x="9118600" y="5770563"/>
          <p14:tracePt t="127775" x="9118600" y="6049963"/>
          <p14:tracePt t="127791" x="9110663" y="6042025"/>
          <p14:tracePt t="127807" x="9101138" y="6034088"/>
          <p14:tracePt t="127815" x="9085263" y="6016625"/>
          <p14:tracePt t="127832" x="9075738" y="6016625"/>
          <p14:tracePt t="127847" x="9075738" y="6008688"/>
          <p14:tracePt t="128007" x="9067800" y="5999163"/>
          <p14:tracePt t="128032" x="9058275" y="5999163"/>
          <p14:tracePt t="128039" x="9058275" y="5991225"/>
          <p14:tracePt t="128055" x="9050338" y="5983288"/>
          <p14:tracePt t="128063" x="9042400" y="5973763"/>
          <p14:tracePt t="128079" x="9042400" y="5965825"/>
          <p14:tracePt t="128087" x="9032875" y="5957888"/>
          <p14:tracePt t="128095" x="9017000" y="5948363"/>
          <p14:tracePt t="128104" x="9007475" y="5932488"/>
          <p14:tracePt t="128120" x="8999538" y="5922963"/>
          <p14:tracePt t="128186" x="8982075" y="5922963"/>
          <p14:tracePt t="128190" x="8974138" y="5940425"/>
          <p14:tracePt t="128207" x="8966200" y="5957888"/>
          <p14:tracePt t="128215" x="8956675" y="5965825"/>
          <p14:tracePt t="128223" x="8948738" y="5973763"/>
          <p14:tracePt t="128231" x="8940800" y="5983288"/>
          <p14:tracePt t="128543" x="8940800" y="5973763"/>
          <p14:tracePt t="128569" x="8940800" y="5965825"/>
          <p14:tracePt t="128575" x="8940800" y="5957888"/>
          <p14:tracePt t="128585" x="8940800" y="5948363"/>
          <p14:tracePt t="128601" x="8940800" y="5940425"/>
          <p14:tracePt t="128711" x="8940800" y="5932488"/>
          <p14:tracePt t="128736" x="8948738" y="5922963"/>
          <p14:tracePt t="128871" x="8948738" y="5905500"/>
          <p14:tracePt t="128879" x="8940800" y="5897563"/>
          <p14:tracePt t="128953" x="8940800" y="5880100"/>
          <p14:tracePt t="128959" x="8931275" y="5872163"/>
          <p14:tracePt t="128984" x="8923338" y="5872163"/>
          <p14:tracePt t="128990" x="8913813" y="5872163"/>
          <p14:tracePt t="129231" x="8888413" y="5872163"/>
          <p14:tracePt t="129239" x="8863013" y="5872163"/>
          <p14:tracePt t="129247" x="8855075" y="5872163"/>
          <p14:tracePt t="129255" x="8837613" y="5872163"/>
          <p14:tracePt t="129264" x="8821738" y="5872163"/>
          <p14:tracePt t="129272" x="8804275" y="5872163"/>
          <p14:tracePt t="129279" x="8778875" y="5872163"/>
          <p14:tracePt t="129295" x="8769350" y="5872163"/>
          <p14:tracePt t="129311" x="8753475" y="5872163"/>
          <p14:tracePt t="129463" x="8753475" y="5864225"/>
          <p14:tracePt t="129487" x="8753475" y="5838825"/>
          <p14:tracePt t="129495" x="8761413" y="5838825"/>
          <p14:tracePt t="129503" x="8761413" y="5829300"/>
          <p14:tracePt t="129511" x="8761413" y="5813425"/>
          <p14:tracePt t="129520" x="8769350" y="5795963"/>
          <p14:tracePt t="129527" x="8778875" y="5778500"/>
          <p14:tracePt t="129536" x="8778875" y="5770563"/>
          <p14:tracePt t="129552" x="8786813" y="5745163"/>
          <p14:tracePt t="129569" x="8786813" y="5735638"/>
          <p14:tracePt t="129575" x="8786813" y="5727700"/>
          <p14:tracePt t="129583" x="8796338" y="5719763"/>
          <p14:tracePt t="129607" x="8796338" y="5710238"/>
          <p14:tracePt t="129616" x="8796338" y="5702300"/>
          <p14:tracePt t="129631" x="8796338" y="5684838"/>
          <p14:tracePt t="129640" x="8796338" y="5668963"/>
          <p14:tracePt t="129655" x="8796338" y="5651500"/>
          <p14:tracePt t="129663" x="8796338" y="5641975"/>
          <p14:tracePt t="129671" x="8796338" y="5634038"/>
          <p14:tracePt t="129679" x="8812213" y="5616575"/>
          <p14:tracePt t="129687" x="8812213" y="5608638"/>
          <p14:tracePt t="129721" x="8821738" y="5600700"/>
          <p14:tracePt t="129759" x="8829675" y="5583238"/>
          <p14:tracePt t="129768" x="8829675" y="5575300"/>
          <p14:tracePt t="129776" x="8829675" y="5565775"/>
          <p14:tracePt t="129783" x="8829675" y="5557838"/>
          <p14:tracePt t="129791" x="8829675" y="5549900"/>
          <p14:tracePt t="129800" x="8829675" y="5532438"/>
          <p14:tracePt t="129807" x="8829675" y="5524500"/>
          <p14:tracePt t="129816" x="8829675" y="5507038"/>
          <p14:tracePt t="129823" x="8829675" y="5497513"/>
          <p14:tracePt t="129831" x="8829675" y="5489575"/>
          <p14:tracePt t="129839" x="8829675" y="5481638"/>
          <p14:tracePt t="129847" x="8829675" y="5472113"/>
          <p14:tracePt t="129855" x="8829675" y="5446713"/>
          <p14:tracePt t="129864" x="8829675" y="5438775"/>
          <p14:tracePt t="129871" x="8829675" y="5413375"/>
          <p14:tracePt t="129879" x="8829675" y="5395913"/>
          <p14:tracePt t="129887" x="8829675" y="5370513"/>
          <p14:tracePt t="129896" x="8804275" y="5327650"/>
          <p14:tracePt t="129903" x="8778875" y="5286375"/>
          <p14:tracePt t="129912" x="8769350" y="5260975"/>
          <p14:tracePt t="129921" x="8753475" y="5235575"/>
          <p14:tracePt t="129927" x="8743950" y="5200650"/>
          <p14:tracePt t="129936" x="8728075" y="5183188"/>
          <p14:tracePt t="129944" x="8710613" y="5149850"/>
          <p14:tracePt t="129954" x="8710613" y="5132388"/>
          <p14:tracePt t="129971" x="8685213" y="5091113"/>
          <p14:tracePt t="129975" x="8677275" y="5064125"/>
          <p14:tracePt t="129984" x="8677275" y="5056188"/>
          <p14:tracePt t="129991" x="8667750" y="5038725"/>
          <p14:tracePt t="130000" x="8667750" y="5030788"/>
          <p14:tracePt t="130007" x="8659813" y="5030788"/>
          <p14:tracePt t="130016" x="8651875" y="5022850"/>
          <p14:tracePt t="130031" x="8651875" y="5013325"/>
          <p14:tracePt t="130103" x="8651875" y="5005388"/>
          <p14:tracePt t="130120" x="8642350" y="4987925"/>
          <p14:tracePt t="130143" x="8642350" y="4979988"/>
          <p14:tracePt t="130153" x="8642350" y="4972050"/>
          <p14:tracePt t="130167" x="8624888" y="4954588"/>
          <p14:tracePt t="130175" x="8616950" y="4946650"/>
          <p14:tracePt t="130182" x="8616950" y="4937125"/>
          <p14:tracePt t="130191" x="8609013" y="4929188"/>
          <p14:tracePt t="130200" x="8599488" y="4929188"/>
          <p14:tracePt t="130207" x="8599488" y="4919663"/>
          <p14:tracePt t="130223" x="8583613" y="4911725"/>
          <p14:tracePt t="130296" x="8574088" y="4911725"/>
          <p14:tracePt t="130321" x="8574088" y="4903788"/>
          <p14:tracePt t="130327" x="8574088" y="4894263"/>
          <p14:tracePt t="130337" x="8566150" y="4886325"/>
          <p14:tracePt t="130343" x="8558213" y="4886325"/>
          <p14:tracePt t="130359" x="8548688" y="4878388"/>
          <p14:tracePt t="130368" x="8548688" y="4860925"/>
          <p14:tracePt t="130376" x="8548688" y="4852988"/>
          <p14:tracePt t="130383" x="8548688" y="4835525"/>
          <p14:tracePt t="130391" x="8540750" y="4827588"/>
          <p14:tracePt t="130400" x="8540750" y="4818063"/>
          <p14:tracePt t="130415" x="8540750" y="4810125"/>
          <p14:tracePt t="130423" x="8540750" y="4802188"/>
          <p14:tracePt t="130559" x="8540750" y="4810125"/>
          <p14:tracePt t="131136" x="8540750" y="4802188"/>
          <p14:tracePt t="131295" x="8540750" y="4792663"/>
          <p14:tracePt t="131304" x="8540750" y="4784725"/>
          <p14:tracePt t="131327" x="8540750" y="4767263"/>
          <p14:tracePt t="131342" x="8532813" y="4749800"/>
          <p14:tracePt t="131354" x="8523288" y="4749800"/>
          <p14:tracePt t="131359" x="8523288" y="4741863"/>
          <p14:tracePt t="131375" x="8497888" y="4724400"/>
          <p14:tracePt t="131383" x="8489950" y="4724400"/>
          <p14:tracePt t="131391" x="8480425" y="4716463"/>
          <p14:tracePt t="131399" x="8464550" y="4708525"/>
          <p14:tracePt t="131406" x="8447088" y="4691063"/>
          <p14:tracePt t="131415" x="8447088" y="4683125"/>
          <p14:tracePt t="131423" x="8421688" y="4673600"/>
          <p14:tracePt t="131431" x="8396288" y="4657725"/>
          <p14:tracePt t="131439" x="8378825" y="4648200"/>
          <p14:tracePt t="131447" x="8353425" y="4640263"/>
          <p14:tracePt t="131455" x="8328025" y="4630738"/>
          <p14:tracePt t="131462" x="8294688" y="4614863"/>
          <p14:tracePt t="131471" x="8285163" y="4614863"/>
          <p14:tracePt t="131479" x="8269288" y="4605338"/>
          <p14:tracePt t="131488" x="8234363" y="4597400"/>
          <p14:tracePt t="131495" x="8226425" y="4597400"/>
          <p14:tracePt t="131504" x="8201025" y="4597400"/>
          <p14:tracePt t="131511" x="8175625" y="4579938"/>
          <p14:tracePt t="131520" x="8166100" y="4572000"/>
          <p14:tracePt t="131527" x="8140700" y="4554538"/>
          <p14:tracePt t="131536" x="8107363" y="4529138"/>
          <p14:tracePt t="131543" x="8056563" y="4513263"/>
          <p14:tracePt t="131553" x="8021638" y="4495800"/>
          <p14:tracePt t="131559" x="7962900" y="4470400"/>
          <p14:tracePt t="131567" x="7912100" y="4445000"/>
          <p14:tracePt t="131575" x="7861300" y="4435475"/>
          <p14:tracePt t="131583" x="7818438" y="4410075"/>
          <p14:tracePt t="131591" x="7783513" y="4394200"/>
          <p14:tracePt t="131599" x="7732713" y="4384675"/>
          <p14:tracePt t="131607" x="7691438" y="4368800"/>
          <p14:tracePt t="131615" x="7666038" y="4351338"/>
          <p14:tracePt t="131623" x="7631113" y="4333875"/>
          <p14:tracePt t="131631" x="7613650" y="4325938"/>
          <p14:tracePt t="131638" x="7580313" y="4300538"/>
          <p14:tracePt t="131647" x="7554913" y="4291013"/>
          <p14:tracePt t="131655" x="7512050" y="4265613"/>
          <p14:tracePt t="131663" x="7478713" y="4249738"/>
          <p14:tracePt t="131671" x="7443788" y="4240213"/>
          <p14:tracePt t="131679" x="7402513" y="4214813"/>
          <p14:tracePt t="131687" x="7385050" y="4206875"/>
          <p14:tracePt t="131695" x="7324725" y="4171950"/>
          <p14:tracePt t="131704" x="7299325" y="4171950"/>
          <p14:tracePt t="131711" x="7258050" y="4146550"/>
          <p14:tracePt t="131720" x="7232650" y="4146550"/>
          <p14:tracePt t="131727" x="7197725" y="4130675"/>
          <p14:tracePt t="131737" x="7164388" y="4105275"/>
          <p14:tracePt t="131743" x="7146925" y="4095750"/>
          <p14:tracePt t="131753" x="7113588" y="4070350"/>
          <p14:tracePt t="131758" x="7088188" y="4044950"/>
          <p14:tracePt t="131767" x="7078663" y="4037013"/>
          <p14:tracePt t="131775" x="7027863" y="3994150"/>
          <p14:tracePt t="131787" x="7010400" y="3986213"/>
          <p14:tracePt t="131791" x="6977063" y="3960813"/>
          <p14:tracePt t="131799" x="6969125" y="3943350"/>
          <p14:tracePt t="131807" x="6926263" y="3917950"/>
          <p14:tracePt t="131815" x="6891338" y="3875088"/>
          <p14:tracePt t="131823" x="6875463" y="3857625"/>
          <p14:tracePt t="131831" x="6840538" y="3832225"/>
          <p14:tracePt t="131839" x="6815138" y="3816350"/>
          <p14:tracePt t="131847" x="6789738" y="3806825"/>
          <p14:tracePt t="131855" x="6781800" y="3790950"/>
          <p14:tracePt t="131863" x="6764338" y="3773488"/>
          <p14:tracePt t="131871" x="6738938" y="3748088"/>
          <p14:tracePt t="131879" x="6731000" y="3738563"/>
          <p14:tracePt t="131888" x="6713538" y="3722688"/>
          <p14:tracePt t="131895" x="6705600" y="3705225"/>
          <p14:tracePt t="131903" x="6688138" y="3679825"/>
          <p14:tracePt t="131910" x="6680200" y="3679825"/>
          <p14:tracePt t="131921" x="6670675" y="3662363"/>
          <p14:tracePt t="131927" x="6662738" y="3646488"/>
          <p14:tracePt t="131937" x="6645275" y="3629025"/>
          <p14:tracePt t="131943" x="6627813" y="3603625"/>
          <p14:tracePt t="131952" x="6611938" y="3568700"/>
          <p14:tracePt t="131958" x="6594475" y="3552825"/>
          <p14:tracePt t="131969" x="6577013" y="3527425"/>
          <p14:tracePt t="131975" x="6569075" y="3509963"/>
          <p14:tracePt t="131984" x="6561138" y="3509963"/>
          <p14:tracePt t="131991" x="6551613" y="3492500"/>
          <p14:tracePt t="131999" x="6543675" y="3484563"/>
          <p14:tracePt t="132088" x="6551613" y="3484563"/>
          <p14:tracePt t="132095" x="6577013" y="3502025"/>
          <p14:tracePt t="132105" x="6602413" y="3502025"/>
          <p14:tracePt t="132111" x="6627813" y="3502025"/>
          <p14:tracePt t="132121" x="6654800" y="3502025"/>
          <p14:tracePt t="132127" x="6680200" y="3502025"/>
          <p14:tracePt t="132304" x="6688138" y="3502025"/>
          <p14:tracePt t="132423" x="6713538" y="3502025"/>
          <p14:tracePt t="132431" x="6721475" y="3502025"/>
          <p14:tracePt t="132439" x="6764338" y="3502025"/>
          <p14:tracePt t="132447" x="6815138" y="3509963"/>
          <p14:tracePt t="132455" x="6858000" y="3535363"/>
          <p14:tracePt t="132462" x="6908800" y="3552825"/>
          <p14:tracePt t="132471" x="6943725" y="3560763"/>
          <p14:tracePt t="132479" x="6969125" y="3578225"/>
          <p14:tracePt t="132489" x="6985000" y="3594100"/>
          <p14:tracePt t="132495" x="7010400" y="3603625"/>
          <p14:tracePt t="132504" x="7027863" y="3619500"/>
          <p14:tracePt t="132511" x="7061200" y="3654425"/>
          <p14:tracePt t="132520" x="7088188" y="3679825"/>
          <p14:tracePt t="132527" x="7113588" y="3697288"/>
          <p14:tracePt t="132537" x="7138988" y="3713163"/>
          <p14:tracePt t="132543" x="7180263" y="3748088"/>
          <p14:tracePt t="132554" x="7258050" y="3781425"/>
          <p14:tracePt t="132558" x="7291388" y="3816350"/>
          <p14:tracePt t="132568" x="7359650" y="3841750"/>
          <p14:tracePt t="132575" x="7410450" y="3875088"/>
          <p14:tracePt t="132583" x="7494588" y="3908425"/>
          <p14:tracePt t="132591" x="7546975" y="3917950"/>
          <p14:tracePt t="132599" x="7605713" y="3935413"/>
          <p14:tracePt t="132607" x="7656513" y="3968750"/>
          <p14:tracePt t="132615" x="7691438" y="3976688"/>
          <p14:tracePt t="132623" x="7732713" y="4002088"/>
          <p14:tracePt t="132631" x="7783513" y="4019550"/>
          <p14:tracePt t="132639" x="7818438" y="4052888"/>
          <p14:tracePt t="132646" x="7843838" y="4070350"/>
          <p14:tracePt t="132655" x="7869238" y="4087813"/>
          <p14:tracePt t="132663" x="7886700" y="4105275"/>
          <p14:tracePt t="132671" x="7920038" y="4138613"/>
          <p14:tracePt t="132679" x="7937500" y="4164013"/>
          <p14:tracePt t="132689" x="7962900" y="4197350"/>
          <p14:tracePt t="132695" x="7980363" y="4232275"/>
          <p14:tracePt t="132704" x="8021638" y="4275138"/>
          <p14:tracePt t="132711" x="8081963" y="4316413"/>
          <p14:tracePt t="132723" x="8132763" y="4333875"/>
          <p14:tracePt t="132727" x="8175625" y="4359275"/>
          <p14:tracePt t="132737" x="8201025" y="4359275"/>
          <p14:tracePt t="132743" x="8259763" y="4376738"/>
          <p14:tracePt t="132752" x="8285163" y="4376738"/>
          <p14:tracePt t="132759" x="8320088" y="4384675"/>
          <p14:tracePt t="132768" x="8328025" y="4394200"/>
          <p14:tracePt t="132775" x="8345488" y="4402138"/>
          <p14:tracePt t="132784" x="8353425" y="4410075"/>
          <p14:tracePt t="132792" x="8362950" y="4410075"/>
          <p14:tracePt t="132799" x="8370888" y="4427538"/>
          <p14:tracePt t="132807" x="8378825" y="4435475"/>
          <p14:tracePt t="132815" x="8388350" y="4435475"/>
          <p14:tracePt t="132823" x="8396288" y="4452938"/>
          <p14:tracePt t="132831" x="8404225" y="4470400"/>
          <p14:tracePt t="132839" x="8413750" y="4470400"/>
          <p14:tracePt t="132847" x="8421688" y="4478338"/>
          <p14:tracePt t="132856" x="8429625" y="4486275"/>
          <p14:tracePt t="132863" x="8447088" y="4495800"/>
          <p14:tracePt t="132871" x="8455025" y="4503738"/>
          <p14:tracePt t="132880" x="8480425" y="4503738"/>
          <p14:tracePt t="132889" x="8489950" y="4513263"/>
          <p14:tracePt t="132894" x="8507413" y="4529138"/>
          <p14:tracePt t="132905" x="8523288" y="4538663"/>
          <p14:tracePt t="132911" x="8540750" y="4538663"/>
          <p14:tracePt t="132920" x="8548688" y="4546600"/>
          <p14:tracePt t="132927" x="8558213" y="4554538"/>
          <p14:tracePt t="132943" x="8566150" y="4572000"/>
          <p14:tracePt t="132950" x="8574088" y="4572000"/>
          <p14:tracePt t="132971" x="8599488" y="4622800"/>
          <p14:tracePt t="132975" x="8651875" y="4657725"/>
          <p14:tracePt t="132983" x="8702675" y="4691063"/>
          <p14:tracePt t="132991" x="8736013" y="4716463"/>
          <p14:tracePt t="132999" x="8786813" y="4741863"/>
          <p14:tracePt t="133007" x="8804275" y="4749800"/>
          <p14:tracePt t="133015" x="8829675" y="4759325"/>
          <p14:tracePt t="133023" x="8847138" y="4767263"/>
          <p14:tracePt t="133111" x="8847138" y="4775200"/>
          <p14:tracePt t="133121" x="8837613" y="4767263"/>
          <p14:tracePt t="133137" x="8829675" y="4759325"/>
          <p14:tracePt t="133144" x="8812213" y="4759325"/>
          <p14:tracePt t="133151" x="8796338" y="4741863"/>
          <p14:tracePt t="133159" x="8769350" y="4733925"/>
          <p14:tracePt t="133168" x="8753475" y="4724400"/>
          <p14:tracePt t="133175" x="8718550" y="4716463"/>
          <p14:tracePt t="133183" x="8718550" y="4708525"/>
          <p14:tracePt t="133191" x="8710613" y="4708525"/>
          <p14:tracePt t="133199" x="8693150" y="4708525"/>
          <p14:tracePt t="133207" x="8693150" y="4699000"/>
          <p14:tracePt t="133215" x="8685213" y="4691063"/>
          <p14:tracePt t="133223" x="8677275" y="4691063"/>
          <p14:tracePt t="133231" x="8667750" y="4683125"/>
          <p14:tracePt t="133239" x="8659813" y="4673600"/>
          <p14:tracePt t="133256" x="8651875" y="4648200"/>
          <p14:tracePt t="133263" x="8634413" y="4630738"/>
          <p14:tracePt t="133272" x="8616950" y="4622800"/>
          <p14:tracePt t="133279" x="8591550" y="4597400"/>
          <p14:tracePt t="133288" x="8574088" y="4572000"/>
          <p14:tracePt t="133295" x="8558213" y="4554538"/>
          <p14:tracePt t="133304" x="8540750" y="4538663"/>
          <p14:tracePt t="133311" x="8507413" y="4513263"/>
          <p14:tracePt t="133321" x="8489950" y="4495800"/>
          <p14:tracePt t="133327" x="8447088" y="4478338"/>
          <p14:tracePt t="133335" x="8413750" y="4452938"/>
          <p14:tracePt t="133343" x="8396288" y="4435475"/>
          <p14:tracePt t="133350" x="8362950" y="4410075"/>
          <p14:tracePt t="133359" x="8335963" y="4384675"/>
          <p14:tracePt t="133368" x="8302625" y="4368800"/>
          <p14:tracePt t="133375" x="8259763" y="4333875"/>
          <p14:tracePt t="133383" x="8226425" y="4300538"/>
          <p14:tracePt t="133391" x="8191500" y="4283075"/>
          <p14:tracePt t="133399" x="8150225" y="4249738"/>
          <p14:tracePt t="133407" x="8099425" y="4232275"/>
          <p14:tracePt t="133415" x="8056563" y="4197350"/>
          <p14:tracePt t="133423" x="7988300" y="4181475"/>
          <p14:tracePt t="133431" x="7954963" y="4164013"/>
          <p14:tracePt t="133439" x="7920038" y="4138613"/>
          <p14:tracePt t="133447" x="7886700" y="4138613"/>
          <p14:tracePt t="133456" x="7851775" y="4113213"/>
          <p14:tracePt t="133463" x="7818438" y="4105275"/>
          <p14:tracePt t="133471" x="7775575" y="4095750"/>
          <p14:tracePt t="133479" x="7767638" y="4095750"/>
          <p14:tracePt t="133488" x="7750175" y="4095750"/>
          <p14:tracePt t="133495" x="7724775" y="4079875"/>
          <p14:tracePt t="133505" x="7699375" y="4062413"/>
          <p14:tracePt t="133511" x="7681913" y="4052888"/>
          <p14:tracePt t="133521" x="7666038" y="4037013"/>
          <p14:tracePt t="133527" x="7648575" y="4019550"/>
          <p14:tracePt t="133535" x="7613650" y="4002088"/>
          <p14:tracePt t="133543" x="7597775" y="3994150"/>
          <p14:tracePt t="133551" x="7572375" y="3976688"/>
          <p14:tracePt t="133559" x="7529513" y="3960813"/>
          <p14:tracePt t="133568" x="7512050" y="3943350"/>
          <p14:tracePt t="133575" x="7478713" y="3935413"/>
          <p14:tracePt t="133583" x="7443788" y="3908425"/>
          <p14:tracePt t="133591" x="7435850" y="3900488"/>
          <p14:tracePt t="133599" x="7402513" y="3875088"/>
          <p14:tracePt t="133607" x="7385050" y="3867150"/>
          <p14:tracePt t="133616" x="7359650" y="3849688"/>
          <p14:tracePt t="133623" x="7334250" y="3832225"/>
          <p14:tracePt t="133631" x="7324725" y="3824288"/>
          <p14:tracePt t="133639" x="7291388" y="3806825"/>
          <p14:tracePt t="133647" x="7248525" y="3773488"/>
          <p14:tracePt t="133655" x="7223125" y="3756025"/>
          <p14:tracePt t="133663" x="7215188" y="3748088"/>
          <p14:tracePt t="133671" x="7164388" y="3713163"/>
          <p14:tracePt t="133679" x="7146925" y="3705225"/>
          <p14:tracePt t="133689" x="7129463" y="3687763"/>
          <p14:tracePt t="133695" x="7104063" y="3662363"/>
          <p14:tracePt t="133704" x="7078663" y="3654425"/>
          <p14:tracePt t="133712" x="7061200" y="3636963"/>
          <p14:tracePt t="133719" x="7027863" y="3611563"/>
          <p14:tracePt t="133727" x="7002463" y="3603625"/>
          <p14:tracePt t="133738" x="6969125" y="3578225"/>
          <p14:tracePt t="133743" x="6951663" y="3568700"/>
          <p14:tracePt t="133753" x="6908800" y="3543300"/>
          <p14:tracePt t="133760" x="6875463" y="3527425"/>
          <p14:tracePt t="133767" x="6858000" y="3517900"/>
          <p14:tracePt t="133776" x="6815138" y="3492500"/>
          <p14:tracePt t="133784" x="6799263" y="3484563"/>
          <p14:tracePt t="133791" x="6764338" y="3459163"/>
          <p14:tracePt t="133800" x="6738938" y="3441700"/>
          <p14:tracePt t="133807" x="6713538" y="3433763"/>
          <p14:tracePt t="133815" x="6670675" y="3408363"/>
          <p14:tracePt t="133823" x="6645275" y="3390900"/>
          <p14:tracePt t="133831" x="6619875" y="3373438"/>
          <p14:tracePt t="133839" x="6586538" y="3355975"/>
          <p14:tracePt t="133847" x="6535738" y="3340100"/>
          <p14:tracePt t="133856" x="6510338" y="3314700"/>
          <p14:tracePt t="133864" x="6492875" y="3305175"/>
          <p14:tracePt t="133871" x="6457950" y="3279775"/>
          <p14:tracePt t="133879" x="6432550" y="3271838"/>
          <p14:tracePt t="133888" x="6399213" y="3246438"/>
          <p14:tracePt t="133895" x="6373813" y="3228975"/>
          <p14:tracePt t="133904" x="6348413" y="3211513"/>
          <p14:tracePt t="133911" x="6323013" y="3203575"/>
          <p14:tracePt t="133921" x="6297613" y="3195638"/>
          <p14:tracePt t="133928" x="6280150" y="3186113"/>
          <p14:tracePt t="133936" x="6254750" y="3170238"/>
          <p14:tracePt t="133943" x="6237288" y="3160713"/>
          <p14:tracePt t="133957" x="6221413" y="3152775"/>
          <p14:tracePt t="133959" x="6211888" y="3144838"/>
          <p14:tracePt t="133968" x="6203950" y="3144838"/>
          <p14:tracePt t="133975" x="6178550" y="3144838"/>
          <p14:tracePt t="133983" x="6161088" y="3127375"/>
          <p14:tracePt t="133991" x="6143625" y="3119438"/>
          <p14:tracePt t="133999" x="6143625" y="3109913"/>
          <p14:tracePt t="134007" x="6118225" y="3101975"/>
          <p14:tracePt t="134015" x="6102350" y="3084513"/>
          <p14:tracePt t="134023" x="6084888" y="3076575"/>
          <p14:tracePt t="134031" x="6059488" y="3059113"/>
          <p14:tracePt t="134040" x="6024563" y="3051175"/>
          <p14:tracePt t="134047" x="6016625" y="3041650"/>
          <p14:tracePt t="134055" x="5991225" y="3025775"/>
          <p14:tracePt t="134063" x="5983288" y="3016250"/>
          <p14:tracePt t="134071" x="5957888" y="3008313"/>
          <p14:tracePt t="134079" x="5940425" y="2982913"/>
          <p14:tracePt t="134089" x="5915025" y="2965450"/>
          <p14:tracePt t="134095" x="5880100" y="2949575"/>
          <p14:tracePt t="134105" x="5864225" y="2940050"/>
          <p14:tracePt t="134112" x="5829300" y="2922588"/>
          <p14:tracePt t="134119" x="5778500" y="2889250"/>
          <p14:tracePt t="134127" x="5753100" y="2881313"/>
          <p14:tracePt t="134138" x="5719763" y="2855913"/>
          <p14:tracePt t="134143" x="5684838" y="2838450"/>
          <p14:tracePt t="134151" x="5676900" y="2830513"/>
          <p14:tracePt t="134159" x="5651500" y="2813050"/>
          <p14:tracePt t="134169" x="5634038" y="2805113"/>
          <p14:tracePt t="134175" x="5616575" y="2795588"/>
          <p14:tracePt t="134183" x="5600700" y="2778125"/>
          <p14:tracePt t="134191" x="5591175" y="2762250"/>
          <p14:tracePt t="134199" x="5575300" y="2744788"/>
          <p14:tracePt t="134207" x="5565775" y="2736850"/>
          <p14:tracePt t="134215" x="5549900" y="2719388"/>
          <p14:tracePt t="134223" x="5540375" y="2701925"/>
          <p14:tracePt t="134231" x="5532438" y="2686050"/>
          <p14:tracePt t="134239" x="5514975" y="2676525"/>
          <p14:tracePt t="134247" x="5497513" y="2660650"/>
          <p14:tracePt t="134256" x="5497513" y="2651125"/>
          <p14:tracePt t="134263" x="5489575" y="2643188"/>
          <p14:tracePt t="134273" x="5472113" y="2625725"/>
          <p14:tracePt t="134279" x="5472113" y="2617788"/>
          <p14:tracePt t="134295" x="5464175" y="2608263"/>
          <p14:tracePt t="134575" x="5472113" y="2608263"/>
          <p14:tracePt t="134600" x="5472113" y="2617788"/>
          <p14:tracePt t="134623" x="5481638" y="2625725"/>
          <p14:tracePt t="134639" x="5489575" y="2625725"/>
          <p14:tracePt t="134647" x="5497513" y="2633663"/>
          <p14:tracePt t="134663" x="5497513" y="2643188"/>
          <p14:tracePt t="134671" x="5514975" y="2651125"/>
          <p14:tracePt t="134688" x="5532438" y="2660650"/>
          <p14:tracePt t="134711" x="5549900" y="2668588"/>
          <p14:tracePt t="134727" x="5557838" y="2676525"/>
          <p14:tracePt t="134743" x="5575300" y="2686050"/>
          <p14:tracePt t="134752" x="5583238" y="2693988"/>
          <p14:tracePt t="134759" x="5583238" y="2701925"/>
          <p14:tracePt t="134767" x="5591175" y="2701925"/>
          <p14:tracePt t="134775" x="5600700" y="2701925"/>
          <p14:tracePt t="134783" x="5608638" y="2711450"/>
          <p14:tracePt t="134791" x="5626100" y="2719388"/>
          <p14:tracePt t="134800" x="5634038" y="2727325"/>
          <p14:tracePt t="134807" x="5641975" y="2736850"/>
          <p14:tracePt t="134815" x="5668963" y="2744788"/>
          <p14:tracePt t="134823" x="5684838" y="2752725"/>
          <p14:tracePt t="134831" x="5710238" y="2770188"/>
          <p14:tracePt t="134847" x="5745163" y="2787650"/>
          <p14:tracePt t="134857" x="5770563" y="2813050"/>
          <p14:tracePt t="134863" x="5803900" y="2820988"/>
          <p14:tracePt t="134872" x="5838825" y="2846388"/>
          <p14:tracePt t="134879" x="5889625" y="2863850"/>
          <p14:tracePt t="134888" x="5922963" y="2906713"/>
          <p14:tracePt t="134895" x="5973763" y="2949575"/>
          <p14:tracePt t="134905" x="6024563" y="2974975"/>
          <p14:tracePt t="134911" x="6076950" y="3008313"/>
          <p14:tracePt t="134919" x="6135688" y="3051175"/>
          <p14:tracePt t="134927" x="6211888" y="3094038"/>
          <p14:tracePt t="134935" x="6280150" y="3135313"/>
          <p14:tracePt t="134943" x="6338888" y="3178175"/>
          <p14:tracePt t="134951" x="6424613" y="3228975"/>
          <p14:tracePt t="134959" x="6526213" y="3289300"/>
          <p14:tracePt t="134967" x="6627813" y="3382963"/>
          <p14:tracePt t="134990" x="6840538" y="3527425"/>
          <p14:tracePt t="134991" x="6908800" y="3568700"/>
          <p14:tracePt t="134999" x="6934200" y="3594100"/>
          <p14:tracePt t="135007" x="6943725" y="3594100"/>
          <p14:tracePt t="135015" x="6951663" y="3603625"/>
          <p14:tracePt t="135439" x="6951663" y="3619500"/>
          <p14:tracePt t="135447" x="6951663" y="3646488"/>
          <p14:tracePt t="135455" x="6969125" y="3679825"/>
          <p14:tracePt t="135463" x="6985000" y="3687763"/>
          <p14:tracePt t="135473" x="6994525" y="3705225"/>
          <p14:tracePt t="135479" x="7019925" y="3705225"/>
          <p14:tracePt t="135488" x="7035800" y="3705225"/>
          <p14:tracePt t="135495" x="7070725" y="3713163"/>
          <p14:tracePt t="135505" x="7096125" y="3713163"/>
          <p14:tracePt t="135511" x="7121525" y="3722688"/>
          <p14:tracePt t="135519" x="7164388" y="3730625"/>
          <p14:tracePt t="135528" x="7215188" y="3748088"/>
          <p14:tracePt t="135535" x="7299325" y="3773488"/>
          <p14:tracePt t="135543" x="7377113" y="3816350"/>
          <p14:tracePt t="135552" x="7494588" y="3867150"/>
          <p14:tracePt t="135559" x="7597775" y="3935413"/>
          <p14:tracePt t="135567" x="7716838" y="4002088"/>
          <p14:tracePt t="135575" x="7810500" y="4070350"/>
          <p14:tracePt t="135584" x="7877175" y="4130675"/>
          <p14:tracePt t="135591" x="7970838" y="4197350"/>
          <p14:tracePt t="135599" x="8013700" y="4257675"/>
          <p14:tracePt t="135608" x="8056563" y="4333875"/>
          <p14:tracePt t="135615" x="8099425" y="4427538"/>
          <p14:tracePt t="135623" x="8124825" y="4478338"/>
          <p14:tracePt t="135631" x="8140700" y="4538663"/>
          <p14:tracePt t="135639" x="8158163" y="4589463"/>
          <p14:tracePt t="135647" x="8201025" y="4648200"/>
          <p14:tracePt t="135657" x="8208963" y="4673600"/>
          <p14:tracePt t="135663" x="8234363" y="4699000"/>
          <p14:tracePt t="135672" x="8251825" y="4716463"/>
          <p14:tracePt t="135678" x="8259763" y="4724400"/>
          <p14:tracePt t="135689" x="8269288" y="4749800"/>
          <p14:tracePt t="135695" x="8269288" y="4759325"/>
          <p14:tracePt t="135705" x="8277225" y="4767263"/>
          <p14:tracePt t="135711" x="8277225" y="4775200"/>
          <p14:tracePt t="135721" x="8285163" y="4792663"/>
          <p14:tracePt t="135735" x="8294688" y="4818063"/>
          <p14:tracePt t="135752" x="8294688" y="4827588"/>
          <p14:tracePt t="135758" x="8320088" y="4868863"/>
          <p14:tracePt t="135767" x="8328025" y="4886325"/>
          <p14:tracePt t="135775" x="8335963" y="4894263"/>
          <p14:tracePt t="135784" x="8362950" y="4919663"/>
          <p14:tracePt t="135791" x="8378825" y="4937125"/>
          <p14:tracePt t="135799" x="8404225" y="4972050"/>
          <p14:tracePt t="135807" x="8421688" y="4987925"/>
          <p14:tracePt t="135816" x="8439150" y="5013325"/>
          <p14:tracePt t="135823" x="8480425" y="5030788"/>
          <p14:tracePt t="135831" x="8489950" y="5030788"/>
          <p14:tracePt t="135839" x="8523288" y="5030788"/>
          <p14:tracePt t="135847" x="8558213" y="5030788"/>
          <p14:tracePt t="135855" x="8583613" y="5030788"/>
          <p14:tracePt t="135863" x="8599488" y="5030788"/>
          <p14:tracePt t="135872" x="8634413" y="5030788"/>
          <p14:tracePt t="135879" x="8642350" y="5030788"/>
          <p14:tracePt t="135888" x="8667750" y="5022850"/>
          <p14:tracePt t="135895" x="8685213" y="5013325"/>
          <p14:tracePt t="135905" x="8718550" y="5005388"/>
          <p14:tracePt t="135911" x="8736013" y="4997450"/>
          <p14:tracePt t="135919" x="8753475" y="4997450"/>
          <p14:tracePt t="135927" x="8786813" y="4987925"/>
          <p14:tracePt t="135936" x="8786813" y="4979988"/>
          <p14:tracePt t="135943" x="8796338" y="4979988"/>
          <p14:tracePt t="135952" x="8812213" y="4979988"/>
          <p14:tracePt t="135973" x="8812213" y="4972050"/>
          <p14:tracePt t="136047" x="8821738" y="4962525"/>
          <p14:tracePt t="136071" x="8821738" y="4946650"/>
          <p14:tracePt t="136079" x="8821738" y="4937125"/>
          <p14:tracePt t="136095" x="8821738" y="4929188"/>
          <p14:tracePt t="136111" x="8821738" y="4919663"/>
          <p14:tracePt t="136120" x="8821738" y="4911725"/>
          <p14:tracePt t="136143" x="8812213" y="4911725"/>
          <p14:tracePt t="136151" x="8796338" y="4911725"/>
          <p14:tracePt t="136159" x="8778875" y="4903788"/>
          <p14:tracePt t="136167" x="8753475" y="4886325"/>
          <p14:tracePt t="136176" x="8736013" y="4878388"/>
          <p14:tracePt t="136184" x="8718550" y="4868863"/>
          <p14:tracePt t="136191" x="8702675" y="4860925"/>
          <p14:tracePt t="136199" x="8667750" y="4843463"/>
          <p14:tracePt t="136207" x="8659813" y="4843463"/>
          <p14:tracePt t="136223" x="8659813" y="4835525"/>
          <p14:tracePt t="136247" x="8651875" y="4835525"/>
          <p14:tracePt t="136272" x="8642350" y="4835525"/>
          <p14:tracePt t="136279" x="8634413" y="4827588"/>
          <p14:tracePt t="136352" x="8634413" y="4835525"/>
          <p14:tracePt t="136367" x="8634413" y="4843463"/>
          <p14:tracePt t="136463" x="8624888" y="4852988"/>
          <p14:tracePt t="136480" x="8616950" y="4852988"/>
          <p14:tracePt t="136495" x="8609013" y="4843463"/>
          <p14:tracePt t="136519" x="8599488" y="4843463"/>
          <p14:tracePt t="136543" x="8583613" y="4843463"/>
          <p14:tracePt t="136560" x="8574088" y="4835525"/>
          <p14:tracePt t="136583" x="8566150" y="4835525"/>
          <p14:tracePt t="136799" x="8574088" y="4827588"/>
          <p14:tracePt t="136816" x="8609013" y="4827588"/>
          <p14:tracePt t="136831" x="8634413" y="4827588"/>
          <p14:tracePt t="136847" x="8642350" y="4827588"/>
          <p14:tracePt t="136856" x="8651875" y="4827588"/>
          <p14:tracePt t="137360" x="8659813" y="4827588"/>
          <p14:tracePt t="137367" x="8667750" y="4827588"/>
          <p14:tracePt t="137376" x="8677275" y="4827588"/>
          <p14:tracePt t="137623" x="8667750" y="4827588"/>
          <p14:tracePt t="137759" x="8659813" y="4827588"/>
          <p14:tracePt t="137776" x="8659813" y="4835525"/>
          <p14:tracePt t="137792" x="8659813" y="4852988"/>
          <p14:tracePt t="137799" x="8659813" y="4868863"/>
          <p14:tracePt t="137815" x="8667750" y="4886325"/>
          <p14:tracePt t="137831" x="8667750" y="4894263"/>
          <p14:tracePt t="137975" x="8667750" y="4886325"/>
          <p14:tracePt t="137992" x="8667750" y="4878388"/>
          <p14:tracePt t="138007" x="8667750" y="4868863"/>
          <p14:tracePt t="138039" x="8667750" y="4860925"/>
          <p14:tracePt t="138135" x="8667750" y="4852988"/>
          <p14:tracePt t="138584" x="8667750" y="4860925"/>
          <p14:tracePt t="138591" x="8651875" y="4860925"/>
          <p14:tracePt t="138600" x="8642350" y="4860925"/>
          <p14:tracePt t="138608" x="8609013" y="4868863"/>
          <p14:tracePt t="138616" x="8591550" y="4878388"/>
          <p14:tracePt t="138624" x="8548688" y="4878388"/>
          <p14:tracePt t="138631" x="8515350" y="4886325"/>
          <p14:tracePt t="138640" x="8472488" y="4894263"/>
          <p14:tracePt t="138648" x="8396288" y="4911725"/>
          <p14:tracePt t="138656" x="8294688" y="4929188"/>
          <p14:tracePt t="138663" x="8166100" y="4946650"/>
          <p14:tracePt t="138673" x="8021638" y="4962525"/>
          <p14:tracePt t="138679" x="7869238" y="4987925"/>
          <p14:tracePt t="138687" x="7707313" y="5005388"/>
          <p14:tracePt t="138695" x="7537450" y="5005388"/>
          <p14:tracePt t="138703" x="7402513" y="5005388"/>
          <p14:tracePt t="138711" x="7240588" y="5013325"/>
          <p14:tracePt t="138720" x="7146925" y="5013325"/>
          <p14:tracePt t="138727" x="7070725" y="5013325"/>
          <p14:tracePt t="138735" x="7010400" y="5013325"/>
          <p14:tracePt t="138743" x="6994525" y="5013325"/>
          <p14:tracePt t="138751" x="6985000" y="5013325"/>
          <p14:tracePt t="138823" x="6977063" y="5013325"/>
          <p14:tracePt t="138831" x="6969125" y="5013325"/>
          <p14:tracePt t="138839" x="6959600" y="5013325"/>
          <p14:tracePt t="138847" x="6951663" y="5013325"/>
          <p14:tracePt t="138856" x="6934200" y="5013325"/>
          <p14:tracePt t="138863" x="6908800" y="5013325"/>
          <p14:tracePt t="138873" x="6891338" y="5013325"/>
          <p14:tracePt t="138879" x="6858000" y="5013325"/>
          <p14:tracePt t="138887" x="6824663" y="5013325"/>
          <p14:tracePt t="138895" x="6799263" y="5005388"/>
          <p14:tracePt t="138903" x="6772275" y="5005388"/>
          <p14:tracePt t="138911" x="6738938" y="4997450"/>
          <p14:tracePt t="138920" x="6713538" y="4997450"/>
          <p14:tracePt t="138927" x="6688138" y="4987925"/>
          <p14:tracePt t="138935" x="6680200" y="4987925"/>
          <p14:tracePt t="138943" x="6645275" y="4972050"/>
          <p14:tracePt t="138951" x="6637338" y="4962525"/>
          <p14:tracePt t="138970" x="6619875" y="4954588"/>
          <p14:tracePt t="138975" x="6611938" y="4946650"/>
          <p14:tracePt t="138982" x="6594475" y="4937125"/>
          <p14:tracePt t="138991" x="6577013" y="4929188"/>
          <p14:tracePt t="139007" x="6551613" y="4919663"/>
          <p14:tracePt t="139016" x="6535738" y="4911725"/>
          <p14:tracePt t="139031" x="6518275" y="4911725"/>
          <p14:tracePt t="139040" x="6510338" y="4903788"/>
          <p14:tracePt t="139047" x="6500813" y="4903788"/>
          <p14:tracePt t="139279" x="6500813" y="4894263"/>
          <p14:tracePt t="139286" x="6500813" y="4886325"/>
          <p14:tracePt t="139296" x="6500813" y="4878388"/>
          <p14:tracePt t="139303" x="6500813" y="4868863"/>
          <p14:tracePt t="139311" x="6500813" y="4860925"/>
          <p14:tracePt t="139319" x="6492875" y="4860925"/>
          <p14:tracePt t="139327" x="6492875" y="4843463"/>
          <p14:tracePt t="139335" x="6483350" y="4827588"/>
          <p14:tracePt t="139343" x="6475413" y="4827588"/>
          <p14:tracePt t="139351" x="6475413" y="4818063"/>
          <p14:tracePt t="139359" x="6467475" y="4792663"/>
          <p14:tracePt t="139375" x="6442075" y="4775200"/>
          <p14:tracePt t="139383" x="6432550" y="4749800"/>
          <p14:tracePt t="139391" x="6424613" y="4724400"/>
          <p14:tracePt t="139399" x="6416675" y="4691063"/>
          <p14:tracePt t="139407" x="6391275" y="4665663"/>
          <p14:tracePt t="139415" x="6373813" y="4648200"/>
          <p14:tracePt t="139424" x="6365875" y="4630738"/>
          <p14:tracePt t="139432" x="6338888" y="4605338"/>
          <p14:tracePt t="139440" x="6323013" y="4589463"/>
          <p14:tracePt t="139463" x="6313488" y="4589463"/>
          <p14:tracePt t="139527" x="6305550" y="4589463"/>
          <p14:tracePt t="139535" x="6297613" y="4589463"/>
          <p14:tracePt t="139551" x="6288088" y="4589463"/>
          <p14:tracePt t="139559" x="6288088" y="4597400"/>
          <p14:tracePt t="139583" x="6288088" y="4614863"/>
          <p14:tracePt t="139599" x="6313488" y="4614863"/>
          <p14:tracePt t="139607" x="6348413" y="4614863"/>
          <p14:tracePt t="139615" x="6373813" y="4614863"/>
          <p14:tracePt t="139624" x="6416675" y="4614863"/>
          <p14:tracePt t="139632" x="6457950" y="4614863"/>
          <p14:tracePt t="139640" x="6500813" y="4614863"/>
          <p14:tracePt t="139647" x="6535738" y="4614863"/>
          <p14:tracePt t="139656" x="6561138" y="4589463"/>
          <p14:tracePt t="139663" x="6577013" y="4572000"/>
          <p14:tracePt t="139673" x="6577013" y="4554538"/>
          <p14:tracePt t="139679" x="6586538" y="4546600"/>
          <p14:tracePt t="139689" x="6586538" y="4521200"/>
          <p14:tracePt t="139696" x="6586538" y="4478338"/>
          <p14:tracePt t="139704" x="6586538" y="4445000"/>
          <p14:tracePt t="139712" x="6586538" y="4402138"/>
          <p14:tracePt t="139719" x="6586538" y="4376738"/>
          <p14:tracePt t="139727" x="6569075" y="4316413"/>
          <p14:tracePt t="139735" x="6551613" y="4291013"/>
          <p14:tracePt t="139744" x="6543675" y="4257675"/>
          <p14:tracePt t="139751" x="6518275" y="4214813"/>
          <p14:tracePt t="139759" x="6510338" y="4206875"/>
          <p14:tracePt t="139767" x="6500813" y="4189413"/>
          <p14:tracePt t="139776" x="6483350" y="4171950"/>
          <p14:tracePt t="139791" x="6457950" y="4171950"/>
          <p14:tracePt t="139799" x="6450013" y="4171950"/>
          <p14:tracePt t="139807" x="6416675" y="4171950"/>
          <p14:tracePt t="139815" x="6399213" y="4171950"/>
          <p14:tracePt t="139824" x="6381750" y="4171950"/>
          <p14:tracePt t="139831" x="6373813" y="4171950"/>
          <p14:tracePt t="139840" x="6348413" y="4171950"/>
          <p14:tracePt t="139847" x="6330950" y="4181475"/>
          <p14:tracePt t="139857" x="6313488" y="4181475"/>
          <p14:tracePt t="139863" x="6297613" y="4189413"/>
          <p14:tracePt t="139874" x="6297613" y="4197350"/>
          <p14:tracePt t="139879" x="6280150" y="4197350"/>
          <p14:tracePt t="139889" x="6272213" y="4206875"/>
          <p14:tracePt t="139927" x="6272213" y="4214813"/>
          <p14:tracePt t="139935" x="6272213" y="4224338"/>
          <p14:tracePt t="139944" x="6280150" y="4224338"/>
          <p14:tracePt t="139951" x="6313488" y="4224338"/>
          <p14:tracePt t="139959" x="6365875" y="4232275"/>
          <p14:tracePt t="139967" x="6432550" y="4249738"/>
          <p14:tracePt t="139976" x="6518275" y="4249738"/>
          <p14:tracePt t="139983" x="6637338" y="4249738"/>
          <p14:tracePt t="139991" x="6746875" y="4249738"/>
          <p14:tracePt t="139999" x="6858000" y="4249738"/>
          <p14:tracePt t="140007" x="6977063" y="4249738"/>
          <p14:tracePt t="140015" x="7088188" y="4249738"/>
          <p14:tracePt t="140023" x="7180263" y="4249738"/>
          <p14:tracePt t="140031" x="7273925" y="4249738"/>
          <p14:tracePt t="140040" x="7324725" y="4249738"/>
          <p14:tracePt t="140047" x="7342188" y="4249738"/>
          <p14:tracePt t="140059" x="7367588" y="4240213"/>
          <p14:tracePt t="140063" x="7377113" y="4232275"/>
          <p14:tracePt t="140072" x="7377113" y="4224338"/>
          <p14:tracePt t="140079" x="7359650" y="4206875"/>
          <p14:tracePt t="140088" x="7308850" y="4171950"/>
          <p14:tracePt t="140095" x="7232650" y="4156075"/>
          <p14:tracePt t="140104" x="7146925" y="4130675"/>
          <p14:tracePt t="140111" x="7045325" y="4121150"/>
          <p14:tracePt t="140119" x="6916738" y="4121150"/>
          <p14:tracePt t="140127" x="6807200" y="4121150"/>
          <p14:tracePt t="140135" x="6696075" y="4121150"/>
          <p14:tracePt t="140143" x="6577013" y="4121150"/>
          <p14:tracePt t="140152" x="6467475" y="4130675"/>
          <p14:tracePt t="140159" x="6330950" y="4189413"/>
          <p14:tracePt t="140167" x="6229350" y="4249738"/>
          <p14:tracePt t="140176" x="6135688" y="4308475"/>
          <p14:tracePt t="140183" x="6034088" y="4394200"/>
          <p14:tracePt t="140192" x="5940425" y="4470400"/>
          <p14:tracePt t="140199" x="5854700" y="4589463"/>
          <p14:tracePt t="140207" x="5788025" y="4708525"/>
          <p14:tracePt t="140215" x="5753100" y="4802188"/>
          <p14:tracePt t="140224" x="5719763" y="4886325"/>
          <p14:tracePt t="140231" x="5694363" y="4962525"/>
          <p14:tracePt t="140241" x="5694363" y="5022850"/>
          <p14:tracePt t="140247" x="5694363" y="5064125"/>
          <p14:tracePt t="140257" x="5694363" y="5091113"/>
          <p14:tracePt t="140263" x="5694363" y="5099050"/>
          <p14:tracePt t="140271" x="5710238" y="5116513"/>
          <p14:tracePt t="140279" x="5753100" y="5116513"/>
          <p14:tracePt t="140288" x="5813425" y="5116513"/>
          <p14:tracePt t="140294" x="5897563" y="5116513"/>
          <p14:tracePt t="140304" x="5983288" y="5106988"/>
          <p14:tracePt t="140311" x="6084888" y="5073650"/>
          <p14:tracePt t="140319" x="6194425" y="5022850"/>
          <p14:tracePt t="140327" x="6323013" y="4979988"/>
          <p14:tracePt t="140335" x="6475413" y="4911725"/>
          <p14:tracePt t="140342" x="6645275" y="4878388"/>
          <p14:tracePt t="140351" x="6772275" y="4835525"/>
          <p14:tracePt t="140360" x="6959600" y="4784725"/>
          <p14:tracePt t="140367" x="7104063" y="4775200"/>
          <p14:tracePt t="140375" x="7265988" y="4733925"/>
          <p14:tracePt t="140383" x="7418388" y="4733925"/>
          <p14:tracePt t="140391" x="7546975" y="4724400"/>
          <p14:tracePt t="140398" x="7648575" y="4724400"/>
          <p14:tracePt t="140408" x="7716838" y="4724400"/>
          <p14:tracePt t="140415" x="7775575" y="4724400"/>
          <p14:tracePt t="140423" x="7851775" y="4749800"/>
          <p14:tracePt t="140431" x="7912100" y="4775200"/>
          <p14:tracePt t="140440" x="7962900" y="4810125"/>
          <p14:tracePt t="140447" x="7996238" y="4835525"/>
          <p14:tracePt t="140457" x="8064500" y="4868863"/>
          <p14:tracePt t="140463" x="8140700" y="4903788"/>
          <p14:tracePt t="140471" x="8183563" y="4911725"/>
          <p14:tracePt t="140479" x="8259763" y="4919663"/>
          <p14:tracePt t="140488" x="8302625" y="4937125"/>
          <p14:tracePt t="140495" x="8353425" y="4937125"/>
          <p14:tracePt t="140503" x="8396288" y="4937125"/>
          <p14:tracePt t="140511" x="8455025" y="4937125"/>
          <p14:tracePt t="140519" x="8507413" y="4937125"/>
          <p14:tracePt t="140528" x="8574088" y="4929188"/>
          <p14:tracePt t="140535" x="8634413" y="4894263"/>
          <p14:tracePt t="140543" x="8659813" y="4878388"/>
          <p14:tracePt t="140551" x="8685213" y="4852988"/>
          <p14:tracePt t="140559" x="8685213" y="4843463"/>
          <p14:tracePt t="140567" x="8685213" y="4818063"/>
          <p14:tracePt t="140574" x="8685213" y="4802188"/>
          <p14:tracePt t="140583" x="8685213" y="4792663"/>
          <p14:tracePt t="140591" x="8685213" y="4775200"/>
          <p14:tracePt t="140662" x="8685213" y="4767263"/>
          <p14:tracePt t="140671" x="8702675" y="4767263"/>
          <p14:tracePt t="140679" x="8728075" y="4767263"/>
          <p14:tracePt t="140687" x="8736013" y="4775200"/>
          <p14:tracePt t="140695" x="8761413" y="4775200"/>
          <p14:tracePt t="140703" x="8769350" y="4784725"/>
          <p14:tracePt t="140711" x="8778875" y="4784725"/>
          <p14:tracePt t="140719" x="8786813" y="4784725"/>
          <p14:tracePt t="140783" x="8778875" y="4784725"/>
          <p14:tracePt t="140791" x="8769350" y="4784725"/>
          <p14:tracePt t="140799" x="8761413" y="4784725"/>
          <p14:tracePt t="140808" x="8753475" y="4784725"/>
          <p14:tracePt t="140815" x="8736013" y="4784725"/>
          <p14:tracePt t="140824" x="8728075" y="4784725"/>
          <p14:tracePt t="140831" x="8702675" y="4775200"/>
          <p14:tracePt t="140840" x="8685213" y="4767263"/>
          <p14:tracePt t="140847" x="8667750" y="4767263"/>
          <p14:tracePt t="140857" x="8642350" y="4749800"/>
          <p14:tracePt t="140863" x="8624888" y="4741863"/>
          <p14:tracePt t="140872" x="8609013" y="4733925"/>
          <p14:tracePt t="140879" x="8591550" y="4733925"/>
          <p14:tracePt t="140888" x="8583613" y="4733925"/>
          <p14:tracePt t="140895" x="8558213" y="4724400"/>
          <p14:tracePt t="140903" x="8548688" y="4716463"/>
          <p14:tracePt t="140911" x="8540750" y="4716463"/>
          <p14:tracePt t="140919" x="8523288" y="4708525"/>
          <p14:tracePt t="140928" x="8507413" y="4708525"/>
          <p14:tracePt t="140935" x="8480425" y="4699000"/>
          <p14:tracePt t="140943" x="8472488" y="4699000"/>
          <p14:tracePt t="140951" x="8455025" y="4691063"/>
          <p14:tracePt t="140959" x="8429625" y="4683125"/>
          <p14:tracePt t="140971" x="8421688" y="4673600"/>
          <p14:tracePt t="140976" x="8404225" y="4657725"/>
          <p14:tracePt t="140983" x="8370888" y="4648200"/>
          <p14:tracePt t="140991" x="8353425" y="4630738"/>
          <p14:tracePt t="140999" x="8335963" y="4614863"/>
          <p14:tracePt t="141007" x="8302625" y="4589463"/>
          <p14:tracePt t="141016" x="8285163" y="4572000"/>
          <p14:tracePt t="141024" x="8243888" y="4546600"/>
          <p14:tracePt t="141031" x="8208963" y="4529138"/>
          <p14:tracePt t="141041" x="8175625" y="4495800"/>
          <p14:tracePt t="141047" x="8140700" y="4452938"/>
          <p14:tracePt t="141055" x="8140700" y="4427538"/>
          <p14:tracePt t="141063" x="8107363" y="4384675"/>
          <p14:tracePt t="141071" x="8081963" y="4325938"/>
          <p14:tracePt t="141079" x="8047038" y="4291013"/>
          <p14:tracePt t="141087" x="8031163" y="4240213"/>
          <p14:tracePt t="141095" x="7988300" y="4189413"/>
          <p14:tracePt t="141103" x="7962900" y="4138613"/>
          <p14:tracePt t="141111" x="7945438" y="4113213"/>
          <p14:tracePt t="141119" x="7920038" y="4070350"/>
          <p14:tracePt t="141127" x="7894638" y="4044950"/>
          <p14:tracePt t="141135" x="7869238" y="4027488"/>
          <p14:tracePt t="141143" x="7843838" y="4002088"/>
          <p14:tracePt t="141151" x="7826375" y="3994150"/>
          <p14:tracePt t="141160" x="7810500" y="3986213"/>
          <p14:tracePt t="141167" x="7793038" y="3986213"/>
          <p14:tracePt t="141175" x="7775575" y="3968750"/>
          <p14:tracePt t="141183" x="7767638" y="3960813"/>
          <p14:tracePt t="141192" x="7758113" y="3951288"/>
          <p14:tracePt t="141199" x="7742238" y="3943350"/>
          <p14:tracePt t="141208" x="7716838" y="3917950"/>
          <p14:tracePt t="141215" x="7699375" y="3900488"/>
          <p14:tracePt t="141224" x="7691438" y="3883025"/>
          <p14:tracePt t="141231" x="7639050" y="3867150"/>
          <p14:tracePt t="141241" x="7631113" y="3849688"/>
          <p14:tracePt t="141247" x="7605713" y="3832225"/>
          <p14:tracePt t="141254" x="7572375" y="3806825"/>
          <p14:tracePt t="141263" x="7546975" y="3798888"/>
          <p14:tracePt t="141271" x="7504113" y="3763963"/>
          <p14:tracePt t="141279" x="7453313" y="3748088"/>
          <p14:tracePt t="141288" x="7392988" y="3730625"/>
          <p14:tracePt t="141295" x="7316788" y="3697288"/>
          <p14:tracePt t="141303" x="7248525" y="3662363"/>
          <p14:tracePt t="141311" x="7205663" y="3646488"/>
          <p14:tracePt t="141319" x="7138988" y="3611563"/>
          <p14:tracePt t="141327" x="7104063" y="3594100"/>
          <p14:tracePt t="141335" x="7027863" y="3552825"/>
          <p14:tracePt t="141342" x="6994525" y="3535363"/>
          <p14:tracePt t="141351" x="6926263" y="3492500"/>
          <p14:tracePt t="141359" x="6883400" y="3475038"/>
          <p14:tracePt t="141367" x="6850063" y="3441700"/>
          <p14:tracePt t="141376" x="6789738" y="3408363"/>
          <p14:tracePt t="141383" x="6738938" y="3365500"/>
          <p14:tracePt t="141392" x="6705600" y="3348038"/>
          <p14:tracePt t="141399" x="6662738" y="3314700"/>
          <p14:tracePt t="141407" x="6611938" y="3297238"/>
          <p14:tracePt t="141416" x="6602413" y="3289300"/>
          <p14:tracePt t="141424" x="6577013" y="3263900"/>
          <p14:tracePt t="141431" x="6551613" y="3263900"/>
          <p14:tracePt t="141440" x="6526213" y="3246438"/>
          <p14:tracePt t="141447" x="6510338" y="3228975"/>
          <p14:tracePt t="141455" x="6483350" y="3211513"/>
          <p14:tracePt t="141463" x="6467475" y="3186113"/>
          <p14:tracePt t="141471" x="6450013" y="3170238"/>
          <p14:tracePt t="141479" x="6442075" y="3160713"/>
          <p14:tracePt t="141491" x="6416675" y="3135313"/>
          <p14:tracePt t="141495" x="6399213" y="3119438"/>
          <p14:tracePt t="141503" x="6373813" y="3094038"/>
          <p14:tracePt t="141511" x="6356350" y="3076575"/>
          <p14:tracePt t="141519" x="6338888" y="3067050"/>
          <p14:tracePt t="141527" x="6313488" y="3059113"/>
          <p14:tracePt t="141536" x="6288088" y="3033713"/>
          <p14:tracePt t="141544" x="6254750" y="3016250"/>
          <p14:tracePt t="141551" x="6221413" y="2982913"/>
          <p14:tracePt t="141559" x="6203950" y="2982913"/>
          <p14:tracePt t="141567" x="6169025" y="2965450"/>
          <p14:tracePt t="141575" x="6135688" y="2940050"/>
          <p14:tracePt t="141583" x="6118225" y="2932113"/>
          <p14:tracePt t="141592" x="6092825" y="2922588"/>
          <p14:tracePt t="141599" x="6084888" y="2922588"/>
          <p14:tracePt t="141608" x="6049963" y="2897188"/>
          <p14:tracePt t="141615" x="6042025" y="2897188"/>
          <p14:tracePt t="141624" x="5999163" y="2889250"/>
          <p14:tracePt t="141631" x="5965825" y="2871788"/>
          <p14:tracePt t="141641" x="5965825" y="2863850"/>
          <p14:tracePt t="141647" x="5932488" y="2846388"/>
          <p14:tracePt t="141655" x="5905500" y="2830513"/>
          <p14:tracePt t="141663" x="5897563" y="2820988"/>
          <p14:tracePt t="141671" x="5864225" y="2805113"/>
          <p14:tracePt t="141679" x="5846763" y="2805113"/>
          <p14:tracePt t="141688" x="5821363" y="2787650"/>
          <p14:tracePt t="141695" x="5803900" y="2778125"/>
          <p14:tracePt t="141703" x="5778500" y="2770188"/>
          <p14:tracePt t="141711" x="5735638" y="2744788"/>
          <p14:tracePt t="141719" x="5727700" y="2736850"/>
          <p14:tracePt t="141728" x="5702300" y="2727325"/>
          <p14:tracePt t="141736" x="5668963" y="2711450"/>
          <p14:tracePt t="141744" x="5651500" y="2701925"/>
          <p14:tracePt t="141752" x="5608638" y="2686050"/>
          <p14:tracePt t="141759" x="5583238" y="2686050"/>
          <p14:tracePt t="141767" x="5557838" y="2660650"/>
          <p14:tracePt t="141776" x="5540375" y="2651125"/>
          <p14:tracePt t="141783" x="5507038" y="2643188"/>
          <p14:tracePt t="141792" x="5481638" y="2625725"/>
          <p14:tracePt t="141799" x="5456238" y="2617788"/>
          <p14:tracePt t="141809" x="5438775" y="2617788"/>
          <p14:tracePt t="141815" x="5430838" y="2608263"/>
          <p14:tracePt t="141825" x="5421313" y="2608263"/>
          <p14:tracePt t="141831" x="5405438" y="2592388"/>
          <p14:tracePt t="141847" x="5405438" y="2582863"/>
          <p14:tracePt t="141903" x="5464175" y="2600325"/>
          <p14:tracePt t="141911" x="5532438" y="2608263"/>
          <p14:tracePt t="141918" x="5651500" y="2643188"/>
          <p14:tracePt t="141927" x="5761038" y="2651125"/>
          <p14:tracePt t="141935" x="5864225" y="2676525"/>
          <p14:tracePt t="141943" x="5973763" y="2711450"/>
          <p14:tracePt t="141959" x="6110288" y="2805113"/>
          <p14:tracePt t="141968" x="6169025" y="2889250"/>
          <p14:tracePt t="141975" x="6211888" y="2940050"/>
          <p14:tracePt t="141984" x="6254750" y="3041650"/>
          <p14:tracePt t="141992" x="6313488" y="3135313"/>
          <p14:tracePt t="141999" x="6365875" y="3211513"/>
          <p14:tracePt t="142008" x="6442075" y="3314700"/>
          <p14:tracePt t="142016" x="6535738" y="3408363"/>
          <p14:tracePt t="142025" x="6654800" y="3509963"/>
          <p14:tracePt t="142031" x="6772275" y="3568700"/>
          <p14:tracePt t="142040" x="6891338" y="3611563"/>
          <p14:tracePt t="142047" x="7002463" y="3646488"/>
          <p14:tracePt t="142055" x="7104063" y="3679825"/>
          <p14:tracePt t="142063" x="7180263" y="3730625"/>
          <p14:tracePt t="142072" x="7248525" y="3748088"/>
          <p14:tracePt t="142079" x="7299325" y="3773488"/>
          <p14:tracePt t="142087" x="7308850" y="3781425"/>
          <p14:tracePt t="142096" x="7324725" y="3790950"/>
          <p14:tracePt t="142151" x="7324725" y="3798888"/>
          <p14:tracePt t="142359" x="7324725" y="3806825"/>
          <p14:tracePt t="142367" x="7342188" y="3832225"/>
          <p14:tracePt t="142376" x="7385050" y="3883025"/>
          <p14:tracePt t="142383" x="7453313" y="3925888"/>
          <p14:tracePt t="142392" x="7529513" y="3968750"/>
          <p14:tracePt t="142399" x="7605713" y="4019550"/>
          <p14:tracePt t="142408" x="7707313" y="4079875"/>
          <p14:tracePt t="142415" x="7826375" y="4138613"/>
          <p14:tracePt t="142425" x="8005763" y="4224338"/>
          <p14:tracePt t="142431" x="8124825" y="4283075"/>
          <p14:tracePt t="142440" x="8259763" y="4351338"/>
          <p14:tracePt t="142447" x="8421688" y="4452938"/>
          <p14:tracePt t="142455" x="8591550" y="4529138"/>
          <p14:tracePt t="142463" x="8693150" y="4605338"/>
          <p14:tracePt t="142472" x="8786813" y="4657725"/>
          <p14:tracePt t="142479" x="8837613" y="4691063"/>
          <p14:tracePt t="142487" x="8872538" y="4716463"/>
          <p14:tracePt t="142496" x="8888413" y="4733925"/>
          <p14:tracePt t="142503" x="8897938" y="4749800"/>
          <p14:tracePt t="142511" x="8897938" y="4759325"/>
          <p14:tracePt t="142519" x="8897938" y="4767263"/>
          <p14:tracePt t="142528" x="8897938" y="4775200"/>
          <p14:tracePt t="142535" x="8897938" y="4784725"/>
          <p14:tracePt t="142543" x="8897938" y="4792663"/>
          <p14:tracePt t="142551" x="8897938" y="4810125"/>
          <p14:tracePt t="142599" x="8888413" y="4818063"/>
          <p14:tracePt t="142703" x="8880475" y="4818063"/>
          <p14:tracePt t="142719" x="8872538" y="4818063"/>
          <p14:tracePt t="142728" x="8855075" y="4818063"/>
          <p14:tracePt t="142735" x="8847138" y="4818063"/>
          <p14:tracePt t="142743" x="8821738" y="4818063"/>
          <p14:tracePt t="142751" x="8786813" y="4802188"/>
          <p14:tracePt t="142759" x="8753475" y="4784725"/>
          <p14:tracePt t="142767" x="8693150" y="4741863"/>
          <p14:tracePt t="142775" x="8642350" y="4724400"/>
          <p14:tracePt t="142783" x="8591550" y="4683125"/>
          <p14:tracePt t="142792" x="8540750" y="4657725"/>
          <p14:tracePt t="142799" x="8489950" y="4614863"/>
          <p14:tracePt t="142808" x="8421688" y="4572000"/>
          <p14:tracePt t="142815" x="8362950" y="4529138"/>
          <p14:tracePt t="142826" x="8285163" y="4486275"/>
          <p14:tracePt t="142831" x="8208963" y="4435475"/>
          <p14:tracePt t="142838" x="8132763" y="4410075"/>
          <p14:tracePt t="142847" x="8064500" y="4368800"/>
          <p14:tracePt t="142856" x="8005763" y="4325938"/>
          <p14:tracePt t="142863" x="7902575" y="4265613"/>
          <p14:tracePt t="142872" x="7793038" y="4214813"/>
          <p14:tracePt t="142879" x="7691438" y="4164013"/>
          <p14:tracePt t="142887" x="7588250" y="4113213"/>
          <p14:tracePt t="142895" x="7478713" y="4044950"/>
          <p14:tracePt t="142903" x="7392988" y="3986213"/>
          <p14:tracePt t="142911" x="7283450" y="3917950"/>
          <p14:tracePt t="142919" x="7205663" y="3849688"/>
          <p14:tracePt t="142927" x="7113588" y="3790950"/>
          <p14:tracePt t="142935" x="7035800" y="3738563"/>
          <p14:tracePt t="142943" x="6943725" y="3662363"/>
          <p14:tracePt t="142952" x="6865938" y="3619500"/>
          <p14:tracePt t="142959" x="6772275" y="3568700"/>
          <p14:tracePt t="142972" x="6688138" y="3517900"/>
          <p14:tracePt t="142976" x="6611938" y="3502025"/>
          <p14:tracePt t="142983" x="6535738" y="3467100"/>
          <p14:tracePt t="142992" x="6450013" y="3424238"/>
          <p14:tracePt t="142999" x="6381750" y="3398838"/>
          <p14:tracePt t="143008" x="6305550" y="3365500"/>
          <p14:tracePt t="143015" x="6262688" y="3355975"/>
          <p14:tracePt t="143025" x="6186488" y="3340100"/>
          <p14:tracePt t="143031" x="6135688" y="3305175"/>
          <p14:tracePt t="143039" x="6092825" y="3289300"/>
          <p14:tracePt t="143047" x="6042025" y="3263900"/>
          <p14:tracePt t="143055" x="5983288" y="3238500"/>
          <p14:tracePt t="143063" x="5915025" y="3195638"/>
          <p14:tracePt t="143072" x="5854700" y="3152775"/>
          <p14:tracePt t="143079" x="5788025" y="3119438"/>
          <p14:tracePt t="143087" x="5727700" y="3094038"/>
          <p14:tracePt t="143095" x="5676900" y="3051175"/>
          <p14:tracePt t="143103" x="5626100" y="3033713"/>
          <p14:tracePt t="143111" x="5565775" y="2990850"/>
          <p14:tracePt t="143119" x="5514975" y="2949575"/>
          <p14:tracePt t="143126" x="5464175" y="2932113"/>
          <p14:tracePt t="143135" x="5430838" y="2897188"/>
          <p14:tracePt t="143143" x="5380038" y="2881313"/>
          <p14:tracePt t="143151" x="5337175" y="2846388"/>
          <p14:tracePt t="143159" x="5302250" y="2820988"/>
          <p14:tracePt t="143167" x="5276850" y="2805113"/>
          <p14:tracePt t="143175" x="5218113" y="2762250"/>
          <p14:tracePt t="143183" x="5183188" y="2744788"/>
          <p14:tracePt t="143192" x="5132388" y="2711450"/>
          <p14:tracePt t="143199" x="5081588" y="2693988"/>
          <p14:tracePt t="143209" x="5048250" y="2676525"/>
          <p14:tracePt t="143214" x="5022850" y="2660650"/>
          <p14:tracePt t="143225" x="4997450" y="2651125"/>
          <p14:tracePt t="143231" x="4954588" y="2625725"/>
          <p14:tracePt t="143239" x="4911725" y="2617788"/>
          <p14:tracePt t="143247" x="4868863" y="2582863"/>
          <p14:tracePt t="143255" x="4852988" y="2574925"/>
          <p14:tracePt t="143263" x="4802188" y="2557463"/>
          <p14:tracePt t="143272" x="4767263" y="2541588"/>
          <p14:tracePt t="143280" x="4749800" y="2532063"/>
          <p14:tracePt t="143287" x="4733925" y="2524125"/>
          <p14:tracePt t="143295" x="4708525" y="2516188"/>
          <p14:tracePt t="143304" x="4683125" y="2498725"/>
          <p14:tracePt t="143311" x="4657725" y="2489200"/>
          <p14:tracePt t="143319" x="4657725" y="2481263"/>
          <p14:tracePt t="143327" x="4648200" y="2473325"/>
          <p14:tracePt t="143335" x="4640263" y="2473325"/>
          <p14:tracePt t="143343" x="4622800" y="2463800"/>
          <p14:tracePt t="143359" x="4614863" y="2455863"/>
          <p14:tracePt t="143375" x="4605338" y="2447925"/>
          <p14:tracePt t="143391" x="4597400" y="2447925"/>
          <p14:tracePt t="143399" x="4589463" y="2447925"/>
          <p14:tracePt t="143408" x="4589463" y="2438400"/>
          <p14:tracePt t="143424" x="4579938" y="2430463"/>
          <p14:tracePt t="143455" x="4572000" y="2422525"/>
          <p14:tracePt t="143535" x="4564063" y="2422525"/>
          <p14:tracePt t="143936" x="4572000" y="2422525"/>
          <p14:tracePt t="143951" x="4579938" y="2422525"/>
          <p14:tracePt t="143959" x="4589463" y="2422525"/>
          <p14:tracePt t="143975" x="4597400" y="2422525"/>
          <p14:tracePt t="143999" x="4614863" y="2422525"/>
          <p14:tracePt t="144015" x="4622800" y="2422525"/>
          <p14:tracePt t="144031" x="4630738" y="2422525"/>
          <p14:tracePt t="144047" x="4648200" y="2422525"/>
          <p14:tracePt t="144063" x="4657725" y="2422525"/>
          <p14:tracePt t="144071" x="4665663" y="2422525"/>
          <p14:tracePt t="144095" x="4673600" y="2422525"/>
          <p14:tracePt t="144127" x="4683125" y="2422525"/>
          <p14:tracePt t="144135" x="4691063" y="2422525"/>
          <p14:tracePt t="144144" x="4699000" y="2422525"/>
          <p14:tracePt t="144159" x="4699000" y="2430463"/>
          <p14:tracePt t="144167" x="4708525" y="2438400"/>
          <p14:tracePt t="144183" x="4716463" y="2438400"/>
          <p14:tracePt t="144215" x="4724400" y="2447925"/>
          <p14:tracePt t="144239" x="4749800" y="2455863"/>
          <p14:tracePt t="144287" x="4759325" y="2463800"/>
          <p14:tracePt t="144304" x="4767263" y="2473325"/>
          <p14:tracePt t="144312" x="4767263" y="2481263"/>
          <p14:tracePt t="144319" x="4784725" y="2489200"/>
          <p14:tracePt t="144327" x="4792663" y="2498725"/>
          <p14:tracePt t="144335" x="4792663" y="2506663"/>
          <p14:tracePt t="144351" x="4802188" y="2506663"/>
          <p14:tracePt t="144359" x="4818063" y="2524125"/>
          <p14:tracePt t="144367" x="4818063" y="2532063"/>
          <p14:tracePt t="144376" x="4827588" y="2532063"/>
          <p14:tracePt t="144383" x="4843463" y="2541588"/>
          <p14:tracePt t="144392" x="4852988" y="2557463"/>
          <p14:tracePt t="144399" x="4878388" y="2574925"/>
          <p14:tracePt t="144408" x="4894263" y="2592388"/>
          <p14:tracePt t="144414" x="4919663" y="2608263"/>
          <p14:tracePt t="144423" x="4946650" y="2633663"/>
          <p14:tracePt t="144431" x="4962525" y="2651125"/>
          <p14:tracePt t="144439" x="4997450" y="2676525"/>
          <p14:tracePt t="144448" x="5013325" y="2693988"/>
          <p14:tracePt t="144463" x="5038725" y="2711450"/>
          <p14:tracePt t="144495" x="5038725" y="2719388"/>
          <p14:tracePt t="144927" x="5073650" y="2719388"/>
          <p14:tracePt t="144935" x="5081588" y="2719388"/>
          <p14:tracePt t="144944" x="5106988" y="2727325"/>
          <p14:tracePt t="144951" x="5124450" y="2762250"/>
          <p14:tracePt t="144962" x="5132388" y="2787650"/>
          <p14:tracePt t="144967" x="5149850" y="2813050"/>
          <p14:tracePt t="144992" x="5157788" y="2813050"/>
          <p14:tracePt t="144999" x="5157788" y="2830513"/>
          <p14:tracePt t="145008" x="5167313" y="2863850"/>
          <p14:tracePt t="145015" x="5175250" y="2889250"/>
          <p14:tracePt t="145023" x="5208588" y="2922588"/>
          <p14:tracePt t="145032" x="5235575" y="2974975"/>
          <p14:tracePt t="145040" x="5251450" y="2990850"/>
          <p14:tracePt t="145047" x="5276850" y="3025775"/>
          <p14:tracePt t="145054" x="5302250" y="3051175"/>
          <p14:tracePt t="145064" x="5319713" y="3094038"/>
          <p14:tracePt t="145071" x="5337175" y="3101975"/>
          <p14:tracePt t="145079" x="5345113" y="3127375"/>
          <p14:tracePt t="145087" x="5370513" y="3160713"/>
          <p14:tracePt t="145095" x="5380038" y="3178175"/>
          <p14:tracePt t="145103" x="5421313" y="3238500"/>
          <p14:tracePt t="145111" x="5456238" y="3289300"/>
          <p14:tracePt t="145119" x="5481638" y="3348038"/>
          <p14:tracePt t="145128" x="5540375" y="3449638"/>
          <p14:tracePt t="145135" x="5600700" y="3543300"/>
          <p14:tracePt t="145143" x="5659438" y="3646488"/>
          <p14:tracePt t="145151" x="5719763" y="3763963"/>
          <p14:tracePt t="145160" x="5761038" y="3857625"/>
          <p14:tracePt t="145168" x="5803900" y="3976688"/>
          <p14:tracePt t="145176" x="5854700" y="4079875"/>
          <p14:tracePt t="145183" x="5915025" y="4181475"/>
          <p14:tracePt t="145194" x="5940425" y="4257675"/>
          <p14:tracePt t="145199" x="5999163" y="4351338"/>
          <p14:tracePt t="145207" x="6049963" y="4410075"/>
          <p14:tracePt t="145215" x="6092825" y="4460875"/>
          <p14:tracePt t="145223" x="6161088" y="4521200"/>
          <p14:tracePt t="145231" x="6229350" y="4572000"/>
          <p14:tracePt t="145240" x="6262688" y="4614863"/>
          <p14:tracePt t="145247" x="6330950" y="4640263"/>
          <p14:tracePt t="145255" x="6365875" y="4683125"/>
          <p14:tracePt t="145264" x="6381750" y="4691063"/>
          <p14:tracePt t="145271" x="6399213" y="4699000"/>
          <p14:tracePt t="145279" x="6416675" y="4708525"/>
          <p14:tracePt t="145295" x="6424613" y="4716463"/>
          <p14:tracePt t="145303" x="6432550" y="4724400"/>
          <p14:tracePt t="145312" x="6432550" y="4733925"/>
          <p14:tracePt t="145319" x="6450013" y="4749800"/>
          <p14:tracePt t="145327" x="6457950" y="4767263"/>
          <p14:tracePt t="145335" x="6492875" y="4792663"/>
          <p14:tracePt t="145343" x="6510338" y="4810125"/>
          <p14:tracePt t="145351" x="6543675" y="4835525"/>
          <p14:tracePt t="145360" x="6569075" y="4860925"/>
          <p14:tracePt t="145367" x="6619875" y="4878388"/>
          <p14:tracePt t="145376" x="6645275" y="4903788"/>
          <p14:tracePt t="145384" x="6696075" y="4946650"/>
          <p14:tracePt t="145393" x="6713538" y="4972050"/>
          <p14:tracePt t="145399" x="6738938" y="4987925"/>
          <p14:tracePt t="145407" x="6789738" y="5048250"/>
          <p14:tracePt t="145416" x="6832600" y="5099050"/>
          <p14:tracePt t="145424" x="6875463" y="5132388"/>
          <p14:tracePt t="145431" x="6916738" y="5183188"/>
          <p14:tracePt t="145440" x="6943725" y="5218113"/>
          <p14:tracePt t="145448" x="6959600" y="5260975"/>
          <p14:tracePt t="145455" x="6977063" y="5276850"/>
          <p14:tracePt t="145463" x="6985000" y="5286375"/>
          <p14:tracePt t="145471" x="6985000" y="5294313"/>
          <p14:tracePt t="145480" x="6994525" y="5302250"/>
          <p14:tracePt t="145647" x="6969125" y="5302250"/>
          <p14:tracePt t="145655" x="6959600" y="5294313"/>
          <p14:tracePt t="145664" x="6951663" y="5276850"/>
          <p14:tracePt t="145679" x="6951663" y="5251450"/>
          <p14:tracePt t="145687" x="6951663" y="5243513"/>
          <p14:tracePt t="145696" x="6951663" y="5218113"/>
          <p14:tracePt t="145704" x="6951663" y="5200650"/>
          <p14:tracePt t="145711" x="6951663" y="5183188"/>
          <p14:tracePt t="145720" x="6951663" y="5167313"/>
          <p14:tracePt t="145727" x="6934200" y="5141913"/>
          <p14:tracePt t="145735" x="6934200" y="5132388"/>
          <p14:tracePt t="145743" x="6934200" y="5116513"/>
          <p14:tracePt t="145751" x="6934200" y="5106988"/>
          <p14:tracePt t="145776" x="6934200" y="5099050"/>
          <p14:tracePt t="145784" x="6934200" y="5091113"/>
          <p14:tracePt t="145794" x="6934200" y="5081588"/>
          <p14:tracePt t="145799" x="6926263" y="5073650"/>
          <p14:tracePt t="145808" x="6916738" y="5064125"/>
          <p14:tracePt t="145816" x="6916738" y="5048250"/>
          <p14:tracePt t="145823" x="6916738" y="5030788"/>
          <p14:tracePt t="145831" x="6908800" y="5013325"/>
          <p14:tracePt t="145840" x="6900863" y="5005388"/>
          <p14:tracePt t="145847" x="6891338" y="4997450"/>
          <p14:tracePt t="145855" x="6883400" y="4979988"/>
          <p14:tracePt t="145871" x="6883400" y="4972050"/>
          <p14:tracePt t="145879" x="6883400" y="4962525"/>
          <p14:tracePt t="145903" x="6883400" y="4954588"/>
          <p14:tracePt t="145959" x="6875463" y="4946650"/>
          <p14:tracePt t="145999" x="6865938" y="4946650"/>
          <p14:tracePt t="146023" x="6865938" y="4937125"/>
          <p14:tracePt t="146215" x="6865938" y="4929188"/>
          <p14:tracePt t="146223" x="6875463" y="4929188"/>
          <p14:tracePt t="146231" x="6883400" y="4929188"/>
          <p14:tracePt t="146247" x="6891338" y="4929188"/>
          <p14:tracePt t="146415" x="6883400" y="4894263"/>
          <p14:tracePt t="146455" x="6875463" y="4878388"/>
          <p14:tracePt t="147143" x="6865938" y="4878388"/>
          <p14:tracePt t="147255" x="6858000" y="4878388"/>
          <p14:tracePt t="147303" x="6858000" y="4886325"/>
          <p14:tracePt t="147311" x="6858000" y="4894263"/>
          <p14:tracePt t="147320" x="6858000" y="4911725"/>
          <p14:tracePt t="147351" x="6865938" y="4937125"/>
          <p14:tracePt t="147623" x="6875463" y="4946650"/>
          <p14:tracePt t="147656" x="6883400" y="4946650"/>
          <p14:tracePt t="147671" x="6883400" y="4954588"/>
          <p14:tracePt t="147695" x="6900863" y="4972050"/>
          <p14:tracePt t="147711" x="6908800" y="4972050"/>
          <p14:tracePt t="147728" x="6916738" y="4979988"/>
          <p14:tracePt t="147734" x="6934200" y="4979988"/>
          <p14:tracePt t="147745" x="6951663" y="4987925"/>
          <p14:tracePt t="147760" x="6959600" y="4987925"/>
          <p14:tracePt t="147767" x="6977063" y="4997450"/>
          <p14:tracePt t="147775" x="6977063" y="5005388"/>
          <p14:tracePt t="147784" x="6994525" y="5005388"/>
          <p14:tracePt t="147792" x="7002463" y="5005388"/>
          <p14:tracePt t="147808" x="7019925" y="5005388"/>
          <p14:tracePt t="147815" x="7035800" y="5013325"/>
          <p14:tracePt t="147935" x="7045325" y="5022850"/>
          <p14:tracePt t="147984" x="7053263" y="5022850"/>
          <p14:tracePt t="148048" x="7061200" y="5022850"/>
          <p14:tracePt t="148087" x="7070725" y="5022850"/>
          <p14:tracePt t="148119" x="7078663" y="5022850"/>
          <p14:tracePt t="148159" x="7088188" y="5022850"/>
          <p14:tracePt t="148167" x="7096125" y="5030788"/>
          <p14:tracePt t="148182" x="7104063" y="5038725"/>
          <p14:tracePt t="148232" x="7104063" y="5048250"/>
          <p14:tracePt t="148247" x="7104063" y="5056188"/>
          <p14:tracePt t="148320" x="7104063" y="5064125"/>
          <p14:tracePt t="148583" x="7104063" y="5073650"/>
          <p14:tracePt t="148590" x="7129463" y="5099050"/>
          <p14:tracePt t="148599" x="7154863" y="5106988"/>
          <p14:tracePt t="148607" x="7197725" y="5106988"/>
          <p14:tracePt t="148615" x="7215188" y="5116513"/>
          <p14:tracePt t="148623" x="7240588" y="5116513"/>
          <p14:tracePt t="148631" x="7258050" y="5116513"/>
          <p14:tracePt t="148639" x="7283450" y="5116513"/>
          <p14:tracePt t="148727" x="7291388" y="5124450"/>
          <p14:tracePt t="148751" x="7291388" y="5132388"/>
          <p14:tracePt t="148847" x="7299325" y="5141913"/>
          <p14:tracePt t="148903" x="7316788" y="5141913"/>
          <p14:tracePt t="148927" x="7324725" y="5132388"/>
          <p14:tracePt t="149079" x="7324725" y="5141913"/>
          <p14:tracePt t="149095" x="7324725" y="5149850"/>
          <p14:tracePt t="149327" x="7324725" y="5141913"/>
          <p14:tracePt t="149334" x="7324725" y="5132388"/>
          <p14:tracePt t="149360" x="7324725" y="5116513"/>
          <p14:tracePt t="149487" x="7324725" y="5106988"/>
          <p14:tracePt t="149503" x="7334250" y="5106988"/>
          <p14:tracePt t="149511" x="7342188" y="5099050"/>
          <p14:tracePt t="149560" x="7350125" y="5099050"/>
          <p14:tracePt t="149574" x="7359650" y="5106988"/>
          <p14:tracePt t="149671" x="7359650" y="5116513"/>
          <p14:tracePt t="149680" x="7359650" y="5132388"/>
          <p14:tracePt t="149695" x="7342188" y="5157788"/>
          <p14:tracePt t="149703" x="7334250" y="5167313"/>
          <p14:tracePt t="149712" x="7291388" y="5192713"/>
          <p14:tracePt t="149719" x="7258050" y="5235575"/>
          <p14:tracePt t="149728" x="7240588" y="5251450"/>
          <p14:tracePt t="149736" x="7205663" y="5276850"/>
          <p14:tracePt t="149744" x="7154863" y="5319713"/>
          <p14:tracePt t="149751" x="7096125" y="5345113"/>
          <p14:tracePt t="149760" x="7045325" y="5395913"/>
          <p14:tracePt t="149767" x="6985000" y="5456238"/>
          <p14:tracePt t="149775" x="6926263" y="5507038"/>
          <p14:tracePt t="149783" x="6832600" y="5565775"/>
          <p14:tracePt t="149792" x="6781800" y="5616575"/>
          <p14:tracePt t="149799" x="6713538" y="5694363"/>
          <p14:tracePt t="149807" x="6670675" y="5761038"/>
          <p14:tracePt t="149815" x="6645275" y="5829300"/>
          <p14:tracePt t="149823" x="6611938" y="5922963"/>
          <p14:tracePt t="149831" x="6602413" y="5965825"/>
          <p14:tracePt t="149839" x="6594475" y="6016625"/>
          <p14:tracePt t="149847" x="6577013" y="6049963"/>
          <p14:tracePt t="149855" x="6569075" y="6084888"/>
          <p14:tracePt t="149863" x="6561138" y="6102350"/>
          <p14:tracePt t="149870" x="6561138" y="6127750"/>
          <p14:tracePt t="149879" x="6551613" y="6143625"/>
          <p14:tracePt t="149887" x="6535738" y="6178550"/>
          <p14:tracePt t="149895" x="6500813" y="6194425"/>
          <p14:tracePt t="149902" x="6450013" y="6221413"/>
          <p14:tracePt t="149912" x="6407150" y="6246813"/>
          <p14:tracePt t="149918" x="6356350" y="6262688"/>
          <p14:tracePt t="149928" x="6297613" y="6280150"/>
          <p14:tracePt t="149935" x="6262688" y="6313488"/>
          <p14:tracePt t="149945" x="6229350" y="6313488"/>
          <p14:tracePt t="149951" x="6194425" y="6323013"/>
          <p14:tracePt t="149963" x="6161088" y="6330950"/>
          <p14:tracePt t="149967" x="6118225" y="6338888"/>
          <p14:tracePt t="149976" x="6084888" y="6338888"/>
          <p14:tracePt t="149983" x="6067425" y="6338888"/>
          <p14:tracePt t="149994" x="6024563" y="6356350"/>
          <p14:tracePt t="149999" x="5999163" y="6356350"/>
          <p14:tracePt t="150007" x="5973763" y="6365875"/>
          <p14:tracePt t="150015" x="5948363" y="6365875"/>
          <p14:tracePt t="150023" x="5915025" y="6365875"/>
          <p14:tracePt t="150031" x="5880100" y="6373813"/>
          <p14:tracePt t="150039" x="5854700" y="6373813"/>
          <p14:tracePt t="150047" x="5838825" y="6373813"/>
          <p14:tracePt t="150055" x="5795963" y="6399213"/>
          <p14:tracePt t="150063" x="5788025" y="6399213"/>
          <p14:tracePt t="150072" x="5770563" y="6399213"/>
          <p14:tracePt t="150079" x="5735638" y="6407150"/>
          <p14:tracePt t="150087" x="5719763" y="6407150"/>
          <p14:tracePt t="150095" x="5710238" y="6407150"/>
          <p14:tracePt t="150103" x="5684838" y="6416675"/>
          <p14:tracePt t="150113" x="5676900" y="6416675"/>
          <p14:tracePt t="150119" x="5659438" y="6416675"/>
          <p14:tracePt t="150129" x="5641975" y="6424613"/>
          <p14:tracePt t="150134" x="5634038" y="6432550"/>
          <p14:tracePt t="150144" x="5616575" y="6432550"/>
          <p14:tracePt t="150151" x="5591175" y="6432550"/>
          <p14:tracePt t="150161" x="5583238" y="6432550"/>
          <p14:tracePt t="150167" x="5557838" y="6432550"/>
          <p14:tracePt t="150175" x="5540375" y="6432550"/>
          <p14:tracePt t="150192" x="5524500" y="6432550"/>
          <p14:tracePt t="150199" x="5514975" y="6432550"/>
          <p14:tracePt t="150255" x="5507038" y="6432550"/>
          <p14:tracePt t="150263" x="5497513" y="6432550"/>
          <p14:tracePt t="150271" x="5489575" y="6432550"/>
          <p14:tracePt t="150279" x="5481638" y="6432550"/>
          <p14:tracePt t="150287" x="5472113" y="6432550"/>
          <p14:tracePt t="150295" x="5456238" y="6424613"/>
          <p14:tracePt t="150303" x="5446713" y="6424613"/>
          <p14:tracePt t="150319" x="5430838" y="6424613"/>
          <p14:tracePt t="150328" x="5421313" y="6424613"/>
          <p14:tracePt t="150415" x="5413375" y="6424613"/>
          <p14:tracePt t="150439" x="5395913" y="6424613"/>
          <p14:tracePt t="150824" x="5395913" y="6432550"/>
          <p14:tracePt t="150839" x="5413375" y="6442075"/>
          <p14:tracePt t="150855" x="5430838" y="6442075"/>
          <p14:tracePt t="150863" x="5456238" y="6442075"/>
          <p14:tracePt t="150879" x="5464175" y="6442075"/>
          <p14:tracePt t="150887" x="5472113" y="6442075"/>
          <p14:tracePt t="150896" x="5481638" y="6442075"/>
          <p14:tracePt t="150913" x="5497513" y="6442075"/>
          <p14:tracePt t="150935" x="5497513" y="6432550"/>
          <p14:tracePt t="150951" x="5497513" y="6424613"/>
          <p14:tracePt t="150959" x="5497513" y="6416675"/>
          <p14:tracePt t="150967" x="5489575" y="6407150"/>
          <p14:tracePt t="150975" x="5472113" y="6399213"/>
          <p14:tracePt t="150991" x="5464175" y="6391275"/>
          <p14:tracePt t="150999" x="5446713" y="6391275"/>
          <p14:tracePt t="151007" x="5438775" y="6391275"/>
          <p14:tracePt t="151015" x="5430838" y="6391275"/>
          <p14:tracePt t="151023" x="5413375" y="6391275"/>
          <p14:tracePt t="151031" x="5395913" y="6391275"/>
          <p14:tracePt t="151039" x="5387975" y="6391275"/>
          <p14:tracePt t="151047" x="5362575" y="6381750"/>
          <p14:tracePt t="151055" x="5353050" y="6373813"/>
          <p14:tracePt t="151063" x="5337175" y="6365875"/>
          <p14:tracePt t="151071" x="5319713" y="6365875"/>
          <p14:tracePt t="151079" x="5319713" y="6356350"/>
          <p14:tracePt t="151112" x="5311775" y="6356350"/>
          <p14:tracePt t="151223" x="5319713" y="6356350"/>
          <p14:tracePt t="151231" x="5319713" y="6365875"/>
          <p14:tracePt t="151239" x="5327650" y="6373813"/>
          <p14:tracePt t="151247" x="5337175" y="6373813"/>
          <p14:tracePt t="151256" x="5337175" y="6381750"/>
          <p14:tracePt t="151263" x="5353050" y="6391275"/>
          <p14:tracePt t="151271" x="5362575" y="6399213"/>
          <p14:tracePt t="151280" x="5370513" y="6399213"/>
          <p14:tracePt t="151287" x="5380038" y="6399213"/>
          <p14:tracePt t="151303" x="5387975" y="6407150"/>
          <p14:tracePt t="151313" x="5395913" y="6416675"/>
          <p14:tracePt t="151319" x="5421313" y="6442075"/>
          <p14:tracePt t="151328" x="5430838" y="6442075"/>
          <p14:tracePt t="151352" x="5430838" y="6457950"/>
          <p14:tracePt t="151367" x="5430838" y="6467475"/>
          <p14:tracePt t="151527" x="5438775" y="6483350"/>
          <p14:tracePt t="151535" x="5489575" y="6518275"/>
          <p14:tracePt t="151544" x="5514975" y="6561138"/>
          <p14:tracePt t="151551" x="5549900" y="6577013"/>
          <p14:tracePt t="151560" x="5575300" y="6602413"/>
          <p14:tracePt t="151567" x="5616575" y="6637338"/>
          <p14:tracePt t="151576" x="5626100" y="6645275"/>
          <p14:tracePt t="151583" x="5651500" y="6654800"/>
          <p14:tracePt t="151591" x="5676900" y="6662738"/>
          <p14:tracePt t="151599" x="5694363" y="6680200"/>
          <p14:tracePt t="151623" x="5702300" y="6680200"/>
          <p14:tracePt t="151639" x="5710238" y="6680200"/>
          <p14:tracePt t="151654" x="5710238" y="6670675"/>
          <p14:tracePt t="151663" x="5710238" y="6654800"/>
          <p14:tracePt t="151671" x="5710238" y="6645275"/>
          <p14:tracePt t="151679" x="5710238" y="6637338"/>
          <p14:tracePt t="151686" x="5710238" y="6627813"/>
          <p14:tracePt t="151696" x="5710238" y="6619875"/>
          <p14:tracePt t="151713" x="5710238" y="6611938"/>
          <p14:tracePt t="151730" x="5710238" y="6594475"/>
          <p14:tracePt t="151767" x="5710238" y="6586538"/>
          <p14:tracePt t="151775" x="5710238" y="6577013"/>
          <p14:tracePt t="151782" x="5702300" y="6569075"/>
          <p14:tracePt t="151799" x="5694363" y="6561138"/>
          <p14:tracePt t="151806" x="5694363" y="6551613"/>
          <p14:tracePt t="151814" x="5684838" y="6551613"/>
          <p14:tracePt t="151855" x="5684838" y="6535738"/>
          <p14:tracePt t="151927" x="5684838" y="6526213"/>
          <p14:tracePt t="151967" x="5684838" y="6518275"/>
          <p14:tracePt t="151983" x="5684838" y="6500813"/>
          <p14:tracePt t="151999" x="5684838" y="6492875"/>
          <p14:tracePt t="152007" x="5684838" y="6483350"/>
          <p14:tracePt t="152015" x="5684838" y="6475413"/>
          <p14:tracePt t="152024" x="5684838" y="6467475"/>
          <p14:tracePt t="152047" x="5684838" y="6457950"/>
          <p14:tracePt t="152064" x="5684838" y="6450013"/>
          <p14:tracePt t="152071" x="5676900" y="6450013"/>
          <p14:tracePt t="152087" x="5668963" y="6450013"/>
          <p14:tracePt t="152096" x="5651500" y="6442075"/>
          <p14:tracePt t="152103" x="5641975" y="6432550"/>
          <p14:tracePt t="152119" x="5634038" y="6432550"/>
          <p14:tracePt t="152129" x="5626100" y="6432550"/>
          <p14:tracePt t="152135" x="5616575" y="6432550"/>
          <p14:tracePt t="152151" x="5608638" y="6432550"/>
          <p14:tracePt t="152160" x="5600700" y="6432550"/>
          <p14:tracePt t="152239" x="5591175" y="6442075"/>
          <p14:tracePt t="152287" x="5583238" y="6442075"/>
          <p14:tracePt t="152303" x="5575300" y="6450013"/>
          <p14:tracePt t="152503" x="5575300" y="6457950"/>
          <p14:tracePt t="152535" x="5575300" y="6467475"/>
          <p14:tracePt t="152551" x="5583238" y="6475413"/>
          <p14:tracePt t="152567" x="5600700" y="6475413"/>
          <p14:tracePt t="152583" x="5608638" y="6475413"/>
          <p14:tracePt t="152591" x="5616575" y="6492875"/>
          <p14:tracePt t="152600" x="5626100" y="6492875"/>
          <p14:tracePt t="152671" x="5634038" y="6492875"/>
          <p14:tracePt t="152735" x="5641975" y="6492875"/>
          <p14:tracePt t="152775" x="5641975" y="6483350"/>
          <p14:tracePt t="152799" x="5668963" y="6475413"/>
          <p14:tracePt t="152807" x="5702300" y="6467475"/>
          <p14:tracePt t="152815" x="5719763" y="6457950"/>
          <p14:tracePt t="152823" x="5788025" y="6432550"/>
          <p14:tracePt t="152832" x="5854700" y="6391275"/>
          <p14:tracePt t="152840" x="5948363" y="6348413"/>
          <p14:tracePt t="152847" x="6076950" y="6272213"/>
          <p14:tracePt t="152855" x="6246813" y="6194425"/>
          <p14:tracePt t="152864" x="6442075" y="6067425"/>
          <p14:tracePt t="152872" x="6645275" y="5948363"/>
          <p14:tracePt t="152881" x="6875463" y="5778500"/>
          <p14:tracePt t="152887" x="7053263" y="5641975"/>
          <p14:tracePt t="152896" x="7164388" y="5540375"/>
          <p14:tracePt t="152903" x="7232650" y="5421313"/>
          <p14:tracePt t="152912" x="7291388" y="5302250"/>
          <p14:tracePt t="152919" x="7324725" y="5183188"/>
          <p14:tracePt t="152929" x="7342188" y="5099050"/>
          <p14:tracePt t="152935" x="7342188" y="5030788"/>
          <p14:tracePt t="152944" x="7334250" y="4979988"/>
          <p14:tracePt t="152951" x="7299325" y="4946650"/>
          <p14:tracePt t="152962" x="7258050" y="4903788"/>
          <p14:tracePt t="152981" x="7189788" y="4878388"/>
          <p14:tracePt t="152983" x="7164388" y="4878388"/>
          <p14:tracePt t="152990" x="7138988" y="4878388"/>
          <p14:tracePt t="152999" x="7104063" y="4878388"/>
          <p14:tracePt t="153015" x="7070725" y="4878388"/>
          <p14:tracePt t="153031" x="7053263" y="4878388"/>
          <p14:tracePt t="153039" x="7045325" y="4878388"/>
          <p14:tracePt t="153047" x="7035800" y="4886325"/>
          <p14:tracePt t="153064" x="7027863" y="4894263"/>
          <p14:tracePt t="153071" x="7027863" y="4911725"/>
          <p14:tracePt t="153079" x="7010400" y="4937125"/>
          <p14:tracePt t="153096" x="6994525" y="4962525"/>
          <p14:tracePt t="153103" x="6985000" y="4979988"/>
          <p14:tracePt t="153113" x="6985000" y="5005388"/>
          <p14:tracePt t="153119" x="6969125" y="5013325"/>
          <p14:tracePt t="153127" x="6959600" y="5022850"/>
          <p14:tracePt t="153135" x="6943725" y="5030788"/>
          <p14:tracePt t="153144" x="6934200" y="5038725"/>
          <p14:tracePt t="153167" x="6926263" y="5038725"/>
          <p14:tracePt t="153175" x="6916738" y="5038725"/>
          <p14:tracePt t="153191" x="6900863" y="5038725"/>
          <p14:tracePt t="153207" x="6883400" y="5038725"/>
          <p14:tracePt t="153216" x="6883400" y="5030788"/>
          <p14:tracePt t="153223" x="6883400" y="5013325"/>
          <p14:tracePt t="153231" x="6875463" y="4997450"/>
          <p14:tracePt t="153239" x="6865938" y="4972050"/>
          <p14:tracePt t="153247" x="6850063" y="4929188"/>
          <p14:tracePt t="153256" x="6850063" y="4911725"/>
          <p14:tracePt t="153263" x="6832600" y="4886325"/>
          <p14:tracePt t="153270" x="6824663" y="4878388"/>
          <p14:tracePt t="153280" x="6815138" y="4860925"/>
          <p14:tracePt t="153287" x="6807200" y="4843463"/>
          <p14:tracePt t="153304" x="6807200" y="4827588"/>
          <p14:tracePt t="153351" x="6799263" y="4818063"/>
          <p14:tracePt t="153391" x="6781800" y="4827588"/>
          <p14:tracePt t="153416" x="6781800" y="4843463"/>
          <p14:tracePt t="153615" x="6772275" y="4843463"/>
          <p14:tracePt t="153640" x="6764338" y="4835525"/>
          <p14:tracePt t="153655" x="6746875" y="4827588"/>
          <p14:tracePt t="153679" x="6746875" y="4818063"/>
          <p14:tracePt t="153696" x="6746875" y="4802188"/>
          <p14:tracePt t="153727" x="6738938" y="4802188"/>
          <p14:tracePt t="153743" x="6731000" y="4802188"/>
          <p14:tracePt t="153751" x="6721475" y="4802188"/>
          <p14:tracePt t="153776" x="6713538" y="4802188"/>
          <p14:tracePt t="153783" x="6696075" y="4818063"/>
          <p14:tracePt t="153799" x="6688138" y="4827588"/>
          <p14:tracePt t="153815" x="6680200" y="4835525"/>
          <p14:tracePt t="153903" x="6670675" y="4827588"/>
          <p14:tracePt t="153912" x="6670675" y="4818063"/>
          <p14:tracePt t="153927" x="6670675" y="4810125"/>
          <p14:tracePt t="153935" x="6670675" y="4792663"/>
          <p14:tracePt t="153951" x="6670675" y="4784725"/>
          <p14:tracePt t="153959" x="6670675" y="4775200"/>
          <p14:tracePt t="154463" x="6688138" y="4775200"/>
          <p14:tracePt t="154727" x="6696075" y="4775200"/>
          <p14:tracePt t="154799" x="6721475" y="4775200"/>
          <p14:tracePt t="154816" x="6731000" y="4775200"/>
          <p14:tracePt t="154823" x="6738938" y="4775200"/>
          <p14:tracePt t="154831" x="6756400" y="4784725"/>
          <p14:tracePt t="154840" x="6764338" y="4792663"/>
          <p14:tracePt t="154864" x="6756400" y="4802188"/>
          <p14:tracePt t="154887" x="6756400" y="4810125"/>
          <p14:tracePt t="154896" x="6738938" y="4818063"/>
          <p14:tracePt t="154903" x="6731000" y="4818063"/>
          <p14:tracePt t="154912" x="6721475" y="4818063"/>
          <p14:tracePt t="154919" x="6705600" y="4818063"/>
          <p14:tracePt t="154928" x="6696075" y="4827588"/>
          <p14:tracePt t="154936" x="6654800" y="4852988"/>
          <p14:tracePt t="154943" x="6645275" y="4860925"/>
          <p14:tracePt t="154951" x="6611938" y="4878388"/>
          <p14:tracePt t="154959" x="6561138" y="4919663"/>
          <p14:tracePt t="154967" x="6510338" y="4954588"/>
          <p14:tracePt t="154983" x="6381750" y="5013325"/>
          <p14:tracePt t="154991" x="6323013" y="5030788"/>
          <p14:tracePt t="154999" x="6246813" y="5064125"/>
          <p14:tracePt t="155007" x="6186488" y="5091113"/>
          <p14:tracePt t="155015" x="6110288" y="5106988"/>
          <p14:tracePt t="155023" x="6067425" y="5116513"/>
          <p14:tracePt t="155032" x="6034088" y="5116513"/>
          <p14:tracePt t="155039" x="6008688" y="5116513"/>
          <p14:tracePt t="155047" x="5965825" y="5116513"/>
          <p14:tracePt t="155055" x="5932488" y="5116513"/>
          <p14:tracePt t="155063" x="5889625" y="5116513"/>
          <p14:tracePt t="155071" x="5846763" y="5116513"/>
          <p14:tracePt t="155081" x="5803900" y="5116513"/>
          <p14:tracePt t="155087" x="5745163" y="5106988"/>
          <p14:tracePt t="155095" x="5659438" y="5106988"/>
          <p14:tracePt t="155103" x="5583238" y="5099050"/>
          <p14:tracePt t="155111" x="5472113" y="5081588"/>
          <p14:tracePt t="155119" x="5370513" y="5064125"/>
          <p14:tracePt t="155128" x="5268913" y="5038725"/>
          <p14:tracePt t="155135" x="5167313" y="5013325"/>
          <p14:tracePt t="155144" x="5064125" y="4979988"/>
          <p14:tracePt t="155151" x="4987925" y="4972050"/>
          <p14:tracePt t="155159" x="4903788" y="4929188"/>
          <p14:tracePt t="155167" x="4835525" y="4868863"/>
          <p14:tracePt t="155175" x="4759325" y="4818063"/>
          <p14:tracePt t="155184" x="4699000" y="4741863"/>
          <p14:tracePt t="155192" x="4648200" y="4630738"/>
          <p14:tracePt t="155199" x="4614863" y="4546600"/>
          <p14:tracePt t="155207" x="4564063" y="4445000"/>
          <p14:tracePt t="155215" x="4521200" y="4333875"/>
          <p14:tracePt t="155223" x="4495800" y="4232275"/>
          <p14:tracePt t="155231" x="4470400" y="4130675"/>
          <p14:tracePt t="155239" x="4470400" y="4044950"/>
          <p14:tracePt t="155247" x="4470400" y="3976688"/>
          <p14:tracePt t="155255" x="4470400" y="3892550"/>
          <p14:tracePt t="155263" x="4478338" y="3816350"/>
          <p14:tracePt t="155271" x="4529138" y="3713163"/>
          <p14:tracePt t="155280" x="4614863" y="3619500"/>
          <p14:tracePt t="155287" x="4699000" y="3527425"/>
          <p14:tracePt t="155297" x="4792663" y="3433763"/>
          <p14:tracePt t="155303" x="4894263" y="3348038"/>
          <p14:tracePt t="155311" x="5013325" y="3297238"/>
          <p14:tracePt t="155319" x="5132388" y="3221038"/>
          <p14:tracePt t="155328" x="5260975" y="3160713"/>
          <p14:tracePt t="155336" x="5395913" y="3119438"/>
          <p14:tracePt t="155343" x="5514975" y="3067050"/>
          <p14:tracePt t="155350" x="5659438" y="3016250"/>
          <p14:tracePt t="155359" x="5761038" y="3000375"/>
          <p14:tracePt t="155367" x="5872163" y="2957513"/>
          <p14:tracePt t="155375" x="6008688" y="2940050"/>
          <p14:tracePt t="155384" x="6135688" y="2906713"/>
          <p14:tracePt t="155391" x="6297613" y="2881313"/>
          <p14:tracePt t="155399" x="6424613" y="2863850"/>
          <p14:tracePt t="155407" x="6561138" y="2863850"/>
          <p14:tracePt t="155415" x="6713538" y="2863850"/>
          <p14:tracePt t="155423" x="6891338" y="2863850"/>
          <p14:tracePt t="155431" x="7061200" y="2863850"/>
          <p14:tracePt t="155439" x="7215188" y="2863850"/>
          <p14:tracePt t="155447" x="7377113" y="2871788"/>
          <p14:tracePt t="155456" x="7521575" y="2914650"/>
          <p14:tracePt t="155464" x="7673975" y="2965450"/>
          <p14:tracePt t="155472" x="7758113" y="3025775"/>
          <p14:tracePt t="155480" x="7869238" y="3094038"/>
          <p14:tracePt t="155487" x="7920038" y="3160713"/>
          <p14:tracePt t="155497" x="7980363" y="3238500"/>
          <p14:tracePt t="155503" x="8021638" y="3340100"/>
          <p14:tracePt t="155511" x="8047038" y="3475038"/>
          <p14:tracePt t="155519" x="8047038" y="3594100"/>
          <p14:tracePt t="155528" x="8047038" y="3773488"/>
          <p14:tracePt t="155536" x="8047038" y="4002088"/>
          <p14:tracePt t="155543" x="8047038" y="4232275"/>
          <p14:tracePt t="155552" x="8047038" y="4495800"/>
          <p14:tracePt t="155559" x="8047038" y="4784725"/>
          <p14:tracePt t="155567" x="7996238" y="5013325"/>
          <p14:tracePt t="155575" x="7937500" y="5218113"/>
          <p14:tracePt t="155584" x="7877175" y="5353050"/>
          <p14:tracePt t="155591" x="7800975" y="5481638"/>
          <p14:tracePt t="155599" x="7732713" y="5565775"/>
          <p14:tracePt t="155607" x="7681913" y="5616575"/>
          <p14:tracePt t="155616" x="7605713" y="5651500"/>
          <p14:tracePt t="155623" x="7529513" y="5668963"/>
          <p14:tracePt t="155631" x="7435850" y="5684838"/>
          <p14:tracePt t="155639" x="7334250" y="5684838"/>
          <p14:tracePt t="155648" x="7223125" y="5684838"/>
          <p14:tracePt t="155655" x="7146925" y="5684838"/>
          <p14:tracePt t="155664" x="7061200" y="5668963"/>
          <p14:tracePt t="155672" x="6985000" y="5641975"/>
          <p14:tracePt t="155681" x="6908800" y="5626100"/>
          <p14:tracePt t="155688" x="6865938" y="5608638"/>
          <p14:tracePt t="155695" x="6840538" y="5600700"/>
          <p14:tracePt t="155704" x="6815138" y="5600700"/>
          <p14:tracePt t="155711" x="6799263" y="5591175"/>
          <p14:tracePt t="155752" x="6799263" y="5583238"/>
          <p14:tracePt t="155791" x="6815138" y="5583238"/>
          <p14:tracePt t="155799" x="6850063" y="5583238"/>
          <p14:tracePt t="155807" x="6850063" y="5591175"/>
          <p14:tracePt t="156015" x="6858000" y="5591175"/>
          <p14:tracePt t="156207" x="6832600" y="5583238"/>
          <p14:tracePt t="156215" x="6824663" y="5583238"/>
          <p14:tracePt t="156223" x="6807200" y="5583238"/>
          <p14:tracePt t="156231" x="6764338" y="5575300"/>
          <p14:tracePt t="156239" x="6713538" y="5540375"/>
          <p14:tracePt t="156248" x="6688138" y="5532438"/>
          <p14:tracePt t="156255" x="6680200" y="5524500"/>
          <p14:tracePt t="156264" x="6662738" y="5507038"/>
          <p14:tracePt t="156272" x="6645275" y="5497513"/>
          <p14:tracePt t="156279" x="6637338" y="5489575"/>
          <p14:tracePt t="156287" x="6611938" y="5489575"/>
          <p14:tracePt t="156294" x="6586538" y="5472113"/>
          <p14:tracePt t="156303" x="6561138" y="5464175"/>
          <p14:tracePt t="156312" x="6543675" y="5464175"/>
          <p14:tracePt t="156320" x="6510338" y="5456238"/>
          <p14:tracePt t="156328" x="6483350" y="5446713"/>
          <p14:tracePt t="156343" x="6450013" y="5438775"/>
          <p14:tracePt t="156350" x="6450013" y="5430838"/>
          <p14:tracePt t="156359" x="6424613" y="5421313"/>
          <p14:tracePt t="156367" x="6416675" y="5413375"/>
          <p14:tracePt t="156375" x="6365875" y="5380038"/>
          <p14:tracePt t="156384" x="6348413" y="5380038"/>
          <p14:tracePt t="156391" x="6330950" y="5370513"/>
          <p14:tracePt t="156399" x="6297613" y="5345113"/>
          <p14:tracePt t="156415" x="6288088" y="5337175"/>
          <p14:tracePt t="156449" x="6288088" y="5319713"/>
          <p14:tracePt t="156464" x="6288088" y="5294313"/>
          <p14:tracePt t="156471" x="6330950" y="5268913"/>
          <p14:tracePt t="156480" x="6373813" y="5251450"/>
          <p14:tracePt t="156487" x="6416675" y="5208588"/>
          <p14:tracePt t="156495" x="6467475" y="5183188"/>
          <p14:tracePt t="156502" x="6500813" y="5141913"/>
          <p14:tracePt t="156512" x="6535738" y="5116513"/>
          <p14:tracePt t="156520" x="6551613" y="5091113"/>
          <p14:tracePt t="156528" x="6577013" y="5064125"/>
          <p14:tracePt t="156535" x="6586538" y="5056188"/>
          <p14:tracePt t="156551" x="6586538" y="5048250"/>
          <p14:tracePt t="156615" x="6586538" y="5038725"/>
          <p14:tracePt t="156679" x="6577013" y="5038725"/>
          <p14:tracePt t="156687" x="6561138" y="5038725"/>
          <p14:tracePt t="156695" x="6551613" y="5038725"/>
          <p14:tracePt t="156703" x="6543675" y="5022850"/>
          <p14:tracePt t="156712" x="6535738" y="5013325"/>
          <p14:tracePt t="156720" x="6535738" y="5005388"/>
          <p14:tracePt t="156727" x="6518275" y="4979988"/>
          <p14:tracePt t="156735" x="6518275" y="4972050"/>
          <p14:tracePt t="156743" x="6510338" y="4954588"/>
          <p14:tracePt t="156751" x="6510338" y="4937125"/>
          <p14:tracePt t="156759" x="6510338" y="4929188"/>
          <p14:tracePt t="156767" x="6510338" y="4919663"/>
          <p14:tracePt t="156775" x="6510338" y="4911725"/>
          <p14:tracePt t="156799" x="6510338" y="4903788"/>
          <p14:tracePt t="156887" x="6518275" y="4903788"/>
          <p14:tracePt t="156895" x="6535738" y="4903788"/>
          <p14:tracePt t="156903" x="6551613" y="4903788"/>
          <p14:tracePt t="156911" x="6586538" y="4903788"/>
          <p14:tracePt t="156919" x="6627813" y="4903788"/>
          <p14:tracePt t="156927" x="6688138" y="4903788"/>
          <p14:tracePt t="156935" x="6756400" y="4903788"/>
          <p14:tracePt t="156943" x="6824663" y="4903788"/>
          <p14:tracePt t="156951" x="6926263" y="4903788"/>
          <p14:tracePt t="156966" x="7045325" y="4878388"/>
          <p14:tracePt t="156967" x="7154863" y="4868863"/>
          <p14:tracePt t="156975" x="7273925" y="4843463"/>
          <p14:tracePt t="156983" x="7402513" y="4818063"/>
          <p14:tracePt t="156991" x="7512050" y="4784725"/>
          <p14:tracePt t="157000" x="7631113" y="4749800"/>
          <p14:tracePt t="157007" x="7732713" y="4741863"/>
          <p14:tracePt t="157015" x="7843838" y="4724400"/>
          <p14:tracePt t="157024" x="7945438" y="4708525"/>
          <p14:tracePt t="157032" x="8039100" y="4691063"/>
          <p14:tracePt t="157039" x="8132763" y="4691063"/>
          <p14:tracePt t="157049" x="8191500" y="4691063"/>
          <p14:tracePt t="157055" x="8234363" y="4691063"/>
          <p14:tracePt t="157064" x="8277225" y="4691063"/>
          <p14:tracePt t="157072" x="8302625" y="4691063"/>
          <p14:tracePt t="157080" x="8320088" y="4691063"/>
          <p14:tracePt t="157087" x="8328025" y="4691063"/>
          <p14:tracePt t="157095" x="8335963" y="4691063"/>
          <p14:tracePt t="157112" x="8345488" y="4699000"/>
          <p14:tracePt t="157135" x="8362950" y="4708525"/>
          <p14:tracePt t="157143" x="8370888" y="4708525"/>
          <p14:tracePt t="157151" x="8370888" y="4716463"/>
          <p14:tracePt t="157159" x="8378825" y="4724400"/>
          <p14:tracePt t="157167" x="8388350" y="4724400"/>
          <p14:tracePt t="157184" x="8396288" y="4724400"/>
          <p14:tracePt t="157191" x="8413750" y="4724400"/>
          <p14:tracePt t="157200" x="8421688" y="4724400"/>
          <p14:tracePt t="157207" x="8429625" y="4724400"/>
          <p14:tracePt t="157215" x="8439150" y="4724400"/>
          <p14:tracePt t="157223" x="8455025" y="4724400"/>
          <p14:tracePt t="157231" x="8464550" y="4724400"/>
          <p14:tracePt t="157239" x="8472488" y="4733925"/>
          <p14:tracePt t="157248" x="8489950" y="4733925"/>
          <p14:tracePt t="157255" x="8507413" y="4741863"/>
          <p14:tracePt t="157265" x="8515350" y="4749800"/>
          <p14:tracePt t="157271" x="8532813" y="4759325"/>
          <p14:tracePt t="157279" x="8548688" y="4767263"/>
          <p14:tracePt t="157303" x="8558213" y="4775200"/>
          <p14:tracePt t="157312" x="8566150" y="4775200"/>
          <p14:tracePt t="157320" x="8574088" y="4775200"/>
          <p14:tracePt t="157432" x="8583613" y="4784725"/>
          <p14:tracePt t="157448" x="8583613" y="4792663"/>
          <p14:tracePt t="157471" x="8583613" y="4818063"/>
          <p14:tracePt t="157487" x="8574088" y="4835525"/>
          <p14:tracePt t="157503" x="8566150" y="4843463"/>
          <p14:tracePt t="157759" x="8566150" y="4835525"/>
          <p14:tracePt t="157870" x="8566150" y="4827588"/>
          <p14:tracePt t="157894" x="8566150" y="4818063"/>
          <p14:tracePt t="158031" x="8566150" y="4802188"/>
          <p14:tracePt t="158048" x="8566150" y="4792663"/>
          <p14:tracePt t="158055" x="8566150" y="4784725"/>
          <p14:tracePt t="158359" x="8566150" y="4775200"/>
          <p14:tracePt t="158367" x="8566150" y="4767263"/>
          <p14:tracePt t="158383" x="8566150" y="4759325"/>
          <p14:tracePt t="158735" x="8574088" y="4749800"/>
          <p14:tracePt t="158791" x="8583613" y="4749800"/>
          <p14:tracePt t="158799" x="8591550" y="4749800"/>
          <p14:tracePt t="158807" x="8599488" y="4749800"/>
          <p14:tracePt t="158816" x="8599488" y="4759325"/>
          <p14:tracePt t="158839" x="8599488" y="4767263"/>
          <p14:tracePt t="158849" x="8609013" y="4775200"/>
          <p14:tracePt t="158854" x="8609013" y="4784725"/>
          <p14:tracePt t="158864" x="8616950" y="4802188"/>
          <p14:tracePt t="158871" x="8624888" y="4810125"/>
          <p14:tracePt t="158879" x="8624888" y="4818063"/>
          <p14:tracePt t="158887" x="8634413" y="4835525"/>
          <p14:tracePt t="158902" x="8642350" y="4860925"/>
          <p14:tracePt t="158927" x="8651875" y="4860925"/>
          <p14:tracePt t="158942" x="8659813" y="4878388"/>
          <p14:tracePt t="158963" x="8659813" y="4886325"/>
          <p14:tracePt t="159247" x="8659813" y="4894263"/>
          <p14:tracePt t="159264" x="8659813" y="4903788"/>
          <p14:tracePt t="159271" x="8667750" y="4911725"/>
          <p14:tracePt t="159311" x="8677275" y="4919663"/>
          <p14:tracePt t="159520" x="8677275" y="4903788"/>
          <p14:tracePt t="159544" x="8677275" y="4894263"/>
          <p14:tracePt t="159695" x="8667750" y="4911725"/>
          <p14:tracePt t="159911" x="8659813" y="4911725"/>
          <p14:tracePt t="159935" x="8642350" y="4919663"/>
          <p14:tracePt t="159951" x="8634413" y="4919663"/>
          <p14:tracePt t="159967" x="8624888" y="4919663"/>
          <p14:tracePt t="159984" x="8609013" y="4919663"/>
          <p14:tracePt t="160006" x="8599488" y="4919663"/>
          <p14:tracePt t="160015" x="8591550" y="4919663"/>
          <p14:tracePt t="160022" x="8583613" y="4919663"/>
          <p14:tracePt t="160039" x="8574088" y="4919663"/>
          <p14:tracePt t="160048" x="8558213" y="4919663"/>
          <p14:tracePt t="160055" x="8540750" y="4919663"/>
          <p14:tracePt t="160064" x="8532813" y="4919663"/>
          <p14:tracePt t="160071" x="8523288" y="4919663"/>
          <p14:tracePt t="160080" x="8515350" y="4919663"/>
          <p14:tracePt t="160088" x="8507413" y="4919663"/>
          <p14:tracePt t="160095" x="8497888" y="4919663"/>
          <p14:tracePt t="160103" x="8480425" y="4919663"/>
          <p14:tracePt t="160110" x="8472488" y="4919663"/>
          <p14:tracePt t="160247" x="8480425" y="4919663"/>
          <p14:tracePt t="160256" x="8507413" y="4919663"/>
          <p14:tracePt t="160262" x="8515350" y="4919663"/>
          <p14:tracePt t="160271" x="8540750" y="4919663"/>
          <p14:tracePt t="160280" x="8548688" y="4911725"/>
          <p14:tracePt t="160327" x="8566150" y="4911725"/>
          <p14:tracePt t="160334" x="8574088" y="4903788"/>
          <p14:tracePt t="160351" x="8574088" y="4894263"/>
          <p14:tracePt t="160358" x="8574088" y="4886325"/>
          <p14:tracePt t="160367" x="8574088" y="4878388"/>
          <p14:tracePt t="160375" x="8574088" y="4868863"/>
          <p14:tracePt t="160383" x="8574088" y="4860925"/>
          <p14:tracePt t="160390" x="8574088" y="4843463"/>
          <p14:tracePt t="160400" x="8574088" y="4835525"/>
          <p14:tracePt t="160407" x="8574088" y="4827588"/>
          <p14:tracePt t="160434" x="8574088" y="4810125"/>
          <p14:tracePt t="160486" x="8574088" y="4802188"/>
          <p14:tracePt t="161832" x="8574088" y="4792663"/>
          <p14:tracePt t="161848" x="8566150" y="4792663"/>
          <p14:tracePt t="161856" x="8558213" y="4802188"/>
          <p14:tracePt t="161870" x="8548688" y="4802188"/>
          <p14:tracePt t="162152" x="8540750" y="4802188"/>
          <p14:tracePt t="162183" x="8532813" y="4802188"/>
          <p14:tracePt t="162191" x="8523288" y="4802188"/>
          <p14:tracePt t="162200" x="8515350" y="4802188"/>
          <p14:tracePt t="162247" x="8507413" y="4802188"/>
          <p14:tracePt t="162271" x="8489950" y="4802188"/>
          <p14:tracePt t="162479" x="8480425" y="4802188"/>
          <p14:tracePt t="162495" x="8472488" y="4802188"/>
          <p14:tracePt t="162511" x="8464550" y="4792663"/>
          <p14:tracePt t="162519" x="8455025" y="4792663"/>
          <p14:tracePt t="162527" x="8447088" y="4784725"/>
          <p14:tracePt t="162551" x="8421688" y="4784725"/>
          <p14:tracePt t="162567" x="8413750" y="4775200"/>
          <p14:tracePt t="162585" x="8413750" y="4767263"/>
          <p14:tracePt t="162607" x="8396288" y="4767263"/>
          <p14:tracePt t="162639" x="8388350" y="4767263"/>
          <p14:tracePt t="162647" x="8378825" y="4767263"/>
          <p14:tracePt t="162655" x="8370888" y="4767263"/>
          <p14:tracePt t="162663" x="8353425" y="4767263"/>
          <p14:tracePt t="162670" x="8345488" y="4767263"/>
          <p14:tracePt t="162679" x="8335963" y="4767263"/>
          <p14:tracePt t="162687" x="8320088" y="4767263"/>
          <p14:tracePt t="162695" x="8310563" y="4767263"/>
          <p14:tracePt t="162703" x="8294688" y="4767263"/>
          <p14:tracePt t="162711" x="8285163" y="4767263"/>
          <p14:tracePt t="162719" x="8269288" y="4767263"/>
          <p14:tracePt t="162727" x="8251825" y="4767263"/>
          <p14:tracePt t="162735" x="8234363" y="4767263"/>
          <p14:tracePt t="162743" x="8218488" y="4767263"/>
          <p14:tracePt t="162751" x="8191500" y="4759325"/>
          <p14:tracePt t="162759" x="8183563" y="4759325"/>
          <p14:tracePt t="162768" x="8150225" y="4759325"/>
          <p14:tracePt t="162774" x="8132763" y="4759325"/>
          <p14:tracePt t="162783" x="8089900" y="4759325"/>
          <p14:tracePt t="162791" x="8064500" y="4749800"/>
          <p14:tracePt t="162801" x="8039100" y="4749800"/>
          <p14:tracePt t="162807" x="8005763" y="4733925"/>
          <p14:tracePt t="162817" x="7980363" y="4733925"/>
          <p14:tracePt t="162823" x="7954963" y="4733925"/>
          <p14:tracePt t="162830" x="7912100" y="4733925"/>
          <p14:tracePt t="162839" x="7877175" y="4724400"/>
          <p14:tracePt t="162847" x="7851775" y="4724400"/>
          <p14:tracePt t="162855" x="7826375" y="4716463"/>
          <p14:tracePt t="162863" x="7818438" y="4716463"/>
          <p14:tracePt t="162871" x="7800975" y="4716463"/>
          <p14:tracePt t="162879" x="7793038" y="4716463"/>
          <p14:tracePt t="162895" x="7783513" y="4716463"/>
          <p14:tracePt t="162903" x="7767638" y="4716463"/>
          <p14:tracePt t="162943" x="7767638" y="4708525"/>
          <p14:tracePt t="162951" x="7758113" y="4699000"/>
          <p14:tracePt t="162975" x="7750175" y="4691063"/>
          <p14:tracePt t="163000" x="7732713" y="4691063"/>
          <p14:tracePt t="163007" x="7724775" y="4683125"/>
          <p14:tracePt t="163031" x="7707313" y="4673600"/>
          <p14:tracePt t="163055" x="7707313" y="4665663"/>
          <p14:tracePt t="163063" x="7699375" y="4665663"/>
          <p14:tracePt t="163079" x="7691438" y="4665663"/>
          <p14:tracePt t="163087" x="7691438" y="4657725"/>
          <p14:tracePt t="163111" x="7673975" y="4657725"/>
          <p14:tracePt t="163127" x="7666038" y="4648200"/>
          <p14:tracePt t="163207" x="7666038" y="4657725"/>
          <p14:tracePt t="163217" x="7666038" y="4665663"/>
          <p14:tracePt t="163223" x="7666038" y="4691063"/>
          <p14:tracePt t="163230" x="7699375" y="4716463"/>
          <p14:tracePt t="163239" x="7758113" y="4759325"/>
          <p14:tracePt t="163248" x="7810500" y="4775200"/>
          <p14:tracePt t="163256" x="7877175" y="4802188"/>
          <p14:tracePt t="163263" x="7970838" y="4827588"/>
          <p14:tracePt t="163272" x="8056563" y="4852988"/>
          <p14:tracePt t="163279" x="8132763" y="4878388"/>
          <p14:tracePt t="163287" x="8191500" y="4886325"/>
          <p14:tracePt t="163295" x="8259763" y="4919663"/>
          <p14:tracePt t="163303" x="8345488" y="4954588"/>
          <p14:tracePt t="163311" x="8388350" y="4962525"/>
          <p14:tracePt t="163319" x="8439150" y="4979988"/>
          <p14:tracePt t="163327" x="8455025" y="4979988"/>
          <p14:tracePt t="163336" x="8489950" y="4987925"/>
          <p14:tracePt t="163359" x="8507413" y="4987925"/>
          <p14:tracePt t="163384" x="8515350" y="4987925"/>
          <p14:tracePt t="163391" x="8523288" y="4987925"/>
          <p14:tracePt t="163407" x="8532813" y="4987925"/>
          <p14:tracePt t="163417" x="8540750" y="4987925"/>
          <p14:tracePt t="163519" x="8540750" y="4972050"/>
          <p14:tracePt t="163527" x="8540750" y="4962525"/>
          <p14:tracePt t="163552" x="8540750" y="4946650"/>
          <p14:tracePt t="163560" x="8532813" y="4937125"/>
          <p14:tracePt t="163568" x="8532813" y="4919663"/>
          <p14:tracePt t="163575" x="8532813" y="4911725"/>
          <p14:tracePt t="163584" x="8532813" y="4903788"/>
          <p14:tracePt t="163591" x="8532813" y="4886325"/>
          <p14:tracePt t="163600" x="8532813" y="4878388"/>
          <p14:tracePt t="163607" x="8532813" y="4868863"/>
          <p14:tracePt t="163616" x="8532813" y="4852988"/>
          <p14:tracePt t="163631" x="8523288" y="4843463"/>
          <p14:tracePt t="163639" x="8515350" y="4835525"/>
          <p14:tracePt t="163823" x="8515350" y="4827588"/>
          <p14:tracePt t="164319" x="8532813" y="4818063"/>
          <p14:tracePt t="164327" x="8540750" y="4818063"/>
          <p14:tracePt t="164335" x="8548688" y="4818063"/>
          <p14:tracePt t="164343" x="8574088" y="4818063"/>
          <p14:tracePt t="164351" x="8591550" y="4810125"/>
          <p14:tracePt t="164359" x="8616950" y="4810125"/>
          <p14:tracePt t="164368" x="8642350" y="4802188"/>
          <p14:tracePt t="164375" x="8651875" y="4802188"/>
          <p14:tracePt t="164385" x="8659813" y="4802188"/>
          <p14:tracePt t="164391" x="8667750" y="4802188"/>
          <p14:tracePt t="164511" x="8677275" y="4792663"/>
          <p14:tracePt t="164560" x="8677275" y="4784725"/>
          <p14:tracePt t="164687" x="8677275" y="4810125"/>
          <p14:tracePt t="164695" x="8677275" y="4818063"/>
          <p14:tracePt t="164703" x="8659813" y="4835525"/>
          <p14:tracePt t="164711" x="8651875" y="4843463"/>
          <p14:tracePt t="164720" x="8651875" y="4852988"/>
          <p14:tracePt t="164727" x="8642350" y="4852988"/>
          <p14:tracePt t="164736" x="8634413" y="4852988"/>
          <p14:tracePt t="164743" x="8624888" y="4852988"/>
          <p14:tracePt t="164751" x="8624888" y="4860925"/>
          <p14:tracePt t="164759" x="8616950" y="4860925"/>
          <p14:tracePt t="164769" x="8599488" y="4860925"/>
          <p14:tracePt t="164775" x="8591550" y="4860925"/>
          <p14:tracePt t="164784" x="8583613" y="4860925"/>
          <p14:tracePt t="164791" x="8574088" y="4860925"/>
          <p14:tracePt t="164800" x="8558213" y="4860925"/>
          <p14:tracePt t="164807" x="8532813" y="4860925"/>
          <p14:tracePt t="164823" x="8523288" y="4860925"/>
          <p14:tracePt t="164832" x="8515350" y="4860925"/>
          <p14:tracePt t="164847" x="8507413" y="4860925"/>
          <p14:tracePt t="164863" x="8497888" y="4860925"/>
          <p14:tracePt t="164879" x="8497888" y="4852988"/>
          <p14:tracePt t="164887" x="8497888" y="4835525"/>
          <p14:tracePt t="164895" x="8497888" y="4818063"/>
          <p14:tracePt t="164903" x="8497888" y="4784725"/>
          <p14:tracePt t="164910" x="8507413" y="4759325"/>
          <p14:tracePt t="164918" x="8540750" y="4724400"/>
          <p14:tracePt t="164927" x="8558213" y="4699000"/>
          <p14:tracePt t="164935" x="8583613" y="4673600"/>
          <p14:tracePt t="164943" x="8609013" y="4648200"/>
          <p14:tracePt t="164952" x="8634413" y="4648200"/>
          <p14:tracePt t="164959" x="8642350" y="4640263"/>
          <p14:tracePt t="164968" x="8651875" y="4640263"/>
          <p14:tracePt t="164985" x="8659813" y="4640263"/>
          <p14:tracePt t="165007" x="8659813" y="4648200"/>
          <p14:tracePt t="165015" x="8659813" y="4683125"/>
          <p14:tracePt t="165023" x="8659813" y="4708525"/>
          <p14:tracePt t="165031" x="8659813" y="4733925"/>
          <p14:tracePt t="165039" x="8659813" y="4767263"/>
          <p14:tracePt t="165047" x="8659813" y="4802188"/>
          <p14:tracePt t="165055" x="8659813" y="4827588"/>
          <p14:tracePt t="165063" x="8659813" y="4843463"/>
          <p14:tracePt t="165071" x="8651875" y="4878388"/>
          <p14:tracePt t="165079" x="8642350" y="4894263"/>
          <p14:tracePt t="165087" x="8624888" y="4911725"/>
          <p14:tracePt t="165095" x="8609013" y="4929188"/>
          <p14:tracePt t="165103" x="8574088" y="4937125"/>
          <p14:tracePt t="165111" x="8566150" y="4937125"/>
          <p14:tracePt t="165119" x="8540750" y="4937125"/>
          <p14:tracePt t="165128" x="8507413" y="4954588"/>
          <p14:tracePt t="165135" x="8480425" y="4954588"/>
          <p14:tracePt t="165142" x="8447088" y="4954588"/>
          <p14:tracePt t="165152" x="8429625" y="4954588"/>
          <p14:tracePt t="165159" x="8404225" y="4937125"/>
          <p14:tracePt t="165168" x="8396288" y="4919663"/>
          <p14:tracePt t="165175" x="8378825" y="4894263"/>
          <p14:tracePt t="165184" x="8370888" y="4868863"/>
          <p14:tracePt t="165191" x="8370888" y="4835525"/>
          <p14:tracePt t="165198" x="8370888" y="4810125"/>
          <p14:tracePt t="165208" x="8370888" y="4775200"/>
          <p14:tracePt t="165215" x="8396288" y="4749800"/>
          <p14:tracePt t="165223" x="8439150" y="4708525"/>
          <p14:tracePt t="165231" x="8480425" y="4691063"/>
          <p14:tracePt t="165239" x="8523288" y="4691063"/>
          <p14:tracePt t="165247" x="8574088" y="4673600"/>
          <p14:tracePt t="165256" x="8599488" y="4673600"/>
          <p14:tracePt t="165263" x="8616950" y="4673600"/>
          <p14:tracePt t="165270" x="8659813" y="4691063"/>
          <p14:tracePt t="165279" x="8685213" y="4724400"/>
          <p14:tracePt t="165287" x="8693150" y="4749800"/>
          <p14:tracePt t="165294" x="8693150" y="4784725"/>
          <p14:tracePt t="165303" x="8693150" y="4802188"/>
          <p14:tracePt t="165311" x="8693150" y="4827588"/>
          <p14:tracePt t="165319" x="8693150" y="4860925"/>
          <p14:tracePt t="165327" x="8693150" y="4878388"/>
          <p14:tracePt t="165336" x="8685213" y="4894263"/>
          <p14:tracePt t="165342" x="8667750" y="4911725"/>
          <p14:tracePt t="165352" x="8659813" y="4919663"/>
          <p14:tracePt t="165369" x="8642350" y="4919663"/>
          <p14:tracePt t="165375" x="8634413" y="4919663"/>
          <p14:tracePt t="165385" x="8624888" y="4919663"/>
          <p14:tracePt t="165391" x="8616950" y="4919663"/>
          <p14:tracePt t="165408" x="8609013" y="4919663"/>
          <p14:tracePt t="165431" x="8609013" y="4911725"/>
          <p14:tracePt t="165455" x="8609013" y="4903788"/>
          <p14:tracePt t="165463" x="8599488" y="4894263"/>
          <p14:tracePt t="165495" x="8591550" y="4886325"/>
          <p14:tracePt t="165751" x="8591550" y="4878388"/>
          <p14:tracePt t="165759" x="8591550" y="4868863"/>
          <p14:tracePt t="165775" x="8591550" y="4860925"/>
          <p14:tracePt t="165784" x="8591550" y="4852988"/>
          <p14:tracePt t="165791" x="8591550" y="4843463"/>
          <p14:tracePt t="165807" x="8591550" y="4818063"/>
          <p14:tracePt t="165831" x="8591550" y="4810125"/>
          <p14:tracePt t="167407" x="8599488" y="4810125"/>
          <p14:tracePt t="167447" x="8609013" y="4810125"/>
          <p14:tracePt t="167687" x="8616950" y="4810125"/>
          <p14:tracePt t="167696" x="8624888" y="4810125"/>
          <p14:tracePt t="167735" x="8642350" y="4810125"/>
          <p14:tracePt t="167752" x="8651875" y="4810125"/>
          <p14:tracePt t="167759" x="8651875" y="4802188"/>
          <p14:tracePt t="168136" x="8659813" y="4792663"/>
          <p14:tracePt t="168967" x="8659813" y="4784725"/>
          <p14:tracePt t="169039" x="8651875" y="4784725"/>
          <p14:tracePt t="169063" x="8642350" y="4784725"/>
          <p14:tracePt t="169071" x="8634413" y="4784725"/>
          <p14:tracePt t="169127" x="8624888" y="4784725"/>
          <p14:tracePt t="170023" x="8616950" y="4775200"/>
          <p14:tracePt t="170039" x="8591550" y="4767263"/>
          <p14:tracePt t="170047" x="8583613" y="4759325"/>
          <p14:tracePt t="170055" x="8583613" y="4749800"/>
          <p14:tracePt t="170063" x="8558213" y="4749800"/>
          <p14:tracePt t="170071" x="8548688" y="4741863"/>
          <p14:tracePt t="170079" x="8523288" y="4733925"/>
          <p14:tracePt t="170087" x="8497888" y="4716463"/>
          <p14:tracePt t="170095" x="8472488" y="4708525"/>
          <p14:tracePt t="170104" x="8429625" y="4683125"/>
          <p14:tracePt t="170111" x="8404225" y="4665663"/>
          <p14:tracePt t="170120" x="8362950" y="4640263"/>
          <p14:tracePt t="170127" x="8335963" y="4622800"/>
          <p14:tracePt t="170135" x="8294688" y="4597400"/>
          <p14:tracePt t="170143" x="8251825" y="4564063"/>
          <p14:tracePt t="170151" x="8218488" y="4538663"/>
          <p14:tracePt t="170159" x="8166100" y="4513263"/>
          <p14:tracePt t="170167" x="8140700" y="4486275"/>
          <p14:tracePt t="170175" x="8115300" y="4470400"/>
          <p14:tracePt t="170183" x="8099425" y="4452938"/>
          <p14:tracePt t="170191" x="8089900" y="4445000"/>
          <p14:tracePt t="170199" x="8081963" y="4445000"/>
          <p14:tracePt t="170207" x="8039100" y="4419600"/>
          <p14:tracePt t="170215" x="8039100" y="4410075"/>
          <p14:tracePt t="170223" x="8013700" y="4402138"/>
          <p14:tracePt t="170230" x="8013700" y="4394200"/>
          <p14:tracePt t="170239" x="7996238" y="4394200"/>
          <p14:tracePt t="170247" x="7980363" y="4384675"/>
          <p14:tracePt t="170256" x="7970838" y="4376738"/>
          <p14:tracePt t="170263" x="7945438" y="4368800"/>
          <p14:tracePt t="170271" x="7912100" y="4351338"/>
          <p14:tracePt t="170278" x="7886700" y="4341813"/>
          <p14:tracePt t="170287" x="7861300" y="4341813"/>
          <p14:tracePt t="170295" x="7851775" y="4333875"/>
          <p14:tracePt t="170304" x="7818438" y="4325938"/>
          <p14:tracePt t="170311" x="7810500" y="4325938"/>
          <p14:tracePt t="170320" x="7783513" y="4308475"/>
          <p14:tracePt t="170327" x="7775575" y="4300538"/>
          <p14:tracePt t="170337" x="7750175" y="4291013"/>
          <p14:tracePt t="170343" x="7716838" y="4257675"/>
          <p14:tracePt t="170351" x="7691438" y="4240213"/>
          <p14:tracePt t="170359" x="7681913" y="4214813"/>
          <p14:tracePt t="170367" x="7639050" y="4189413"/>
          <p14:tracePt t="170375" x="7605713" y="4156075"/>
          <p14:tracePt t="170383" x="7580313" y="4130675"/>
          <p14:tracePt t="170391" x="7554913" y="4105275"/>
          <p14:tracePt t="170399" x="7521575" y="4062413"/>
          <p14:tracePt t="170407" x="7504113" y="4052888"/>
          <p14:tracePt t="170415" x="7469188" y="4011613"/>
          <p14:tracePt t="170423" x="7453313" y="4002088"/>
          <p14:tracePt t="170431" x="7418388" y="3986213"/>
          <p14:tracePt t="170439" x="7392988" y="3968750"/>
          <p14:tracePt t="170447" x="7367588" y="3960813"/>
          <p14:tracePt t="170455" x="7334250" y="3935413"/>
          <p14:tracePt t="170463" x="7316788" y="3917950"/>
          <p14:tracePt t="170471" x="7299325" y="3908425"/>
          <p14:tracePt t="170479" x="7283450" y="3883025"/>
          <p14:tracePt t="170487" x="7248525" y="3867150"/>
          <p14:tracePt t="170495" x="7232650" y="3849688"/>
          <p14:tracePt t="170505" x="7205663" y="3832225"/>
          <p14:tracePt t="170511" x="7172325" y="3806825"/>
          <p14:tracePt t="170521" x="7164388" y="3806825"/>
          <p14:tracePt t="170526" x="7146925" y="3790950"/>
          <p14:tracePt t="170535" x="7113588" y="3773488"/>
          <p14:tracePt t="170543" x="7104063" y="3763963"/>
          <p14:tracePt t="170551" x="7096125" y="3763963"/>
          <p14:tracePt t="170568" x="7088188" y="3763963"/>
          <p14:tracePt t="170808" x="7096125" y="3763963"/>
          <p14:tracePt t="170816" x="7138988" y="3773488"/>
          <p14:tracePt t="170823" x="7180263" y="3781425"/>
          <p14:tracePt t="170832" x="7273925" y="3824288"/>
          <p14:tracePt t="170839" x="7359650" y="3857625"/>
          <p14:tracePt t="170847" x="7402513" y="3883025"/>
          <p14:tracePt t="170855" x="7494588" y="3951288"/>
          <p14:tracePt t="170863" x="7580313" y="4027488"/>
          <p14:tracePt t="170871" x="7673975" y="4095750"/>
          <p14:tracePt t="170879" x="7767638" y="4189413"/>
          <p14:tracePt t="170887" x="7851775" y="4291013"/>
          <p14:tracePt t="170896" x="7945438" y="4402138"/>
          <p14:tracePt t="170904" x="8039100" y="4503738"/>
          <p14:tracePt t="170911" x="8107363" y="4572000"/>
          <p14:tracePt t="170922" x="8175625" y="4648200"/>
          <p14:tracePt t="170927" x="8226425" y="4708525"/>
          <p14:tracePt t="170935" x="8269288" y="4741863"/>
          <p14:tracePt t="170944" x="8320088" y="4792663"/>
          <p14:tracePt t="170951" x="8345488" y="4810125"/>
          <p14:tracePt t="170959" x="8362950" y="4827588"/>
          <p14:tracePt t="170972" x="8370888" y="4835525"/>
          <p14:tracePt t="170975" x="8388350" y="4835525"/>
          <p14:tracePt t="171071" x="8388350" y="4827588"/>
          <p14:tracePt t="171079" x="8388350" y="4818063"/>
          <p14:tracePt t="171175" x="8396288" y="4818063"/>
          <p14:tracePt t="171183" x="8404225" y="4818063"/>
          <p14:tracePt t="171190" x="8421688" y="4802188"/>
          <p14:tracePt t="171199" x="8447088" y="4802188"/>
          <p14:tracePt t="171207" x="8489950" y="4802188"/>
          <p14:tracePt t="171215" x="8548688" y="4802188"/>
          <p14:tracePt t="171223" x="8591550" y="4802188"/>
          <p14:tracePt t="171231" x="8634413" y="4802188"/>
          <p14:tracePt t="171239" x="8677275" y="4802188"/>
          <p14:tracePt t="171247" x="8710613" y="4802188"/>
          <p14:tracePt t="171255" x="8718550" y="4802188"/>
          <p14:tracePt t="171263" x="8736013" y="4802188"/>
          <p14:tracePt t="171407" x="8728075" y="4810125"/>
          <p14:tracePt t="171423" x="8718550" y="4810125"/>
          <p14:tracePt t="171438" x="8710613" y="4818063"/>
          <p14:tracePt t="171447" x="8693150" y="4818063"/>
          <p14:tracePt t="171455" x="8677275" y="4827588"/>
          <p14:tracePt t="171471" x="8659813" y="4827588"/>
          <p14:tracePt t="171478" x="8642350" y="4827588"/>
          <p14:tracePt t="171488" x="8624888" y="4827588"/>
          <p14:tracePt t="171495" x="8616950" y="4835525"/>
          <p14:tracePt t="171505" x="8609013" y="4835525"/>
          <p14:tracePt t="171511" x="8599488" y="4835525"/>
          <p14:tracePt t="171527" x="8591550" y="4835525"/>
          <p14:tracePt t="171599" x="8583613" y="4835525"/>
          <p14:tracePt t="171951" x="8574088" y="4835525"/>
          <p14:tracePt t="171991" x="8558213" y="4835525"/>
          <p14:tracePt t="172015" x="8548688" y="4835525"/>
          <p14:tracePt t="172399" x="8548688" y="4827588"/>
          <p14:tracePt t="173319" x="8548688" y="4835525"/>
          <p14:tracePt t="173655" x="8548688" y="4843463"/>
          <p14:tracePt t="173687" x="8548688" y="4860925"/>
          <p14:tracePt t="173831" x="8548688" y="4843463"/>
          <p14:tracePt t="174135" x="8548688" y="4835525"/>
          <p14:tracePt t="174287" x="8558213" y="4827588"/>
          <p14:tracePt t="174351" x="8566150" y="4818063"/>
          <p14:tracePt t="174951" x="8566150" y="4810125"/>
          <p14:tracePt t="174959" x="8566150" y="4802188"/>
          <p14:tracePt t="174975" x="8548688" y="4792663"/>
          <p14:tracePt t="174983" x="8532813" y="4775200"/>
          <p14:tracePt t="174991" x="8523288" y="4767263"/>
          <p14:tracePt t="174999" x="8507413" y="4759325"/>
          <p14:tracePt t="175007" x="8497888" y="4759325"/>
          <p14:tracePt t="175024" x="8489950" y="4741863"/>
          <p14:tracePt t="175031" x="8480425" y="4733925"/>
          <p14:tracePt t="175039" x="8472488" y="4733925"/>
          <p14:tracePt t="175063" x="8455025" y="4733925"/>
          <p14:tracePt t="175072" x="8447088" y="4733925"/>
          <p14:tracePt t="175088" x="8439150" y="4733925"/>
          <p14:tracePt t="175095" x="8421688" y="4733925"/>
          <p14:tracePt t="175110" x="8413750" y="4733925"/>
          <p14:tracePt t="175120" x="8404225" y="4733925"/>
          <p14:tracePt t="175127" x="8396288" y="4733925"/>
          <p14:tracePt t="175135" x="8388350" y="4724400"/>
          <p14:tracePt t="175142" x="8378825" y="4724400"/>
          <p14:tracePt t="175167" x="8362950" y="4724400"/>
          <p14:tracePt t="175175" x="8353425" y="4724400"/>
          <p14:tracePt t="175191" x="8345488" y="4724400"/>
          <p14:tracePt t="175199" x="8328025" y="4708525"/>
          <p14:tracePt t="175215" x="8320088" y="4708525"/>
          <p14:tracePt t="175224" x="8310563" y="4708525"/>
          <p14:tracePt t="175231" x="8302625" y="4708525"/>
          <p14:tracePt t="175239" x="8294688" y="4708525"/>
          <p14:tracePt t="175247" x="8285163" y="4708525"/>
          <p14:tracePt t="175263" x="8269288" y="4708525"/>
          <p14:tracePt t="175272" x="8259763" y="4708525"/>
          <p14:tracePt t="175295" x="8251825" y="4708525"/>
          <p14:tracePt t="175303" x="8234363" y="4708525"/>
          <p14:tracePt t="175320" x="8226425" y="4708525"/>
          <p14:tracePt t="175335" x="8218488" y="4708525"/>
          <p14:tracePt t="175351" x="8201025" y="4699000"/>
          <p14:tracePt t="175367" x="8183563" y="4699000"/>
          <p14:tracePt t="175383" x="8175625" y="4699000"/>
          <p14:tracePt t="175391" x="8158163" y="4691063"/>
          <p14:tracePt t="175423" x="8150225" y="4691063"/>
          <p14:tracePt t="175431" x="8140700" y="4683125"/>
          <p14:tracePt t="175440" x="8140700" y="4673600"/>
          <p14:tracePt t="175479" x="8132763" y="4673600"/>
          <p14:tracePt t="175519" x="8124825" y="4673600"/>
          <p14:tracePt t="175535" x="8107363" y="4673600"/>
          <p14:tracePt t="175551" x="8089900" y="4665663"/>
          <p14:tracePt t="175575" x="8074025" y="4665663"/>
          <p14:tracePt t="175591" x="8056563" y="4657725"/>
          <p14:tracePt t="175623" x="8039100" y="4657725"/>
          <p14:tracePt t="175632" x="8031163" y="4657725"/>
          <p14:tracePt t="175640" x="8021638" y="4657725"/>
          <p14:tracePt t="175647" x="8005763" y="4657725"/>
          <p14:tracePt t="175656" x="7996238" y="4648200"/>
          <p14:tracePt t="175663" x="7988300" y="4648200"/>
          <p14:tracePt t="175680" x="7970838" y="4640263"/>
          <p14:tracePt t="175695" x="7962900" y="4640263"/>
          <p14:tracePt t="175704" x="7954963" y="4630738"/>
          <p14:tracePt t="175727" x="7945438" y="4630738"/>
          <p14:tracePt t="175744" x="7937500" y="4622800"/>
          <p14:tracePt t="175751" x="7927975" y="4622800"/>
          <p14:tracePt t="175776" x="7920038" y="4614863"/>
          <p14:tracePt t="175784" x="7912100" y="4614863"/>
          <p14:tracePt t="175791" x="7902575" y="4614863"/>
          <p14:tracePt t="175799" x="7894638" y="4605338"/>
          <p14:tracePt t="175840" x="7877175" y="4597400"/>
          <p14:tracePt t="175856" x="7869238" y="4589463"/>
          <p14:tracePt t="175887" x="7851775" y="4579938"/>
          <p14:tracePt t="175903" x="7843838" y="4579938"/>
          <p14:tracePt t="175919" x="7835900" y="4579938"/>
          <p14:tracePt t="175944" x="7826375" y="4572000"/>
          <p14:tracePt t="175952" x="7810500" y="4572000"/>
          <p14:tracePt t="175984" x="7800975" y="4572000"/>
          <p14:tracePt t="175991" x="7793038" y="4564063"/>
          <p14:tracePt t="176007" x="7783513" y="4564063"/>
          <p14:tracePt t="176015" x="7775575" y="4564063"/>
          <p14:tracePt t="176031" x="7767638" y="4564063"/>
          <p14:tracePt t="176047" x="7758113" y="4564063"/>
          <p14:tracePt t="176056" x="7742238" y="4564063"/>
          <p14:tracePt t="176079" x="7716838" y="4546600"/>
          <p14:tracePt t="176087" x="7707313" y="4538663"/>
          <p14:tracePt t="176110" x="7699375" y="4538663"/>
          <p14:tracePt t="176119" x="7681913" y="4538663"/>
          <p14:tracePt t="176127" x="7673975" y="4538663"/>
          <p14:tracePt t="176135" x="7666038" y="4538663"/>
          <p14:tracePt t="176143" x="7656513" y="4538663"/>
          <p14:tracePt t="176151" x="7648575" y="4538663"/>
          <p14:tracePt t="176159" x="7639050" y="4529138"/>
          <p14:tracePt t="176175" x="7623175" y="4529138"/>
          <p14:tracePt t="176183" x="7613650" y="4529138"/>
          <p14:tracePt t="176207" x="7597775" y="4521200"/>
          <p14:tracePt t="176215" x="7588250" y="4513263"/>
          <p14:tracePt t="176240" x="7580313" y="4513263"/>
          <p14:tracePt t="176257" x="7562850" y="4503738"/>
          <p14:tracePt t="176263" x="7546975" y="4503738"/>
          <p14:tracePt t="176279" x="7537450" y="4503738"/>
          <p14:tracePt t="176288" x="7521575" y="4495800"/>
          <p14:tracePt t="176304" x="7512050" y="4495800"/>
          <p14:tracePt t="176311" x="7504113" y="4495800"/>
          <p14:tracePt t="176319" x="7494588" y="4495800"/>
          <p14:tracePt t="176327" x="7478713" y="4478338"/>
          <p14:tracePt t="176343" x="7469188" y="4478338"/>
          <p14:tracePt t="176351" x="7461250" y="4478338"/>
          <p14:tracePt t="176359" x="7453313" y="4470400"/>
          <p14:tracePt t="176366" x="7443788" y="4470400"/>
          <p14:tracePt t="176383" x="7418388" y="4470400"/>
          <p14:tracePt t="176391" x="7410450" y="4470400"/>
          <p14:tracePt t="176399" x="7402513" y="4460875"/>
          <p14:tracePt t="176407" x="7385050" y="4460875"/>
          <p14:tracePt t="176415" x="7359650" y="4445000"/>
          <p14:tracePt t="176431" x="7342188" y="4435475"/>
          <p14:tracePt t="176448" x="7316788" y="4435475"/>
          <p14:tracePt t="176457" x="7308850" y="4427538"/>
          <p14:tracePt t="176463" x="7291388" y="4427538"/>
          <p14:tracePt t="176473" x="7273925" y="4427538"/>
          <p14:tracePt t="176480" x="7258050" y="4427538"/>
          <p14:tracePt t="176487" x="7240588" y="4427538"/>
          <p14:tracePt t="176495" x="7215188" y="4427538"/>
          <p14:tracePt t="176504" x="7197725" y="4427538"/>
          <p14:tracePt t="176511" x="7180263" y="4427538"/>
          <p14:tracePt t="176519" x="7172325" y="4427538"/>
          <p14:tracePt t="176527" x="7146925" y="4427538"/>
          <p14:tracePt t="176535" x="7129463" y="4427538"/>
          <p14:tracePt t="176551" x="7104063" y="4427538"/>
          <p14:tracePt t="176560" x="7096125" y="4427538"/>
          <p14:tracePt t="176583" x="7070725" y="4427538"/>
          <p14:tracePt t="176607" x="7053263" y="4410075"/>
          <p14:tracePt t="176615" x="7045325" y="4410075"/>
          <p14:tracePt t="176631" x="7035800" y="4410075"/>
          <p14:tracePt t="176640" x="7027863" y="4410075"/>
          <p14:tracePt t="176647" x="7019925" y="4410075"/>
          <p14:tracePt t="176656" x="7010400" y="4410075"/>
          <p14:tracePt t="176671" x="7002463" y="4410075"/>
          <p14:tracePt t="176688" x="6985000" y="4410075"/>
          <p14:tracePt t="176695" x="6977063" y="4410075"/>
          <p14:tracePt t="176719" x="6969125" y="4410075"/>
          <p14:tracePt t="176727" x="6959600" y="4410075"/>
          <p14:tracePt t="176751" x="6951663" y="4410075"/>
          <p14:tracePt t="176767" x="6943725" y="4410075"/>
          <p14:tracePt t="176775" x="6934200" y="4410075"/>
          <p14:tracePt t="176791" x="6926263" y="4410075"/>
          <p14:tracePt t="176799" x="6916738" y="4410075"/>
          <p14:tracePt t="176815" x="6908800" y="4410075"/>
          <p14:tracePt t="176831" x="6891338" y="4410075"/>
          <p14:tracePt t="176840" x="6883400" y="4410075"/>
          <p14:tracePt t="176847" x="6875463" y="4410075"/>
          <p14:tracePt t="176856" x="6858000" y="4410075"/>
          <p14:tracePt t="176871" x="6850063" y="4410075"/>
          <p14:tracePt t="176895" x="6840538" y="4410075"/>
          <p14:tracePt t="176903" x="6832600" y="4410075"/>
          <p14:tracePt t="176919" x="6824663" y="4410075"/>
          <p14:tracePt t="176927" x="6815138" y="4410075"/>
          <p14:tracePt t="177023" x="6799263" y="4410075"/>
          <p14:tracePt t="177167" x="6789738" y="4410075"/>
          <p14:tracePt t="177223" x="6781800" y="4410075"/>
          <p14:tracePt t="177296" x="6764338" y="4410075"/>
          <p14:tracePt t="177303" x="6764338" y="4402138"/>
          <p14:tracePt t="177455" x="6756400" y="4394200"/>
          <p14:tracePt t="177463" x="6746875" y="4394200"/>
          <p14:tracePt t="177471" x="6731000" y="4394200"/>
          <p14:tracePt t="177479" x="6721475" y="4394200"/>
          <p14:tracePt t="177488" x="6705600" y="4394200"/>
          <p14:tracePt t="177495" x="6688138" y="4384675"/>
          <p14:tracePt t="177503" x="6680200" y="4376738"/>
          <p14:tracePt t="177511" x="6670675" y="4376738"/>
          <p14:tracePt t="177519" x="6654800" y="4376738"/>
          <p14:tracePt t="177543" x="6645275" y="4376738"/>
          <p14:tracePt t="177551" x="6637338" y="4376738"/>
          <p14:tracePt t="177559" x="6627813" y="4376738"/>
          <p14:tracePt t="177567" x="6619875" y="4376738"/>
          <p14:tracePt t="177575" x="6602413" y="4376738"/>
          <p14:tracePt t="177591" x="6586538" y="4376738"/>
          <p14:tracePt t="177608" x="6569075" y="4376738"/>
          <p14:tracePt t="177614" x="6561138" y="4376738"/>
          <p14:tracePt t="177624" x="6535738" y="4376738"/>
          <p14:tracePt t="177630" x="6518275" y="4376738"/>
          <p14:tracePt t="177641" x="6492875" y="4376738"/>
          <p14:tracePt t="177647" x="6492875" y="4384675"/>
          <p14:tracePt t="177656" x="6467475" y="4394200"/>
          <p14:tracePt t="177672" x="6450013" y="4402138"/>
          <p14:tracePt t="177688" x="6442075" y="4402138"/>
          <p14:tracePt t="177695" x="6432550" y="4410075"/>
          <p14:tracePt t="177703" x="6424613" y="4419600"/>
          <p14:tracePt t="177719" x="6416675" y="4427538"/>
          <p14:tracePt t="177728" x="6407150" y="4435475"/>
          <p14:tracePt t="177735" x="6407150" y="4445000"/>
          <p14:tracePt t="177743" x="6391275" y="4460875"/>
          <p14:tracePt t="177751" x="6381750" y="4478338"/>
          <p14:tracePt t="177759" x="6373813" y="4503738"/>
          <p14:tracePt t="177767" x="6373813" y="4529138"/>
          <p14:tracePt t="177775" x="6365875" y="4554538"/>
          <p14:tracePt t="177783" x="6348413" y="4579938"/>
          <p14:tracePt t="177791" x="6348413" y="4605338"/>
          <p14:tracePt t="177799" x="6348413" y="4614863"/>
          <p14:tracePt t="177808" x="6348413" y="4622800"/>
          <p14:tracePt t="177815" x="6348413" y="4630738"/>
          <p14:tracePt t="177831" x="6356350" y="4640263"/>
          <p14:tracePt t="177841" x="6424613" y="4640263"/>
          <p14:tracePt t="177846" x="6492875" y="4640263"/>
          <p14:tracePt t="177856" x="6551613" y="4640263"/>
          <p14:tracePt t="177863" x="6637338" y="4614863"/>
          <p14:tracePt t="177871" x="6713538" y="4579938"/>
          <p14:tracePt t="177879" x="6764338" y="4546600"/>
          <p14:tracePt t="177887" x="6858000" y="4521200"/>
          <p14:tracePt t="177895" x="6934200" y="4486275"/>
          <p14:tracePt t="177903" x="6969125" y="4470400"/>
          <p14:tracePt t="177911" x="7002463" y="4435475"/>
          <p14:tracePt t="177919" x="7027863" y="4427538"/>
          <p14:tracePt t="177927" x="7045325" y="4410075"/>
          <p14:tracePt t="177935" x="7045325" y="4402138"/>
          <p14:tracePt t="177943" x="7053263" y="4394200"/>
          <p14:tracePt t="177972" x="7053263" y="4384675"/>
          <p14:tracePt t="177983" x="7053263" y="4376738"/>
          <p14:tracePt t="177999" x="7053263" y="4368800"/>
          <p14:tracePt t="178032" x="7053263" y="4359275"/>
          <p14:tracePt t="178057" x="7053263" y="4351338"/>
          <p14:tracePt t="178079" x="7053263" y="4341813"/>
          <p14:tracePt t="178111" x="7053263" y="4333875"/>
          <p14:tracePt t="178135" x="7053263" y="4325938"/>
          <p14:tracePt t="178151" x="7035800" y="4325938"/>
          <p14:tracePt t="178160" x="7010400" y="4333875"/>
          <p14:tracePt t="178167" x="6985000" y="4359275"/>
          <p14:tracePt t="178176" x="6969125" y="4368800"/>
          <p14:tracePt t="178183" x="6943725" y="4376738"/>
          <p14:tracePt t="178192" x="6916738" y="4384675"/>
          <p14:tracePt t="178199" x="6883400" y="4410075"/>
          <p14:tracePt t="178208" x="6865938" y="4410075"/>
          <p14:tracePt t="178216" x="6858000" y="4419600"/>
          <p14:tracePt t="178224" x="6840538" y="4427538"/>
          <p14:tracePt t="178232" x="6824663" y="4445000"/>
          <p14:tracePt t="178241" x="6807200" y="4452938"/>
          <p14:tracePt t="178257" x="6781800" y="4460875"/>
          <p14:tracePt t="178272" x="6772275" y="4470400"/>
          <p14:tracePt t="178279" x="6764338" y="4470400"/>
          <p14:tracePt t="178288" x="6746875" y="4470400"/>
          <p14:tracePt t="178295" x="6746875" y="4478338"/>
          <p14:tracePt t="178303" x="6738938" y="4478338"/>
          <p14:tracePt t="178312" x="6721475" y="4486275"/>
          <p14:tracePt t="178319" x="6713538" y="4486275"/>
          <p14:tracePt t="178327" x="6705600" y="4486275"/>
          <p14:tracePt t="178335" x="6688138" y="4486275"/>
          <p14:tracePt t="178344" x="6680200" y="4495800"/>
          <p14:tracePt t="178351" x="6662738" y="4495800"/>
          <p14:tracePt t="178359" x="6662738" y="4503738"/>
          <p14:tracePt t="178367" x="6654800" y="4503738"/>
          <p14:tracePt t="178376" x="6645275" y="4503738"/>
          <p14:tracePt t="178392" x="6645275" y="4513263"/>
          <p14:tracePt t="178415" x="6637338" y="4521200"/>
          <p14:tracePt t="178424" x="6619875" y="4521200"/>
          <p14:tracePt t="178431" x="6619875" y="4529138"/>
          <p14:tracePt t="178440" x="6611938" y="4546600"/>
          <p14:tracePt t="178447" x="6602413" y="4546600"/>
          <p14:tracePt t="178455" x="6586538" y="4564063"/>
          <p14:tracePt t="178463" x="6577013" y="4579938"/>
          <p14:tracePt t="178479" x="6569075" y="4605338"/>
          <p14:tracePt t="178488" x="6569075" y="4614863"/>
          <p14:tracePt t="178495" x="6551613" y="4648200"/>
          <p14:tracePt t="178503" x="6551613" y="4657725"/>
          <p14:tracePt t="178511" x="6551613" y="4673600"/>
          <p14:tracePt t="178591" x="6551613" y="4657725"/>
          <p14:tracePt t="178600" x="6551613" y="4648200"/>
          <p14:tracePt t="178743" x="6561138" y="4648200"/>
          <p14:tracePt t="178863" x="6577013" y="4640263"/>
          <p14:tracePt t="178919" x="6586538" y="4614863"/>
          <p14:tracePt t="179007" x="6602413" y="4614863"/>
          <p14:tracePt t="179024" x="6619875" y="4605338"/>
          <p14:tracePt t="179047" x="6645275" y="4597400"/>
          <p14:tracePt t="179054" x="6645275" y="4589463"/>
          <p14:tracePt t="179063" x="6662738" y="4579938"/>
          <p14:tracePt t="179071" x="6670675" y="4572000"/>
          <p14:tracePt t="179087" x="6680200" y="4554538"/>
          <p14:tracePt t="179095" x="6688138" y="4554538"/>
          <p14:tracePt t="179111" x="6696075" y="4546600"/>
          <p14:tracePt t="179135" x="6696075" y="4538663"/>
          <p14:tracePt t="179143" x="6705600" y="4538663"/>
          <p14:tracePt t="179151" x="6713538" y="4538663"/>
          <p14:tracePt t="179159" x="6731000" y="4538663"/>
          <p14:tracePt t="179167" x="6746875" y="4538663"/>
          <p14:tracePt t="179176" x="6781800" y="4538663"/>
          <p14:tracePt t="179183" x="6824663" y="4538663"/>
          <p14:tracePt t="179192" x="6883400" y="4554538"/>
          <p14:tracePt t="179198" x="6969125" y="4554538"/>
          <p14:tracePt t="179209" x="7053263" y="4572000"/>
          <p14:tracePt t="179215" x="7138988" y="4572000"/>
          <p14:tracePt t="179224" x="7215188" y="4579938"/>
          <p14:tracePt t="179230" x="7291388" y="4605338"/>
          <p14:tracePt t="179241" x="7334250" y="4614863"/>
          <p14:tracePt t="179247" x="7377113" y="4614863"/>
          <p14:tracePt t="179255" x="7402513" y="4622800"/>
          <p14:tracePt t="179263" x="7443788" y="4622800"/>
          <p14:tracePt t="179272" x="7478713" y="4630738"/>
          <p14:tracePt t="179279" x="7521575" y="4630738"/>
          <p14:tracePt t="179287" x="7572375" y="4648200"/>
          <p14:tracePt t="179296" x="7613650" y="4648200"/>
          <p14:tracePt t="179303" x="7673975" y="4657725"/>
          <p14:tracePt t="179310" x="7742238" y="4673600"/>
          <p14:tracePt t="179320" x="7793038" y="4673600"/>
          <p14:tracePt t="179327" x="7810500" y="4673600"/>
          <p14:tracePt t="179336" x="7843838" y="4683125"/>
          <p14:tracePt t="179343" x="7851775" y="4691063"/>
          <p14:tracePt t="179351" x="7869238" y="4699000"/>
          <p14:tracePt t="179360" x="7886700" y="4708525"/>
          <p14:tracePt t="179367" x="7912100" y="4716463"/>
          <p14:tracePt t="179383" x="7920038" y="4716463"/>
          <p14:tracePt t="179391" x="7937500" y="4716463"/>
          <p14:tracePt t="179408" x="7954963" y="4716463"/>
          <p14:tracePt t="179415" x="7988300" y="4716463"/>
          <p14:tracePt t="179424" x="8013700" y="4716463"/>
          <p14:tracePt t="179431" x="8047038" y="4716463"/>
          <p14:tracePt t="179439" x="8074025" y="4716463"/>
          <p14:tracePt t="179448" x="8107363" y="4716463"/>
          <p14:tracePt t="179456" x="8132763" y="4716463"/>
          <p14:tracePt t="179463" x="8150225" y="4716463"/>
          <p14:tracePt t="179472" x="8191500" y="4716463"/>
          <p14:tracePt t="179567" x="8208963" y="4716463"/>
          <p14:tracePt t="179592" x="8208963" y="4683125"/>
          <p14:tracePt t="179751" x="8218488" y="4683125"/>
          <p14:tracePt t="179759" x="8226425" y="4683125"/>
          <p14:tracePt t="179767" x="8234363" y="4683125"/>
          <p14:tracePt t="179775" x="8243888" y="4673600"/>
          <p14:tracePt t="179808" x="8243888" y="4665663"/>
          <p14:tracePt t="179831" x="8243888" y="4648200"/>
          <p14:tracePt t="179840" x="8234363" y="4640263"/>
          <p14:tracePt t="179847" x="8226425" y="4630738"/>
          <p14:tracePt t="179863" x="8218488" y="4630738"/>
          <p14:tracePt t="179879" x="8208963" y="4630738"/>
          <p14:tracePt t="179927" x="8191500" y="4630738"/>
          <p14:tracePt t="179936" x="8183563" y="4630738"/>
          <p14:tracePt t="179951" x="8175625" y="4630738"/>
          <p14:tracePt t="179959" x="8158163" y="4622800"/>
          <p14:tracePt t="179968" x="8150225" y="4622800"/>
          <p14:tracePt t="179975" x="8124825" y="4614863"/>
          <p14:tracePt t="179983" x="8099425" y="4614863"/>
          <p14:tracePt t="179993" x="8081963" y="4597400"/>
          <p14:tracePt t="179999" x="8039100" y="4589463"/>
          <p14:tracePt t="180009" x="7962900" y="4579938"/>
          <p14:tracePt t="180015" x="7894638" y="4579938"/>
          <p14:tracePt t="180025" x="7800975" y="4572000"/>
          <p14:tracePt t="180030" x="7691438" y="4546600"/>
          <p14:tracePt t="180039" x="7572375" y="4521200"/>
          <p14:tracePt t="180047" x="7461250" y="4521200"/>
          <p14:tracePt t="180055" x="7316788" y="4521200"/>
          <p14:tracePt t="180063" x="7189788" y="4521200"/>
          <p14:tracePt t="180071" x="7078663" y="4521200"/>
          <p14:tracePt t="180079" x="6951663" y="4513263"/>
          <p14:tracePt t="180087" x="6858000" y="4513263"/>
          <p14:tracePt t="180095" x="6756400" y="4486275"/>
          <p14:tracePt t="180102" x="6696075" y="4478338"/>
          <p14:tracePt t="180112" x="6637338" y="4470400"/>
          <p14:tracePt t="180119" x="6611938" y="4460875"/>
          <p14:tracePt t="180128" x="6602413" y="4460875"/>
          <p14:tracePt t="180135" x="6594475" y="4460875"/>
          <p14:tracePt t="180232" x="6586538" y="4460875"/>
          <p14:tracePt t="180239" x="6569075" y="4460875"/>
          <p14:tracePt t="180247" x="6569075" y="4470400"/>
          <p14:tracePt t="180255" x="6569075" y="4478338"/>
          <p14:tracePt t="180263" x="6569075" y="4486275"/>
          <p14:tracePt t="180271" x="6569075" y="4495800"/>
          <p14:tracePt t="180279" x="6561138" y="4513263"/>
          <p14:tracePt t="180296" x="6551613" y="4513263"/>
          <p14:tracePt t="180319" x="6543675" y="4521200"/>
          <p14:tracePt t="180327" x="6543675" y="4529138"/>
          <p14:tracePt t="180335" x="6535738" y="4538663"/>
          <p14:tracePt t="180351" x="6518275" y="4538663"/>
          <p14:tracePt t="180368" x="6510338" y="4538663"/>
          <p14:tracePt t="180376" x="6500813" y="4538663"/>
          <p14:tracePt t="180439" x="6492875" y="4538663"/>
          <p14:tracePt t="180464" x="6492875" y="4529138"/>
          <p14:tracePt t="180471" x="6492875" y="4521200"/>
          <p14:tracePt t="180479" x="6492875" y="4513263"/>
          <p14:tracePt t="180487" x="6492875" y="4495800"/>
          <p14:tracePt t="180496" x="6510338" y="4495800"/>
          <p14:tracePt t="180503" x="6535738" y="4495800"/>
          <p14:tracePt t="180512" x="6543675" y="4495800"/>
          <p14:tracePt t="180519" x="6561138" y="4478338"/>
          <p14:tracePt t="180527" x="6569075" y="4478338"/>
          <p14:tracePt t="180536" x="6577013" y="4478338"/>
          <p14:tracePt t="180559" x="6586538" y="4478338"/>
          <p14:tracePt t="180575" x="6594475" y="4478338"/>
          <p14:tracePt t="180592" x="6594475" y="4495800"/>
          <p14:tracePt t="180624" x="6594475" y="4503738"/>
          <p14:tracePt t="180638" x="6594475" y="4513263"/>
          <p14:tracePt t="180647" x="6594475" y="4521200"/>
          <p14:tracePt t="180656" x="6594475" y="4529138"/>
          <p14:tracePt t="180663" x="6594475" y="4538663"/>
          <p14:tracePt t="180678" x="6594475" y="4554538"/>
          <p14:tracePt t="180695" x="6594475" y="4564063"/>
          <p14:tracePt t="180735" x="6602413" y="4564063"/>
          <p14:tracePt t="180744" x="6611938" y="4564063"/>
          <p14:tracePt t="180759" x="6627813" y="4564063"/>
          <p14:tracePt t="180767" x="6637338" y="4564063"/>
          <p14:tracePt t="180776" x="6654800" y="4546600"/>
          <p14:tracePt t="180783" x="6662738" y="4538663"/>
          <p14:tracePt t="180792" x="6670675" y="4529138"/>
          <p14:tracePt t="180799" x="6688138" y="4521200"/>
          <p14:tracePt t="180808" x="6705600" y="4513263"/>
          <p14:tracePt t="180815" x="6721475" y="4503738"/>
          <p14:tracePt t="180825" x="6721475" y="4495800"/>
          <p14:tracePt t="180830" x="6731000" y="4495800"/>
          <p14:tracePt t="180879" x="6738938" y="4486275"/>
          <p14:tracePt t="180895" x="6756400" y="4478338"/>
          <p14:tracePt t="180903" x="6781800" y="4478338"/>
          <p14:tracePt t="180911" x="6789738" y="4478338"/>
          <p14:tracePt t="180919" x="6824663" y="4478338"/>
          <p14:tracePt t="180927" x="6858000" y="4478338"/>
          <p14:tracePt t="180935" x="6883400" y="4478338"/>
          <p14:tracePt t="180943" x="6908800" y="4478338"/>
          <p14:tracePt t="180951" x="6951663" y="4478338"/>
          <p14:tracePt t="180959" x="6985000" y="4478338"/>
          <p14:tracePt t="180967" x="7019925" y="4478338"/>
          <p14:tracePt t="180976" x="7045325" y="4478338"/>
          <p14:tracePt t="180989" x="7061200" y="4478338"/>
          <p14:tracePt t="180994" x="7088188" y="4478338"/>
          <p14:tracePt t="180999" x="7096125" y="4478338"/>
          <p14:tracePt t="181008" x="7121525" y="4478338"/>
          <p14:tracePt t="181015" x="7129463" y="4478338"/>
          <p14:tracePt t="181024" x="7164388" y="4478338"/>
          <p14:tracePt t="181030" x="7205663" y="4478338"/>
          <p14:tracePt t="181039" x="7273925" y="4503738"/>
          <p14:tracePt t="181047" x="7316788" y="4513263"/>
          <p14:tracePt t="181055" x="7392988" y="4521200"/>
          <p14:tracePt t="181063" x="7478713" y="4554538"/>
          <p14:tracePt t="181071" x="7580313" y="4579938"/>
          <p14:tracePt t="181079" x="7656513" y="4605338"/>
          <p14:tracePt t="181087" x="7742238" y="4605338"/>
          <p14:tracePt t="181095" x="7818438" y="4622800"/>
          <p14:tracePt t="181103" x="7861300" y="4630738"/>
          <p14:tracePt t="181111" x="7902575" y="4630738"/>
          <p14:tracePt t="181118" x="7962900" y="4630738"/>
          <p14:tracePt t="181126" x="8005763" y="4630738"/>
          <p14:tracePt t="181135" x="8039100" y="4630738"/>
          <p14:tracePt t="181143" x="8074025" y="4630738"/>
          <p14:tracePt t="181151" x="8089900" y="4630738"/>
          <p14:tracePt t="181159" x="8107363" y="4630738"/>
          <p14:tracePt t="181167" x="8140700" y="4630738"/>
          <p14:tracePt t="181176" x="8140700" y="4622800"/>
          <p14:tracePt t="181183" x="8150225" y="4622800"/>
          <p14:tracePt t="181192" x="8175625" y="4614863"/>
          <p14:tracePt t="181262" x="8191500" y="4622800"/>
          <p14:tracePt t="181271" x="8201025" y="4630738"/>
          <p14:tracePt t="181279" x="8208963" y="4640263"/>
          <p14:tracePt t="181287" x="8218488" y="4648200"/>
          <p14:tracePt t="181295" x="8226425" y="4657725"/>
          <p14:tracePt t="181367" x="8166100" y="4648200"/>
          <p14:tracePt t="181376" x="8107363" y="4640263"/>
          <p14:tracePt t="181383" x="7996238" y="4614863"/>
          <p14:tracePt t="181392" x="7861300" y="4572000"/>
          <p14:tracePt t="181399" x="7681913" y="4546600"/>
          <p14:tracePt t="181409" x="7461250" y="4513263"/>
          <p14:tracePt t="181416" x="7273925" y="4486275"/>
          <p14:tracePt t="181423" x="7053263" y="4445000"/>
          <p14:tracePt t="181431" x="6891338" y="4427538"/>
          <p14:tracePt t="181440" x="6764338" y="4410075"/>
          <p14:tracePt t="181446" x="6662738" y="4394200"/>
          <p14:tracePt t="181456" x="6594475" y="4384675"/>
          <p14:tracePt t="181463" x="6577013" y="4384675"/>
          <p14:tracePt t="181471" x="6561138" y="4376738"/>
          <p14:tracePt t="181527" x="6561138" y="4384675"/>
          <p14:tracePt t="181535" x="6569075" y="4394200"/>
          <p14:tracePt t="181544" x="6577013" y="4394200"/>
          <p14:tracePt t="181647" x="6577013" y="4402138"/>
          <p14:tracePt t="181695" x="6569075" y="4402138"/>
          <p14:tracePt t="181768" x="6586538" y="4402138"/>
          <p14:tracePt t="181776" x="6602413" y="4402138"/>
          <p14:tracePt t="181783" x="6645275" y="4402138"/>
          <p14:tracePt t="181792" x="6670675" y="4402138"/>
          <p14:tracePt t="181799" x="6713538" y="4402138"/>
          <p14:tracePt t="181808" x="6746875" y="4402138"/>
          <p14:tracePt t="181816" x="6789738" y="4384675"/>
          <p14:tracePt t="181823" x="6815138" y="4376738"/>
          <p14:tracePt t="181832" x="6824663" y="4368800"/>
          <p14:tracePt t="181871" x="6824663" y="4359275"/>
          <p14:tracePt t="181927" x="6824663" y="4351338"/>
          <p14:tracePt t="181959" x="6815138" y="4351338"/>
          <p14:tracePt t="181976" x="6807200" y="4351338"/>
          <p14:tracePt t="181992" x="6799263" y="4351338"/>
          <p14:tracePt t="182120" x="6789738" y="4351338"/>
          <p14:tracePt t="182183" x="6789738" y="4359275"/>
          <p14:tracePt t="182271" x="6789738" y="4368800"/>
          <p14:tracePt t="182279" x="6789738" y="4376738"/>
          <p14:tracePt t="182296" x="6789738" y="4384675"/>
          <p14:tracePt t="182303" x="6799263" y="4402138"/>
          <p14:tracePt t="182311" x="6815138" y="4419600"/>
          <p14:tracePt t="182328" x="6840538" y="4419600"/>
          <p14:tracePt t="182335" x="6850063" y="4419600"/>
          <p14:tracePt t="182343" x="6865938" y="4427538"/>
          <p14:tracePt t="182351" x="6875463" y="4427538"/>
          <p14:tracePt t="182376" x="6883400" y="4427538"/>
          <p14:tracePt t="182383" x="6891338" y="4427538"/>
          <p14:tracePt t="182409" x="6891338" y="4419600"/>
          <p14:tracePt t="182431" x="6883400" y="4410075"/>
          <p14:tracePt t="182455" x="6875463" y="4410075"/>
          <p14:tracePt t="182471" x="6865938" y="4410075"/>
          <p14:tracePt t="182519" x="6858000" y="4410075"/>
          <p14:tracePt t="182528" x="6840538" y="4410075"/>
          <p14:tracePt t="182551" x="6832600" y="4410075"/>
          <p14:tracePt t="182655" x="6824663" y="4410075"/>
          <p14:tracePt t="183568" x="6824663" y="4419600"/>
          <p14:tracePt t="183872" x="6832600" y="4427538"/>
          <p14:tracePt t="183880" x="6832600" y="4435475"/>
          <p14:tracePt t="183903" x="6832600" y="4452938"/>
          <p14:tracePt t="183911" x="6840538" y="4460875"/>
          <p14:tracePt t="183927" x="6850063" y="4460875"/>
          <p14:tracePt t="183935" x="6858000" y="4470400"/>
          <p14:tracePt t="183944" x="6858000" y="4478338"/>
          <p14:tracePt t="183951" x="6865938" y="4478338"/>
          <p14:tracePt t="183967" x="6875463" y="4486275"/>
          <p14:tracePt t="183983" x="6883400" y="4486275"/>
          <p14:tracePt t="184023" x="6891338" y="4486275"/>
          <p14:tracePt t="184063" x="6900863" y="4486275"/>
          <p14:tracePt t="184238" x="6908800" y="4486275"/>
          <p14:tracePt t="184247" x="6926263" y="4513263"/>
          <p14:tracePt t="184262" x="6926263" y="4538663"/>
          <p14:tracePt t="184271" x="6926263" y="4554538"/>
          <p14:tracePt t="184279" x="6926263" y="4572000"/>
          <p14:tracePt t="184287" x="6926263" y="4579938"/>
          <p14:tracePt t="184295" x="6926263" y="4597400"/>
          <p14:tracePt t="184303" x="6926263" y="4605338"/>
          <p14:tracePt t="184311" x="6926263" y="4622800"/>
          <p14:tracePt t="184319" x="6916738" y="4640263"/>
          <p14:tracePt t="184328" x="6916738" y="4648200"/>
          <p14:tracePt t="184335" x="6916738" y="4665663"/>
          <p14:tracePt t="184343" x="6908800" y="4683125"/>
          <p14:tracePt t="184360" x="6908800" y="4691063"/>
          <p14:tracePt t="184367" x="6900863" y="4708525"/>
          <p14:tracePt t="184377" x="6900863" y="4716463"/>
          <p14:tracePt t="184399" x="6900863" y="4724400"/>
          <p14:tracePt t="184415" x="6900863" y="4733925"/>
          <p14:tracePt t="184431" x="6900863" y="4741863"/>
          <p14:tracePt t="184447" x="6900863" y="4749800"/>
          <p14:tracePt t="184471" x="6900863" y="4767263"/>
          <p14:tracePt t="184480" x="6900863" y="4775200"/>
          <p14:tracePt t="184495" x="6900863" y="4784725"/>
          <p14:tracePt t="184503" x="6900863" y="4792663"/>
          <p14:tracePt t="184511" x="6900863" y="4802188"/>
          <p14:tracePt t="184519" x="6900863" y="4810125"/>
          <p14:tracePt t="184527" x="6900863" y="4818063"/>
          <p14:tracePt t="184534" x="6900863" y="4827588"/>
          <p14:tracePt t="184544" x="6900863" y="4835525"/>
          <p14:tracePt t="184551" x="6900863" y="4843463"/>
          <p14:tracePt t="184568" x="6900863" y="4860925"/>
          <p14:tracePt t="184599" x="6900863" y="4868863"/>
          <p14:tracePt t="184607" x="6900863" y="4878388"/>
          <p14:tracePt t="184615" x="6900863" y="4886325"/>
          <p14:tracePt t="184623" x="6900863" y="4894263"/>
          <p14:tracePt t="184647" x="6900863" y="4911725"/>
          <p14:tracePt t="184760" x="6900863" y="4919663"/>
          <p14:tracePt t="184768" x="6900863" y="4929188"/>
          <p14:tracePt t="184776" x="6891338" y="4946650"/>
          <p14:tracePt t="184783" x="6883400" y="4962525"/>
          <p14:tracePt t="184791" x="6883400" y="4997450"/>
          <p14:tracePt t="184799" x="6875463" y="5022850"/>
          <p14:tracePt t="184808" x="6858000" y="5064125"/>
          <p14:tracePt t="184815" x="6850063" y="5099050"/>
          <p14:tracePt t="184823" x="6840538" y="5141913"/>
          <p14:tracePt t="184831" x="6807200" y="5208588"/>
          <p14:tracePt t="184839" x="6789738" y="5243513"/>
          <p14:tracePt t="184847" x="6756400" y="5294313"/>
          <p14:tracePt t="184855" x="6731000" y="5345113"/>
          <p14:tracePt t="184863" x="6705600" y="5380038"/>
          <p14:tracePt t="184871" x="6670675" y="5430838"/>
          <p14:tracePt t="184879" x="6645275" y="5446713"/>
          <p14:tracePt t="184887" x="6602413" y="5481638"/>
          <p14:tracePt t="184895" x="6569075" y="5497513"/>
          <p14:tracePt t="184902" x="6543675" y="5524500"/>
          <p14:tracePt t="184912" x="6510338" y="5549900"/>
          <p14:tracePt t="184918" x="6483350" y="5575300"/>
          <p14:tracePt t="184928" x="6475413" y="5591175"/>
          <p14:tracePt t="184935" x="6467475" y="5616575"/>
          <p14:tracePt t="184945" x="6442075" y="5634038"/>
          <p14:tracePt t="184951" x="6424613" y="5676900"/>
          <p14:tracePt t="184961" x="6407150" y="5694363"/>
          <p14:tracePt t="184975" x="6381750" y="5778500"/>
          <p14:tracePt t="184983" x="6365875" y="5821363"/>
          <p14:tracePt t="184991" x="6338888" y="5872163"/>
          <p14:tracePt t="184999" x="6313488" y="5940425"/>
          <p14:tracePt t="185007" x="6297613" y="5973763"/>
          <p14:tracePt t="185015" x="6288088" y="6008688"/>
          <p14:tracePt t="185023" x="6272213" y="6016625"/>
          <p14:tracePt t="185031" x="6254750" y="6049963"/>
          <p14:tracePt t="185039" x="6246813" y="6084888"/>
          <p14:tracePt t="185047" x="6246813" y="6102350"/>
          <p14:tracePt t="185055" x="6246813" y="6143625"/>
          <p14:tracePt t="185063" x="6246813" y="6169025"/>
          <p14:tracePt t="185071" x="6229350" y="6221413"/>
          <p14:tracePt t="185079" x="6221413" y="6280150"/>
          <p14:tracePt t="185087" x="6211888" y="6323013"/>
          <p14:tracePt t="185095" x="6211888" y="6365875"/>
          <p14:tracePt t="185103" x="6211888" y="6407150"/>
          <p14:tracePt t="185112" x="6211888" y="6442075"/>
          <p14:tracePt t="185119" x="6203950" y="6483350"/>
          <p14:tracePt t="185127" x="6186488" y="6510338"/>
          <p14:tracePt t="185135" x="6178550" y="6535738"/>
          <p14:tracePt t="185150" x="6178550" y="6551613"/>
          <p14:tracePt t="185161" x="6169025" y="6551613"/>
          <p14:tracePt t="185304" x="6161088" y="6561138"/>
          <p14:tracePt t="185311" x="6153150" y="6561138"/>
          <p14:tracePt t="185328" x="6143625" y="6551613"/>
          <p14:tracePt t="185336" x="6135688" y="6526213"/>
          <p14:tracePt t="185344" x="6135688" y="6510338"/>
          <p14:tracePt t="185351" x="6135688" y="6475413"/>
          <p14:tracePt t="185361" x="6135688" y="6450013"/>
          <p14:tracePt t="185367" x="6143625" y="6416675"/>
          <p14:tracePt t="185377" x="6169025" y="6381750"/>
          <p14:tracePt t="185383" x="6211888" y="6348413"/>
          <p14:tracePt t="185392" x="6262688" y="6288088"/>
          <p14:tracePt t="185399" x="6313488" y="6237288"/>
          <p14:tracePt t="185408" x="6381750" y="6169025"/>
          <p14:tracePt t="185416" x="6467475" y="6049963"/>
          <p14:tracePt t="185423" x="6535738" y="5948363"/>
          <p14:tracePt t="185431" x="6602413" y="5829300"/>
          <p14:tracePt t="185439" x="6662738" y="5710238"/>
          <p14:tracePt t="185447" x="6738938" y="5591175"/>
          <p14:tracePt t="185454" x="6807200" y="5489575"/>
          <p14:tracePt t="185463" x="6858000" y="5413375"/>
          <p14:tracePt t="185470" x="6900863" y="5362575"/>
          <p14:tracePt t="185479" x="6934200" y="5311775"/>
          <p14:tracePt t="185487" x="6943725" y="5276850"/>
          <p14:tracePt t="185495" x="6951663" y="5251450"/>
          <p14:tracePt t="185503" x="6951663" y="5243513"/>
          <p14:tracePt t="185535" x="6943725" y="5243513"/>
          <p14:tracePt t="185544" x="6934200" y="5243513"/>
          <p14:tracePt t="185551" x="6916738" y="5243513"/>
          <p14:tracePt t="185561" x="6900863" y="5251450"/>
          <p14:tracePt t="185567" x="6900863" y="5260975"/>
          <p14:tracePt t="185575" x="6891338" y="5276850"/>
          <p14:tracePt t="185583" x="6875463" y="5294313"/>
          <p14:tracePt t="185592" x="6858000" y="5311775"/>
          <p14:tracePt t="185599" x="6850063" y="5311775"/>
          <p14:tracePt t="185895" x="6858000" y="5311775"/>
          <p14:tracePt t="185902" x="6865938" y="5311775"/>
          <p14:tracePt t="185911" x="6883400" y="5311775"/>
          <p14:tracePt t="185919" x="6900863" y="5276850"/>
          <p14:tracePt t="185928" x="6916738" y="5226050"/>
          <p14:tracePt t="185935" x="6934200" y="5200650"/>
          <p14:tracePt t="185944" x="6951663" y="5175250"/>
          <p14:tracePt t="185951" x="6969125" y="5141913"/>
          <p14:tracePt t="185964" x="6994525" y="5116513"/>
          <p14:tracePt t="185966" x="7010400" y="5099050"/>
          <p14:tracePt t="185975" x="7027863" y="5081588"/>
          <p14:tracePt t="185983" x="7035800" y="5064125"/>
          <p14:tracePt t="185991" x="7053263" y="5048250"/>
          <p14:tracePt t="185999" x="7053263" y="5038725"/>
          <p14:tracePt t="186008" x="7061200" y="5030788"/>
          <p14:tracePt t="186015" x="7070725" y="5022850"/>
          <p14:tracePt t="186023" x="7070725" y="5005388"/>
          <p14:tracePt t="186031" x="7070725" y="4987925"/>
          <p14:tracePt t="186047" x="7070725" y="4979988"/>
          <p14:tracePt t="186055" x="7088188" y="4962525"/>
          <p14:tracePt t="186335" x="7096125" y="4962525"/>
          <p14:tracePt t="186359" x="7096125" y="4972050"/>
          <p14:tracePt t="186366" x="7104063" y="4979988"/>
          <p14:tracePt t="186439" x="7113588" y="4979988"/>
          <p14:tracePt t="186463" x="7121525" y="4979988"/>
          <p14:tracePt t="186471" x="7129463" y="4979988"/>
          <p14:tracePt t="186503" x="7129463" y="4972050"/>
          <p14:tracePt t="186512" x="7138988" y="4972050"/>
          <p14:tracePt t="186551" x="7146925" y="4962525"/>
          <p14:tracePt t="186559" x="7146925" y="4954588"/>
          <p14:tracePt t="186647" x="7146925" y="4946650"/>
          <p14:tracePt t="186655" x="7154863" y="4937125"/>
          <p14:tracePt t="186671" x="7164388" y="4929188"/>
          <p14:tracePt t="186711" x="7164388" y="4919663"/>
          <p14:tracePt t="186799" x="7164388" y="4911725"/>
          <p14:tracePt t="186830" x="7164388" y="4903788"/>
          <p14:tracePt t="186846" x="7164388" y="4894263"/>
          <p14:tracePt t="186855" x="7164388" y="4878388"/>
          <p14:tracePt t="186863" x="7172325" y="4868863"/>
          <p14:tracePt t="186895" x="7172325" y="4860925"/>
          <p14:tracePt t="186912" x="7172325" y="4843463"/>
          <p14:tracePt t="186943" x="7172325" y="4835525"/>
          <p14:tracePt t="186966" x="7172325" y="4827588"/>
          <p14:tracePt t="186983" x="7189788" y="4810125"/>
          <p14:tracePt t="186991" x="7197725" y="4810125"/>
          <p14:tracePt t="186999" x="7197725" y="4802188"/>
          <p14:tracePt t="187007" x="7215188" y="4775200"/>
          <p14:tracePt t="187015" x="7248525" y="4767263"/>
          <p14:tracePt t="187031" x="7291388" y="4767263"/>
          <p14:tracePt t="187039" x="7299325" y="4759325"/>
          <p14:tracePt t="187047" x="7299325" y="4749800"/>
          <p14:tracePt t="187343" x="7308850" y="4749800"/>
          <p14:tracePt t="187359" x="7308850" y="4741863"/>
          <p14:tracePt t="187367" x="7308850" y="4733925"/>
          <p14:tracePt t="187384" x="7308850" y="4724400"/>
          <p14:tracePt t="187399" x="7308850" y="4716463"/>
          <p14:tracePt t="187407" x="7308850" y="4708525"/>
          <p14:tracePt t="187423" x="7299325" y="4699000"/>
          <p14:tracePt t="187671" x="7291388" y="4691063"/>
          <p14:tracePt t="187703" x="7291388" y="4683125"/>
          <p14:tracePt t="187743" x="7291388" y="4673600"/>
          <p14:tracePt t="187752" x="7291388" y="4665663"/>
          <p14:tracePt t="187791" x="7291388" y="4657725"/>
          <p14:tracePt t="187816" x="7283450" y="4648200"/>
          <p14:tracePt t="187959" x="7273925" y="4640263"/>
          <p14:tracePt t="187983" x="7265988" y="4630738"/>
          <p14:tracePt t="187991" x="7248525" y="4614863"/>
          <p14:tracePt t="187999" x="7232650" y="4597400"/>
          <p14:tracePt t="188007" x="7223125" y="4589463"/>
          <p14:tracePt t="188015" x="7197725" y="4564063"/>
          <p14:tracePt t="188023" x="7180263" y="4546600"/>
          <p14:tracePt t="188031" x="7154863" y="4521200"/>
          <p14:tracePt t="188039" x="7138988" y="4495800"/>
          <p14:tracePt t="188047" x="7129463" y="4486275"/>
          <p14:tracePt t="188055" x="7104063" y="4460875"/>
          <p14:tracePt t="188063" x="7078663" y="4435475"/>
          <p14:tracePt t="188071" x="7061200" y="4410075"/>
          <p14:tracePt t="188079" x="7035800" y="4384675"/>
          <p14:tracePt t="188087" x="7010400" y="4359275"/>
          <p14:tracePt t="188098" x="6994525" y="4333875"/>
          <p14:tracePt t="188102" x="6959600" y="4316413"/>
          <p14:tracePt t="188112" x="6934200" y="4300538"/>
          <p14:tracePt t="188119" x="6916738" y="4283075"/>
          <p14:tracePt t="188128" x="6891338" y="4275138"/>
          <p14:tracePt t="188135" x="6875463" y="4257675"/>
          <p14:tracePt t="188150" x="6865938" y="4249738"/>
          <p14:tracePt t="188167" x="6865938" y="4240213"/>
          <p14:tracePt t="188271" x="6865938" y="4232275"/>
          <p14:tracePt t="188279" x="6865938" y="4224338"/>
          <p14:tracePt t="188295" x="6850063" y="4197350"/>
          <p14:tracePt t="188303" x="6850063" y="4189413"/>
          <p14:tracePt t="188312" x="6850063" y="4181475"/>
          <p14:tracePt t="188319" x="6840538" y="4156075"/>
          <p14:tracePt t="188329" x="6832600" y="4138613"/>
          <p14:tracePt t="188335" x="6832600" y="4130675"/>
          <p14:tracePt t="188344" x="6824663" y="4121150"/>
          <p14:tracePt t="188351" x="6824663" y="4113213"/>
          <p14:tracePt t="188359" x="6824663" y="4095750"/>
          <p14:tracePt t="188367" x="6815138" y="4079875"/>
          <p14:tracePt t="188376" x="6807200" y="4070350"/>
          <p14:tracePt t="188383" x="6799263" y="4062413"/>
          <p14:tracePt t="188390" x="6789738" y="4052888"/>
          <p14:tracePt t="188399" x="6781800" y="4044950"/>
          <p14:tracePt t="188407" x="6772275" y="4037013"/>
          <p14:tracePt t="188415" x="6764338" y="4027488"/>
          <p14:tracePt t="188623" x="6764338" y="4019550"/>
          <p14:tracePt t="188639" x="6764338" y="4011613"/>
          <p14:tracePt t="188647" x="6764338" y="3994150"/>
          <p14:tracePt t="188655" x="6764338" y="3986213"/>
          <p14:tracePt t="188663" x="6746875" y="3960813"/>
          <p14:tracePt t="188672" x="6746875" y="3943350"/>
          <p14:tracePt t="188679" x="6738938" y="3943350"/>
          <p14:tracePt t="188687" x="6738938" y="3917950"/>
          <p14:tracePt t="188696" x="6731000" y="3917950"/>
          <p14:tracePt t="188703" x="6731000" y="3908425"/>
          <p14:tracePt t="188799" x="6731000" y="3917950"/>
          <p14:tracePt t="188806" x="6731000" y="3935413"/>
          <p14:tracePt t="188815" x="6746875" y="3951288"/>
          <p14:tracePt t="188831" x="6756400" y="3951288"/>
          <p14:tracePt t="189223" x="6772275" y="3951288"/>
          <p14:tracePt t="189232" x="6781800" y="3951288"/>
          <p14:tracePt t="189247" x="6789738" y="3951288"/>
          <p14:tracePt t="189255" x="6799263" y="3951288"/>
          <p14:tracePt t="189263" x="6807200" y="3951288"/>
          <p14:tracePt t="189271" x="6815138" y="3951288"/>
          <p14:tracePt t="189303" x="6832600" y="3951288"/>
          <p14:tracePt t="189329" x="6840538" y="3960813"/>
          <p14:tracePt t="189351" x="6850063" y="3968750"/>
          <p14:tracePt t="189487" x="6850063" y="3976688"/>
          <p14:tracePt t="189511" x="6850063" y="3986213"/>
          <p14:tracePt t="189519" x="6850063" y="4002088"/>
          <p14:tracePt t="189529" x="6840538" y="4019550"/>
          <p14:tracePt t="189535" x="6840538" y="4052888"/>
          <p14:tracePt t="189544" x="6840538" y="4087813"/>
          <p14:tracePt t="189551" x="6840538" y="4130675"/>
          <p14:tracePt t="189560" x="6840538" y="4181475"/>
          <p14:tracePt t="189567" x="6840538" y="4240213"/>
          <p14:tracePt t="189575" x="6840538" y="4316413"/>
          <p14:tracePt t="189583" x="6840538" y="4384675"/>
          <p14:tracePt t="189591" x="6840538" y="4452938"/>
          <p14:tracePt t="189599" x="6840538" y="4513263"/>
          <p14:tracePt t="189607" x="6840538" y="4572000"/>
          <p14:tracePt t="189615" x="6840538" y="4589463"/>
          <p14:tracePt t="189623" x="6840538" y="4614863"/>
          <p14:tracePt t="189631" x="6840538" y="4622800"/>
          <p14:tracePt t="189639" x="6840538" y="4630738"/>
          <p14:tracePt t="189671" x="6832600" y="4630738"/>
          <p14:tracePt t="189775" x="6824663" y="4640263"/>
          <p14:tracePt t="189871" x="6824663" y="4648200"/>
          <p14:tracePt t="189887" x="6824663" y="4657725"/>
          <p14:tracePt t="189903" x="6815138" y="4683125"/>
          <p14:tracePt t="189918" x="6815138" y="4691063"/>
          <p14:tracePt t="189929" x="6807200" y="4708525"/>
          <p14:tracePt t="190055" x="6807200" y="4691063"/>
          <p14:tracePt t="190063" x="6807200" y="4683125"/>
          <p14:tracePt t="190071" x="6807200" y="4673600"/>
          <p14:tracePt t="190079" x="6807200" y="4665663"/>
          <p14:tracePt t="190088" x="6807200" y="4657725"/>
          <p14:tracePt t="190096" x="6807200" y="4648200"/>
          <p14:tracePt t="190103" x="6807200" y="4640263"/>
          <p14:tracePt t="190113" x="6799263" y="4630738"/>
          <p14:tracePt t="190127" x="6799263" y="4622800"/>
          <p14:tracePt t="190135" x="6789738" y="4614863"/>
          <p14:tracePt t="190151" x="6789738" y="4605338"/>
          <p14:tracePt t="190184" x="6781800" y="4605338"/>
          <p14:tracePt t="190303" x="6772275" y="4605338"/>
          <p14:tracePt t="190350" x="6764338" y="4589463"/>
          <p14:tracePt t="190375" x="6746875" y="4579938"/>
          <p14:tracePt t="190392" x="6738938" y="4572000"/>
          <p14:tracePt t="190400" x="6738938" y="4564063"/>
          <p14:tracePt t="190408" x="6731000" y="4554538"/>
          <p14:tracePt t="190423" x="6731000" y="4546600"/>
          <p14:tracePt t="190431" x="6705600" y="4521200"/>
          <p14:tracePt t="190455" x="6688138" y="4513263"/>
          <p14:tracePt t="190463" x="6670675" y="4503738"/>
          <p14:tracePt t="190480" x="6654800" y="4495800"/>
          <p14:tracePt t="190487" x="6645275" y="4495800"/>
          <p14:tracePt t="190519" x="6637338" y="4495800"/>
          <p14:tracePt t="190543" x="6619875" y="4495800"/>
          <p14:tracePt t="190559" x="6611938" y="4495800"/>
          <p14:tracePt t="190568" x="6602413" y="4495800"/>
          <p14:tracePt t="190575" x="6594475" y="4495800"/>
          <p14:tracePt t="190583" x="6586538" y="4513263"/>
          <p14:tracePt t="190591" x="6586538" y="4521200"/>
          <p14:tracePt t="190599" x="6569075" y="4564063"/>
          <p14:tracePt t="190607" x="6569075" y="4572000"/>
          <p14:tracePt t="190615" x="6569075" y="4597400"/>
          <p14:tracePt t="190623" x="6543675" y="4630738"/>
          <p14:tracePt t="190631" x="6535738" y="4648200"/>
          <p14:tracePt t="190639" x="6526213" y="4665663"/>
          <p14:tracePt t="190647" x="6518275" y="4691063"/>
          <p14:tracePt t="190655" x="6510338" y="4716463"/>
          <p14:tracePt t="190665" x="6492875" y="4724400"/>
          <p14:tracePt t="190680" x="6492875" y="4733925"/>
          <p14:tracePt t="190687" x="6475413" y="4759325"/>
          <p14:tracePt t="190696" x="6467475" y="4759325"/>
          <p14:tracePt t="190711" x="6467475" y="4767263"/>
          <p14:tracePt t="190719" x="6457950" y="4775200"/>
          <p14:tracePt t="190735" x="6450013" y="4775200"/>
          <p14:tracePt t="190744" x="6450013" y="4784725"/>
          <p14:tracePt t="190752" x="6432550" y="4802188"/>
          <p14:tracePt t="190767" x="6432550" y="4810125"/>
          <p14:tracePt t="190775" x="6432550" y="4818063"/>
          <p14:tracePt t="190783" x="6432550" y="4827588"/>
          <p14:tracePt t="190791" x="6432550" y="4835525"/>
          <p14:tracePt t="190808" x="6432550" y="4843463"/>
          <p14:tracePt t="190823" x="6432550" y="4852988"/>
          <p14:tracePt t="190832" x="6450013" y="4878388"/>
          <p14:tracePt t="190839" x="6467475" y="4878388"/>
          <p14:tracePt t="190847" x="6475413" y="4878388"/>
          <p14:tracePt t="190854" x="6518275" y="4886325"/>
          <p14:tracePt t="190864" x="6551613" y="4886325"/>
          <p14:tracePt t="190871" x="6586538" y="4886325"/>
          <p14:tracePt t="190880" x="6619875" y="4886325"/>
          <p14:tracePt t="190887" x="6627813" y="4886325"/>
          <p14:tracePt t="190896" x="6637338" y="4886325"/>
          <p14:tracePt t="190903" x="6654800" y="4886325"/>
          <p14:tracePt t="190912" x="6662738" y="4886325"/>
          <p14:tracePt t="190936" x="6680200" y="4878388"/>
          <p14:tracePt t="190959" x="6680200" y="4860925"/>
          <p14:tracePt t="190977" x="6680200" y="4852988"/>
          <p14:tracePt t="190984" x="6680200" y="4827588"/>
          <p14:tracePt t="190991" x="6680200" y="4818063"/>
          <p14:tracePt t="190999" x="6680200" y="4784725"/>
          <p14:tracePt t="191006" x="6680200" y="4775200"/>
          <p14:tracePt t="191015" x="6680200" y="4759325"/>
          <p14:tracePt t="191023" x="6680200" y="4741863"/>
          <p14:tracePt t="191031" x="6662738" y="4708525"/>
          <p14:tracePt t="191039" x="6645275" y="4699000"/>
          <p14:tracePt t="191048" x="6645275" y="4683125"/>
          <p14:tracePt t="191055" x="6619875" y="4657725"/>
          <p14:tracePt t="191064" x="6602413" y="4630738"/>
          <p14:tracePt t="191080" x="6586538" y="4622800"/>
          <p14:tracePt t="191087" x="6569075" y="4605338"/>
          <p14:tracePt t="191096" x="6569075" y="4597400"/>
          <p14:tracePt t="191103" x="6543675" y="4589463"/>
          <p14:tracePt t="191111" x="6535738" y="4589463"/>
          <p14:tracePt t="191118" x="6518275" y="4579938"/>
          <p14:tracePt t="191127" x="6510338" y="4579938"/>
          <p14:tracePt t="191135" x="6492875" y="4579938"/>
          <p14:tracePt t="191144" x="6483350" y="4579938"/>
          <p14:tracePt t="191150" x="6475413" y="4579938"/>
          <p14:tracePt t="191175" x="6450013" y="4579938"/>
          <p14:tracePt t="191191" x="6442075" y="4605338"/>
          <p14:tracePt t="191199" x="6442075" y="4630738"/>
          <p14:tracePt t="191207" x="6442075" y="4665663"/>
          <p14:tracePt t="191215" x="6442075" y="4724400"/>
          <p14:tracePt t="191223" x="6442075" y="4767263"/>
          <p14:tracePt t="191231" x="6442075" y="4792663"/>
          <p14:tracePt t="191239" x="6442075" y="4827588"/>
          <p14:tracePt t="191247" x="6442075" y="4852988"/>
          <p14:tracePt t="191255" x="6450013" y="4878388"/>
          <p14:tracePt t="191264" x="6457950" y="4886325"/>
          <p14:tracePt t="191271" x="6467475" y="4911725"/>
          <p14:tracePt t="191281" x="6483350" y="4919663"/>
          <p14:tracePt t="191287" x="6492875" y="4937125"/>
          <p14:tracePt t="191297" x="6518275" y="4937125"/>
          <p14:tracePt t="191303" x="6551613" y="4937125"/>
          <p14:tracePt t="191311" x="6594475" y="4937125"/>
          <p14:tracePt t="191319" x="6619875" y="4937125"/>
          <p14:tracePt t="191327" x="6645275" y="4937125"/>
          <p14:tracePt t="191334" x="6688138" y="4937125"/>
          <p14:tracePt t="191344" x="6738938" y="4903788"/>
          <p14:tracePt t="191351" x="6807200" y="4878388"/>
          <p14:tracePt t="191359" x="6832600" y="4852988"/>
          <p14:tracePt t="191367" x="6850063" y="4835525"/>
          <p14:tracePt t="191375" x="6875463" y="4810125"/>
          <p14:tracePt t="191384" x="6883400" y="4775200"/>
          <p14:tracePt t="191391" x="6883400" y="4767263"/>
          <p14:tracePt t="191399" x="6883400" y="4749800"/>
          <p14:tracePt t="191407" x="6883400" y="4733925"/>
          <p14:tracePt t="191415" x="6883400" y="4716463"/>
          <p14:tracePt t="191423" x="6875463" y="4691063"/>
          <p14:tracePt t="191431" x="6865938" y="4673600"/>
          <p14:tracePt t="191439" x="6858000" y="4665663"/>
          <p14:tracePt t="191447" x="6840538" y="4665663"/>
          <p14:tracePt t="191455" x="6832600" y="4657725"/>
          <p14:tracePt t="191464" x="6807200" y="4657725"/>
          <p14:tracePt t="191471" x="6799263" y="4657725"/>
          <p14:tracePt t="191481" x="6781800" y="4657725"/>
          <p14:tracePt t="191487" x="6764338" y="4648200"/>
          <p14:tracePt t="191502" x="6756400" y="4640263"/>
          <p14:tracePt t="191567" x="6756400" y="4657725"/>
          <p14:tracePt t="191574" x="6756400" y="4665663"/>
          <p14:tracePt t="191583" x="6756400" y="4673600"/>
          <p14:tracePt t="191591" x="6756400" y="4691063"/>
          <p14:tracePt t="191600" x="6756400" y="4699000"/>
          <p14:tracePt t="191608" x="6756400" y="4708525"/>
          <p14:tracePt t="191639" x="6756400" y="4716463"/>
          <p14:tracePt t="191655" x="6764338" y="4716463"/>
          <p14:tracePt t="191712" x="6756400" y="4716463"/>
          <p14:tracePt t="191743" x="6756400" y="4708525"/>
          <p14:tracePt t="191879" x="6756400" y="4699000"/>
          <p14:tracePt t="191927" x="6756400" y="4691063"/>
          <p14:tracePt t="191935" x="6746875" y="4691063"/>
          <p14:tracePt t="191951" x="6731000" y="4691063"/>
          <p14:tracePt t="191961" x="6731000" y="4699000"/>
          <p14:tracePt t="191983" x="6721475" y="4708525"/>
          <p14:tracePt t="192048" x="6713538" y="4708525"/>
          <p14:tracePt t="192072" x="6705600" y="4708525"/>
          <p14:tracePt t="192144" x="6696075" y="4708525"/>
          <p14:tracePt t="192199" x="6688138" y="4708525"/>
          <p14:tracePt t="192215" x="6688138" y="4699000"/>
          <p14:tracePt t="192223" x="6688138" y="4691063"/>
          <p14:tracePt t="192231" x="6688138" y="4683125"/>
          <p14:tracePt t="192239" x="6688138" y="4673600"/>
          <p14:tracePt t="192249" x="6688138" y="4665663"/>
          <p14:tracePt t="192287" x="6688138" y="4648200"/>
          <p14:tracePt t="192511" x="6688138" y="4657725"/>
          <p14:tracePt t="192520" x="6680200" y="4657725"/>
          <p14:tracePt t="192527" x="6680200" y="4673600"/>
          <p14:tracePt t="192536" x="6670675" y="4683125"/>
          <p14:tracePt t="192543" x="6670675" y="4708525"/>
          <p14:tracePt t="192551" x="6670675" y="4733925"/>
          <p14:tracePt t="192567" x="6670675" y="4749800"/>
          <p14:tracePt t="192575" x="6670675" y="4759325"/>
          <p14:tracePt t="192583" x="6670675" y="4767263"/>
          <p14:tracePt t="192591" x="6670675" y="4775200"/>
          <p14:tracePt t="192599" x="6680200" y="4775200"/>
          <p14:tracePt t="192607" x="6696075" y="4784725"/>
          <p14:tracePt t="192615" x="6713538" y="4784725"/>
          <p14:tracePt t="192631" x="6738938" y="4784725"/>
          <p14:tracePt t="192639" x="6746875" y="4784725"/>
          <p14:tracePt t="192664" x="6756400" y="4784725"/>
          <p14:tracePt t="192671" x="6756400" y="4775200"/>
          <p14:tracePt t="192703" x="6756400" y="4767263"/>
          <p14:tracePt t="192727" x="6756400" y="4749800"/>
          <p14:tracePt t="193183" x="6764338" y="4749800"/>
          <p14:tracePt t="193223" x="6772275" y="4749800"/>
          <p14:tracePt t="193232" x="6781800" y="4749800"/>
          <p14:tracePt t="193239" x="6789738" y="4749800"/>
          <p14:tracePt t="193247" x="6807200" y="4749800"/>
          <p14:tracePt t="193335" x="6815138" y="4741863"/>
          <p14:tracePt t="193367" x="6815138" y="4733925"/>
          <p14:tracePt t="193375" x="6815138" y="4724400"/>
          <p14:tracePt t="193383" x="6815138" y="4716463"/>
          <p14:tracePt t="193391" x="6807200" y="4716463"/>
          <p14:tracePt t="193399" x="6799263" y="4716463"/>
          <p14:tracePt t="193656" x="6799263" y="4708525"/>
          <p14:tracePt t="193695" x="6799263" y="4699000"/>
          <p14:tracePt t="193863" x="6799263" y="4691063"/>
          <p14:tracePt t="193887" x="6799263" y="4683125"/>
          <p14:tracePt t="193903" x="6807200" y="4683125"/>
          <p14:tracePt t="193919" x="6807200" y="4673600"/>
          <p14:tracePt t="193927" x="6807200" y="4657725"/>
          <p14:tracePt t="193943" x="6807200" y="4648200"/>
          <p14:tracePt t="193951" x="6807200" y="4640263"/>
          <p14:tracePt t="193962" x="6807200" y="4622800"/>
          <p14:tracePt t="193967" x="6799263" y="4614863"/>
          <p14:tracePt t="193975" x="6799263" y="4605338"/>
          <p14:tracePt t="193983" x="6772275" y="4597400"/>
          <p14:tracePt t="193992" x="6764338" y="4589463"/>
          <p14:tracePt t="193999" x="6746875" y="4579938"/>
          <p14:tracePt t="194007" x="6738938" y="4579938"/>
          <p14:tracePt t="194015" x="6731000" y="4572000"/>
          <p14:tracePt t="194032" x="6696075" y="4554538"/>
          <p14:tracePt t="194048" x="6670675" y="4546600"/>
          <p14:tracePt t="194055" x="6654800" y="4546600"/>
          <p14:tracePt t="194071" x="6637338" y="4546600"/>
          <p14:tracePt t="194087" x="6627813" y="4546600"/>
          <p14:tracePt t="194104" x="6619875" y="4546600"/>
          <p14:tracePt t="194112" x="6602413" y="4546600"/>
          <p14:tracePt t="194127" x="6594475" y="4546600"/>
          <p14:tracePt t="194135" x="6586538" y="4564063"/>
          <p14:tracePt t="194143" x="6577013" y="4572000"/>
          <p14:tracePt t="194151" x="6569075" y="4579938"/>
          <p14:tracePt t="194167" x="6543675" y="4589463"/>
          <p14:tracePt t="194175" x="6535738" y="4589463"/>
          <p14:tracePt t="194184" x="6526213" y="4597400"/>
          <p14:tracePt t="194192" x="6510338" y="4605338"/>
          <p14:tracePt t="194208" x="6510338" y="4614863"/>
          <p14:tracePt t="194215" x="6492875" y="4622800"/>
          <p14:tracePt t="194232" x="6483350" y="4630738"/>
          <p14:tracePt t="194239" x="6475413" y="4640263"/>
          <p14:tracePt t="194249" x="6467475" y="4648200"/>
          <p14:tracePt t="194264" x="6457950" y="4657725"/>
          <p14:tracePt t="194271" x="6442075" y="4673600"/>
          <p14:tracePt t="194280" x="6432550" y="4683125"/>
          <p14:tracePt t="194288" x="6424613" y="4691063"/>
          <p14:tracePt t="194295" x="6424613" y="4708525"/>
          <p14:tracePt t="194304" x="6416675" y="4716463"/>
          <p14:tracePt t="194312" x="6407150" y="4749800"/>
          <p14:tracePt t="194327" x="6399213" y="4784725"/>
          <p14:tracePt t="194343" x="6399213" y="4810125"/>
          <p14:tracePt t="194358" x="6399213" y="4827588"/>
          <p14:tracePt t="194367" x="6399213" y="4843463"/>
          <p14:tracePt t="194375" x="6399213" y="4852988"/>
          <p14:tracePt t="194383" x="6407150" y="4868863"/>
          <p14:tracePt t="194390" x="6432550" y="4886325"/>
          <p14:tracePt t="194399" x="6457950" y="4894263"/>
          <p14:tracePt t="194408" x="6475413" y="4903788"/>
          <p14:tracePt t="194415" x="6492875" y="4903788"/>
          <p14:tracePt t="194423" x="6518275" y="4903788"/>
          <p14:tracePt t="194432" x="6551613" y="4903788"/>
          <p14:tracePt t="194438" x="6569075" y="4903788"/>
          <p14:tracePt t="194449" x="6594475" y="4903788"/>
          <p14:tracePt t="194455" x="6627813" y="4903788"/>
          <p14:tracePt t="194464" x="6662738" y="4894263"/>
          <p14:tracePt t="194471" x="6705600" y="4868863"/>
          <p14:tracePt t="194481" x="6721475" y="4868863"/>
          <p14:tracePt t="194487" x="6764338" y="4843463"/>
          <p14:tracePt t="194495" x="6807200" y="4827588"/>
          <p14:tracePt t="194512" x="6832600" y="4818063"/>
          <p14:tracePt t="194519" x="6832600" y="4810125"/>
          <p14:tracePt t="194526" x="6840538" y="4802188"/>
          <p14:tracePt t="194623" x="6850063" y="4802188"/>
          <p14:tracePt t="194631" x="6850063" y="4784725"/>
          <p14:tracePt t="194640" x="6850063" y="4775200"/>
          <p14:tracePt t="194648" x="6850063" y="4749800"/>
          <p14:tracePt t="194655" x="6850063" y="4733925"/>
          <p14:tracePt t="194665" x="6840538" y="4724400"/>
          <p14:tracePt t="194672" x="6815138" y="4699000"/>
          <p14:tracePt t="194680" x="6799263" y="4691063"/>
          <p14:tracePt t="194687" x="6781800" y="4683125"/>
          <p14:tracePt t="194695" x="6746875" y="4657725"/>
          <p14:tracePt t="194703" x="6696075" y="4648200"/>
          <p14:tracePt t="194712" x="6662738" y="4640263"/>
          <p14:tracePt t="194720" x="6619875" y="4622800"/>
          <p14:tracePt t="194727" x="6586538" y="4614863"/>
          <p14:tracePt t="194735" x="6535738" y="4597400"/>
          <p14:tracePt t="194743" x="6518275" y="4597400"/>
          <p14:tracePt t="194751" x="6483350" y="4597400"/>
          <p14:tracePt t="194759" x="6457950" y="4597400"/>
          <p14:tracePt t="194768" x="6450013" y="4597400"/>
          <p14:tracePt t="194775" x="6432550" y="4597400"/>
          <p14:tracePt t="194783" x="6416675" y="4597400"/>
          <p14:tracePt t="194799" x="6407150" y="4597400"/>
          <p14:tracePt t="194807" x="6399213" y="4605338"/>
          <p14:tracePt t="194816" x="6399213" y="4622800"/>
          <p14:tracePt t="194822" x="6381750" y="4657725"/>
          <p14:tracePt t="194832" x="6381750" y="4673600"/>
          <p14:tracePt t="194838" x="6373813" y="4699000"/>
          <p14:tracePt t="194848" x="6373813" y="4733925"/>
          <p14:tracePt t="194855" x="6365875" y="4767263"/>
          <p14:tracePt t="194865" x="6365875" y="4810125"/>
          <p14:tracePt t="194872" x="6365875" y="4835525"/>
          <p14:tracePt t="194878" x="6365875" y="4868863"/>
          <p14:tracePt t="194887" x="6373813" y="4911725"/>
          <p14:tracePt t="194895" x="6381750" y="4946650"/>
          <p14:tracePt t="194903" x="6391275" y="4979988"/>
          <p14:tracePt t="194911" x="6424613" y="5030788"/>
          <p14:tracePt t="194919" x="6442075" y="5048250"/>
          <p14:tracePt t="194935" x="6450013" y="5064125"/>
          <p14:tracePt t="194943" x="6457950" y="5073650"/>
          <p14:tracePt t="194963" x="6483350" y="5073650"/>
          <p14:tracePt t="194968" x="6492875" y="5073650"/>
          <p14:tracePt t="194975" x="6500813" y="5073650"/>
          <p14:tracePt t="194983" x="6526213" y="5073650"/>
          <p14:tracePt t="194999" x="6535738" y="5073650"/>
          <p14:tracePt t="195007" x="6561138" y="5073650"/>
          <p14:tracePt t="195015" x="6577013" y="5073650"/>
          <p14:tracePt t="195022" x="6594475" y="5056188"/>
          <p14:tracePt t="195032" x="6594475" y="5048250"/>
          <p14:tracePt t="195039" x="6594475" y="5022850"/>
          <p14:tracePt t="195049" x="6594475" y="4997450"/>
          <p14:tracePt t="195055" x="6594475" y="4972050"/>
          <p14:tracePt t="195064" x="6594475" y="4946650"/>
          <p14:tracePt t="195070" x="6594475" y="4919663"/>
          <p14:tracePt t="195078" x="6594475" y="4903788"/>
          <p14:tracePt t="195087" x="6594475" y="4886325"/>
          <p14:tracePt t="195096" x="6594475" y="4868863"/>
          <p14:tracePt t="195103" x="6594475" y="4852988"/>
          <p14:tracePt t="195111" x="6594475" y="4835525"/>
          <p14:tracePt t="195119" x="6594475" y="4810125"/>
          <p14:tracePt t="195127" x="6594475" y="4802188"/>
          <p14:tracePt t="195135" x="6594475" y="4792663"/>
          <p14:tracePt t="195143" x="6594475" y="4775200"/>
          <p14:tracePt t="195159" x="6594475" y="4759325"/>
          <p14:tracePt t="195167" x="6594475" y="4749800"/>
          <p14:tracePt t="195175" x="6594475" y="4733925"/>
          <p14:tracePt t="195183" x="6594475" y="4724400"/>
          <p14:tracePt t="195191" x="6586538" y="4716463"/>
          <p14:tracePt t="195199" x="6586538" y="4708525"/>
          <p14:tracePt t="195207" x="6586538" y="4691063"/>
          <p14:tracePt t="195216" x="6586538" y="4683125"/>
          <p14:tracePt t="195222" x="6586538" y="4665663"/>
          <p14:tracePt t="195240" x="6586538" y="4657725"/>
          <p14:tracePt t="195248" x="6586538" y="4648200"/>
          <p14:tracePt t="195255" x="6586538" y="4630738"/>
          <p14:tracePt t="195272" x="6586538" y="4605338"/>
          <p14:tracePt t="195279" x="6594475" y="4597400"/>
          <p14:tracePt t="195287" x="6602413" y="4597400"/>
          <p14:tracePt t="195295" x="6611938" y="4589463"/>
          <p14:tracePt t="195303" x="6627813" y="4589463"/>
          <p14:tracePt t="195311" x="6637338" y="4579938"/>
          <p14:tracePt t="195320" x="6645275" y="4579938"/>
          <p14:tracePt t="195327" x="6654800" y="4579938"/>
          <p14:tracePt t="195336" x="6662738" y="4579938"/>
          <p14:tracePt t="195342" x="6670675" y="4579938"/>
          <p14:tracePt t="195359" x="6696075" y="4579938"/>
          <p14:tracePt t="195367" x="6705600" y="4589463"/>
          <p14:tracePt t="195375" x="6746875" y="4614863"/>
          <p14:tracePt t="195391" x="6781800" y="4630738"/>
          <p14:tracePt t="195399" x="6781800" y="4640263"/>
          <p14:tracePt t="195407" x="6807200" y="4648200"/>
          <p14:tracePt t="195416" x="6824663" y="4657725"/>
          <p14:tracePt t="195422" x="6832600" y="4673600"/>
          <p14:tracePt t="195439" x="6840538" y="4673600"/>
          <p14:tracePt t="195448" x="6850063" y="4683125"/>
          <p14:tracePt t="195455" x="6858000" y="4691063"/>
          <p14:tracePt t="195567" x="6865938" y="4691063"/>
          <p14:tracePt t="195575" x="6865938" y="4683125"/>
          <p14:tracePt t="195584" x="6865938" y="4673600"/>
          <p14:tracePt t="195599" x="6865938" y="4657725"/>
          <p14:tracePt t="195607" x="6858000" y="4640263"/>
          <p14:tracePt t="195615" x="6832600" y="4622800"/>
          <p14:tracePt t="195624" x="6789738" y="4605338"/>
          <p14:tracePt t="195632" x="6756400" y="4605338"/>
          <p14:tracePt t="195639" x="6713538" y="4589463"/>
          <p14:tracePt t="195648" x="6654800" y="4589463"/>
          <p14:tracePt t="195655" x="6627813" y="4589463"/>
          <p14:tracePt t="195665" x="6594475" y="4579938"/>
          <p14:tracePt t="195671" x="6561138" y="4579938"/>
          <p14:tracePt t="195679" x="6543675" y="4579938"/>
          <p14:tracePt t="195695" x="6518275" y="4579938"/>
          <p14:tracePt t="195751" x="6510338" y="4597400"/>
          <p14:tracePt t="195759" x="6510338" y="4622800"/>
          <p14:tracePt t="195767" x="6510338" y="4648200"/>
          <p14:tracePt t="195776" x="6500813" y="4683125"/>
          <p14:tracePt t="195784" x="6500813" y="4708525"/>
          <p14:tracePt t="195791" x="6483350" y="4741863"/>
          <p14:tracePt t="195799" x="6483350" y="4767263"/>
          <p14:tracePt t="195807" x="6483350" y="4802188"/>
          <p14:tracePt t="195816" x="6483350" y="4835525"/>
          <p14:tracePt t="195823" x="6483350" y="4860925"/>
          <p14:tracePt t="195833" x="6483350" y="4886325"/>
          <p14:tracePt t="195840" x="6483350" y="4919663"/>
          <p14:tracePt t="195849" x="6483350" y="4937125"/>
          <p14:tracePt t="195856" x="6483350" y="4962525"/>
          <p14:tracePt t="195862" x="6500813" y="4987925"/>
          <p14:tracePt t="195871" x="6518275" y="5005388"/>
          <p14:tracePt t="195879" x="6551613" y="5013325"/>
          <p14:tracePt t="195887" x="6569075" y="5013325"/>
          <p14:tracePt t="195896" x="6594475" y="5030788"/>
          <p14:tracePt t="195904" x="6637338" y="5030788"/>
          <p14:tracePt t="195911" x="6662738" y="5030788"/>
          <p14:tracePt t="195919" x="6705600" y="5030788"/>
          <p14:tracePt t="195927" x="6756400" y="5030788"/>
          <p14:tracePt t="195936" x="6799263" y="5030788"/>
          <p14:tracePt t="195943" x="6815138" y="5030788"/>
          <p14:tracePt t="195951" x="6858000" y="5005388"/>
          <p14:tracePt t="195959" x="6891338" y="4972050"/>
          <p14:tracePt t="195981" x="6900863" y="4919663"/>
          <p14:tracePt t="195986" x="6900863" y="4878388"/>
          <p14:tracePt t="195990" x="6900863" y="4835525"/>
          <p14:tracePt t="196000" x="6891338" y="4784725"/>
          <p14:tracePt t="196007" x="6858000" y="4724400"/>
          <p14:tracePt t="196016" x="6815138" y="4683125"/>
          <p14:tracePt t="196023" x="6764338" y="4630738"/>
          <p14:tracePt t="196032" x="6731000" y="4605338"/>
          <p14:tracePt t="196039" x="6680200" y="4597400"/>
          <p14:tracePt t="196049" x="6645275" y="4579938"/>
          <p14:tracePt t="196054" x="6586538" y="4564063"/>
          <p14:tracePt t="196063" x="6561138" y="4564063"/>
          <p14:tracePt t="196070" x="6526213" y="4564063"/>
          <p14:tracePt t="196080" x="6483350" y="4564063"/>
          <p14:tracePt t="196086" x="6450013" y="4564063"/>
          <p14:tracePt t="196095" x="6424613" y="4564063"/>
          <p14:tracePt t="196103" x="6416675" y="4579938"/>
          <p14:tracePt t="196110" x="6407150" y="4605338"/>
          <p14:tracePt t="196119" x="6399213" y="4622800"/>
          <p14:tracePt t="196126" x="6399213" y="4648200"/>
          <p14:tracePt t="196135" x="6399213" y="4683125"/>
          <p14:tracePt t="196143" x="6399213" y="4716463"/>
          <p14:tracePt t="196151" x="6399213" y="4724400"/>
          <p14:tracePt t="196159" x="6399213" y="4759325"/>
          <p14:tracePt t="196167" x="6416675" y="4775200"/>
          <p14:tracePt t="196175" x="6416675" y="4784725"/>
          <p14:tracePt t="196183" x="6424613" y="4784725"/>
          <p14:tracePt t="196215" x="6432550" y="4784725"/>
          <p14:tracePt t="196255" x="6442075" y="4775200"/>
          <p14:tracePt t="196271" x="6442075" y="4767263"/>
          <p14:tracePt t="196279" x="6450013" y="4749800"/>
          <p14:tracePt t="196295" x="6457950" y="4733925"/>
          <p14:tracePt t="196343" x="6457950" y="4724400"/>
          <p14:tracePt t="196391" x="6457950" y="4716463"/>
          <p14:tracePt t="196447" x="6457950" y="4708525"/>
          <p14:tracePt t="196463" x="6457950" y="4699000"/>
          <p14:tracePt t="196495" x="6457950" y="4683125"/>
          <p14:tracePt t="196503" x="6457950" y="4673600"/>
          <p14:tracePt t="196519" x="6457950" y="4648200"/>
          <p14:tracePt t="196535" x="6457950" y="4640263"/>
          <p14:tracePt t="196543" x="6475413" y="4622800"/>
          <p14:tracePt t="196551" x="6483350" y="4622800"/>
          <p14:tracePt t="196559" x="6492875" y="4605338"/>
          <p14:tracePt t="196567" x="6510338" y="4597400"/>
          <p14:tracePt t="196584" x="6526213" y="4589463"/>
          <p14:tracePt t="196600" x="6535738" y="4579938"/>
          <p14:tracePt t="196617" x="6543675" y="4579938"/>
          <p14:tracePt t="196624" x="6551613" y="4572000"/>
          <p14:tracePt t="196671" x="6561138" y="4572000"/>
          <p14:tracePt t="196679" x="6569075" y="4572000"/>
          <p14:tracePt t="196703" x="6586538" y="4572000"/>
          <p14:tracePt t="196711" x="6594475" y="4572000"/>
          <p14:tracePt t="196736" x="6602413" y="4572000"/>
          <p14:tracePt t="196743" x="6619875" y="4572000"/>
          <p14:tracePt t="196759" x="6627813" y="4572000"/>
          <p14:tracePt t="196767" x="6637338" y="4572000"/>
          <p14:tracePt t="196776" x="6654800" y="4572000"/>
          <p14:tracePt t="196791" x="6662738" y="4572000"/>
          <p14:tracePt t="196799" x="6670675" y="4572000"/>
          <p14:tracePt t="196807" x="6670675" y="4564063"/>
          <p14:tracePt t="196839" x="6670675" y="4554538"/>
          <p14:tracePt t="196848" x="6670675" y="4546600"/>
          <p14:tracePt t="196871" x="6670675" y="4538663"/>
          <p14:tracePt t="196887" x="6670675" y="4521200"/>
          <p14:tracePt t="196919" x="6670675" y="4513263"/>
          <p14:tracePt t="196927" x="6670675" y="4503738"/>
          <p14:tracePt t="196936" x="6662738" y="4495800"/>
          <p14:tracePt t="196944" x="6645275" y="4495800"/>
          <p14:tracePt t="196951" x="6627813" y="4495800"/>
          <p14:tracePt t="196959" x="6594475" y="4495800"/>
          <p14:tracePt t="196967" x="6569075" y="4495800"/>
          <p14:tracePt t="196975" x="6543675" y="4495800"/>
          <p14:tracePt t="196984" x="6510338" y="4495800"/>
          <p14:tracePt t="196991" x="6475413" y="4495800"/>
          <p14:tracePt t="196999" x="6450013" y="4495800"/>
          <p14:tracePt t="197007" x="6432550" y="4495800"/>
          <p14:tracePt t="197016" x="6424613" y="4495800"/>
          <p14:tracePt t="197023" x="6407150" y="4495800"/>
          <p14:tracePt t="197032" x="6391275" y="4503738"/>
          <p14:tracePt t="197039" x="6381750" y="4521200"/>
          <p14:tracePt t="197047" x="6381750" y="4529138"/>
          <p14:tracePt t="197055" x="6381750" y="4554538"/>
          <p14:tracePt t="197064" x="6381750" y="4589463"/>
          <p14:tracePt t="197071" x="6381750" y="4622800"/>
          <p14:tracePt t="197081" x="6381750" y="4630738"/>
          <p14:tracePt t="197087" x="6381750" y="4665663"/>
          <p14:tracePt t="197095" x="6381750" y="4699000"/>
          <p14:tracePt t="197103" x="6381750" y="4716463"/>
          <p14:tracePt t="197111" x="6381750" y="4749800"/>
          <p14:tracePt t="197118" x="6381750" y="4775200"/>
          <p14:tracePt t="197127" x="6381750" y="4784725"/>
          <p14:tracePt t="197135" x="6381750" y="4818063"/>
          <p14:tracePt t="197143" x="6381750" y="4835525"/>
          <p14:tracePt t="197151" x="6381750" y="4852988"/>
          <p14:tracePt t="197159" x="6381750" y="4886325"/>
          <p14:tracePt t="197167" x="6391275" y="4903788"/>
          <p14:tracePt t="197175" x="6399213" y="4929188"/>
          <p14:tracePt t="197183" x="6416675" y="4946650"/>
          <p14:tracePt t="197191" x="6432550" y="4972050"/>
          <p14:tracePt t="197200" x="6450013" y="4987925"/>
          <p14:tracePt t="197207" x="6467475" y="4997450"/>
          <p14:tracePt t="197216" x="6500813" y="5013325"/>
          <p14:tracePt t="197223" x="6526213" y="5022850"/>
          <p14:tracePt t="197233" x="6561138" y="5030788"/>
          <p14:tracePt t="197239" x="6586538" y="5030788"/>
          <p14:tracePt t="197246" x="6611938" y="5038725"/>
          <p14:tracePt t="197255" x="6645275" y="5038725"/>
          <p14:tracePt t="197263" x="6696075" y="5056188"/>
          <p14:tracePt t="197270" x="6731000" y="5056188"/>
          <p14:tracePt t="197280" x="6772275" y="5056188"/>
          <p14:tracePt t="197287" x="6815138" y="5056188"/>
          <p14:tracePt t="197295" x="6891338" y="5056188"/>
          <p14:tracePt t="197303" x="6916738" y="5056188"/>
          <p14:tracePt t="197311" x="6951663" y="5056188"/>
          <p14:tracePt t="197319" x="7002463" y="5038725"/>
          <p14:tracePt t="197328" x="7027863" y="5013325"/>
          <p14:tracePt t="197335" x="7061200" y="4972050"/>
          <p14:tracePt t="197342" x="7088188" y="4946650"/>
          <p14:tracePt t="197351" x="7088188" y="4929188"/>
          <p14:tracePt t="197359" x="7088188" y="4886325"/>
          <p14:tracePt t="197367" x="7088188" y="4827588"/>
          <p14:tracePt t="197376" x="7088188" y="4784725"/>
          <p14:tracePt t="197383" x="7078663" y="4708525"/>
          <p14:tracePt t="197391" x="7045325" y="4630738"/>
          <p14:tracePt t="197399" x="7002463" y="4564063"/>
          <p14:tracePt t="197406" x="6977063" y="4529138"/>
          <p14:tracePt t="197417" x="6934200" y="4470400"/>
          <p14:tracePt t="197423" x="6891338" y="4427538"/>
          <p14:tracePt t="197433" x="6858000" y="4410075"/>
          <p14:tracePt t="197439" x="6824663" y="4384675"/>
          <p14:tracePt t="197446" x="6772275" y="4368800"/>
          <p14:tracePt t="197456" x="6746875" y="4351338"/>
          <p14:tracePt t="197463" x="6721475" y="4341813"/>
          <p14:tracePt t="197471" x="6688138" y="4333875"/>
          <p14:tracePt t="197480" x="6670675" y="4333875"/>
          <p14:tracePt t="197487" x="6637338" y="4333875"/>
          <p14:tracePt t="197495" x="6611938" y="4333875"/>
          <p14:tracePt t="197503" x="6594475" y="4333875"/>
          <p14:tracePt t="197511" x="6586538" y="4333875"/>
          <p14:tracePt t="197519" x="6569075" y="4333875"/>
          <p14:tracePt t="197527" x="6543675" y="4351338"/>
          <p14:tracePt t="197535" x="6518275" y="4376738"/>
          <p14:tracePt t="197543" x="6492875" y="4402138"/>
          <p14:tracePt t="197551" x="6450013" y="4445000"/>
          <p14:tracePt t="197559" x="6416675" y="4495800"/>
          <p14:tracePt t="197566" x="6399213" y="4521200"/>
          <p14:tracePt t="197575" x="6381750" y="4572000"/>
          <p14:tracePt t="197583" x="6365875" y="4622800"/>
          <p14:tracePt t="197592" x="6356350" y="4665663"/>
          <p14:tracePt t="197601" x="6338888" y="4724400"/>
          <p14:tracePt t="197607" x="6338888" y="4784725"/>
          <p14:tracePt t="197616" x="6323013" y="4843463"/>
          <p14:tracePt t="197623" x="6323013" y="4903788"/>
          <p14:tracePt t="197633" x="6323013" y="4962525"/>
          <p14:tracePt t="197639" x="6323013" y="5005388"/>
          <p14:tracePt t="197647" x="6323013" y="5064125"/>
          <p14:tracePt t="197655" x="6323013" y="5106988"/>
          <p14:tracePt t="197664" x="6338888" y="5157788"/>
          <p14:tracePt t="197671" x="6365875" y="5192713"/>
          <p14:tracePt t="197680" x="6373813" y="5218113"/>
          <p14:tracePt t="197686" x="6399213" y="5251450"/>
          <p14:tracePt t="197695" x="6416675" y="5260975"/>
          <p14:tracePt t="197704" x="6432550" y="5276850"/>
          <p14:tracePt t="197710" x="6450013" y="5276850"/>
          <p14:tracePt t="197719" x="6475413" y="5276850"/>
          <p14:tracePt t="197726" x="6492875" y="5276850"/>
          <p14:tracePt t="197735" x="6518275" y="5276850"/>
          <p14:tracePt t="197743" x="6543675" y="5276850"/>
          <p14:tracePt t="197751" x="6569075" y="5276850"/>
          <p14:tracePt t="197759" x="6586538" y="5268913"/>
          <p14:tracePt t="197767" x="6627813" y="5235575"/>
          <p14:tracePt t="197775" x="6637338" y="5218113"/>
          <p14:tracePt t="197784" x="6680200" y="5192713"/>
          <p14:tracePt t="197792" x="6696075" y="5157788"/>
          <p14:tracePt t="197799" x="6721475" y="5106988"/>
          <p14:tracePt t="197806" x="6731000" y="5056188"/>
          <p14:tracePt t="197817" x="6731000" y="5005388"/>
          <p14:tracePt t="197823" x="6731000" y="4946650"/>
          <p14:tracePt t="197833" x="6731000" y="4886325"/>
          <p14:tracePt t="197839" x="6731000" y="4843463"/>
          <p14:tracePt t="197848" x="6696075" y="4767263"/>
          <p14:tracePt t="197855" x="6662738" y="4716463"/>
          <p14:tracePt t="197864" x="6602413" y="4657725"/>
          <p14:tracePt t="197870" x="6569075" y="4622800"/>
          <p14:tracePt t="197879" x="6518275" y="4579938"/>
          <p14:tracePt t="197887" x="6450013" y="4538663"/>
          <p14:tracePt t="197894" x="6416675" y="4521200"/>
          <p14:tracePt t="197903" x="6365875" y="4495800"/>
          <p14:tracePt t="197911" x="6338888" y="4486275"/>
          <p14:tracePt t="197919" x="6305550" y="4478338"/>
          <p14:tracePt t="197927" x="6280150" y="4478338"/>
          <p14:tracePt t="197934" x="6254750" y="4478338"/>
          <p14:tracePt t="197942" x="6229350" y="4478338"/>
          <p14:tracePt t="197951" x="6211888" y="4478338"/>
          <p14:tracePt t="197959" x="6203950" y="4478338"/>
          <p14:tracePt t="197981" x="6186488" y="4495800"/>
          <p14:tracePt t="197985" x="6178550" y="4529138"/>
          <p14:tracePt t="197991" x="6169025" y="4564063"/>
          <p14:tracePt t="198000" x="6169025" y="4605338"/>
          <p14:tracePt t="198007" x="6169025" y="4622800"/>
          <p14:tracePt t="198017" x="6169025" y="4657725"/>
          <p14:tracePt t="198023" x="6169025" y="4691063"/>
          <p14:tracePt t="198033" x="6169025" y="4724400"/>
          <p14:tracePt t="198039" x="6169025" y="4741863"/>
          <p14:tracePt t="198049" x="6178550" y="4767263"/>
          <p14:tracePt t="198055" x="6186488" y="4784725"/>
          <p14:tracePt t="198063" x="6221413" y="4818063"/>
          <p14:tracePt t="198071" x="6229350" y="4827588"/>
          <p14:tracePt t="198079" x="6262688" y="4827588"/>
          <p14:tracePt t="198087" x="6297613" y="4835525"/>
          <p14:tracePt t="198095" x="6356350" y="4835525"/>
          <p14:tracePt t="198103" x="6399213" y="4835525"/>
          <p14:tracePt t="198111" x="6483350" y="4835525"/>
          <p14:tracePt t="198119" x="6569075" y="4835525"/>
          <p14:tracePt t="198127" x="6654800" y="4835525"/>
          <p14:tracePt t="198135" x="6746875" y="4835525"/>
          <p14:tracePt t="198143" x="6840538" y="4835525"/>
          <p14:tracePt t="198151" x="6926263" y="4818063"/>
          <p14:tracePt t="198159" x="6985000" y="4802188"/>
          <p14:tracePt t="198167" x="7035800" y="4784725"/>
          <p14:tracePt t="198175" x="7061200" y="4759325"/>
          <p14:tracePt t="198184" x="7078663" y="4733925"/>
          <p14:tracePt t="198191" x="7078663" y="4708525"/>
          <p14:tracePt t="198200" x="7078663" y="4691063"/>
          <p14:tracePt t="198206" x="7078663" y="4673600"/>
          <p14:tracePt t="198216" x="7070725" y="4640263"/>
          <p14:tracePt t="198223" x="7045325" y="4622800"/>
          <p14:tracePt t="198233" x="6985000" y="4605338"/>
          <p14:tracePt t="198239" x="6951663" y="4597400"/>
          <p14:tracePt t="198247" x="6908800" y="4579938"/>
          <p14:tracePt t="198255" x="6883400" y="4579938"/>
          <p14:tracePt t="198264" x="6858000" y="4564063"/>
          <p14:tracePt t="198271" x="6850063" y="4564063"/>
          <p14:tracePt t="198343" x="6858000" y="4572000"/>
          <p14:tracePt t="198350" x="6865938" y="4579938"/>
          <p14:tracePt t="198391" x="6865938" y="4589463"/>
          <p14:tracePt t="198639" x="6865938" y="4605338"/>
          <p14:tracePt t="198646" x="6840538" y="4622800"/>
          <p14:tracePt t="198655" x="6824663" y="4630738"/>
          <p14:tracePt t="198663" x="6807200" y="4640263"/>
          <p14:tracePt t="198672" x="6789738" y="4657725"/>
          <p14:tracePt t="198679" x="6772275" y="4665663"/>
          <p14:tracePt t="198687" x="6756400" y="4683125"/>
          <p14:tracePt t="198695" x="6746875" y="4691063"/>
          <p14:tracePt t="198704" x="6738938" y="4708525"/>
          <p14:tracePt t="198711" x="6731000" y="4741863"/>
          <p14:tracePt t="198719" x="6731000" y="4784725"/>
          <p14:tracePt t="198726" x="6731000" y="4827588"/>
          <p14:tracePt t="198735" x="6731000" y="4886325"/>
          <p14:tracePt t="198743" x="6731000" y="4987925"/>
          <p14:tracePt t="198751" x="6731000" y="5073650"/>
          <p14:tracePt t="198759" x="6696075" y="5175250"/>
          <p14:tracePt t="198767" x="6670675" y="5251450"/>
          <p14:tracePt t="198775" x="6619875" y="5327650"/>
          <p14:tracePt t="198783" x="6561138" y="5405438"/>
          <p14:tracePt t="198791" x="6483350" y="5481638"/>
          <p14:tracePt t="198800" x="6391275" y="5557838"/>
          <p14:tracePt t="198807" x="6297613" y="5583238"/>
          <p14:tracePt t="198817" x="6221413" y="5616575"/>
          <p14:tracePt t="198824" x="6135688" y="5651500"/>
          <p14:tracePt t="198831" x="6076950" y="5659438"/>
          <p14:tracePt t="198839" x="6016625" y="5676900"/>
          <p14:tracePt t="198847" x="5973763" y="5676900"/>
          <p14:tracePt t="198855" x="5897563" y="5694363"/>
          <p14:tracePt t="198863" x="5854700" y="5694363"/>
          <p14:tracePt t="198871" x="5803900" y="5702300"/>
          <p14:tracePt t="198879" x="5778500" y="5719763"/>
          <p14:tracePt t="198886" x="5745163" y="5745163"/>
          <p14:tracePt t="198895" x="5710238" y="5795963"/>
          <p14:tracePt t="198903" x="5684838" y="5821363"/>
          <p14:tracePt t="198911" x="5651500" y="5872163"/>
          <p14:tracePt t="198918" x="5616575" y="5905500"/>
          <p14:tracePt t="198926" x="5557838" y="5965825"/>
          <p14:tracePt t="198935" x="5524500" y="5999163"/>
          <p14:tracePt t="198944" x="5497513" y="6008688"/>
          <p14:tracePt t="198951" x="5430838" y="6034088"/>
          <p14:tracePt t="198968" x="5362575" y="6034088"/>
          <p14:tracePt t="198975" x="5353050" y="6034088"/>
          <p14:tracePt t="198984" x="5337175" y="6034088"/>
          <p14:tracePt t="198991" x="5327650" y="6034088"/>
          <p14:tracePt t="199000" x="5319713" y="6016625"/>
          <p14:tracePt t="199006" x="5311775" y="6016625"/>
          <p14:tracePt t="199017" x="5311775" y="6008688"/>
          <p14:tracePt t="199031" x="5311775" y="5999163"/>
          <p14:tracePt t="199120" x="5311775" y="6008688"/>
          <p14:tracePt t="199207" x="5302250" y="6008688"/>
          <p14:tracePt t="199247" x="5276850" y="6008688"/>
          <p14:tracePt t="199279" x="5268913" y="6008688"/>
          <p14:tracePt t="199295" x="5251450" y="6008688"/>
          <p14:tracePt t="199312" x="5243513" y="6016625"/>
          <p14:tracePt t="199319" x="5226050" y="6024563"/>
          <p14:tracePt t="199328" x="5218113" y="6034088"/>
          <p14:tracePt t="199335" x="5208588" y="6042025"/>
          <p14:tracePt t="199343" x="5200650" y="6042025"/>
          <p14:tracePt t="199350" x="5192713" y="6049963"/>
          <p14:tracePt t="199359" x="5183188" y="6049963"/>
          <p14:tracePt t="199368" x="5167313" y="6067425"/>
          <p14:tracePt t="199391" x="5157788" y="6067425"/>
          <p14:tracePt t="199400" x="5149850" y="6067425"/>
          <p14:tracePt t="199407" x="5141913" y="6076950"/>
          <p14:tracePt t="199417" x="5124450" y="6076950"/>
          <p14:tracePt t="199424" x="5106988" y="6076950"/>
          <p14:tracePt t="199432" x="5091113" y="6076950"/>
          <p14:tracePt t="199438" x="5073650" y="6076950"/>
          <p14:tracePt t="199448" x="5048250" y="6076950"/>
          <p14:tracePt t="199455" x="5038725" y="6076950"/>
          <p14:tracePt t="199463" x="5013325" y="6076950"/>
          <p14:tracePt t="199471" x="5005388" y="6076950"/>
          <p14:tracePt t="199479" x="4979988" y="6076950"/>
          <p14:tracePt t="199487" x="4954588" y="6076950"/>
          <p14:tracePt t="199495" x="4937125" y="6059488"/>
          <p14:tracePt t="199511" x="4919663" y="6042025"/>
          <p14:tracePt t="199519" x="4911725" y="6024563"/>
          <p14:tracePt t="199527" x="4886325" y="5983288"/>
          <p14:tracePt t="199535" x="4878388" y="5948363"/>
          <p14:tracePt t="199543" x="4868863" y="5915025"/>
          <p14:tracePt t="199551" x="4852988" y="5872163"/>
          <p14:tracePt t="199559" x="4843463" y="5846763"/>
          <p14:tracePt t="199567" x="4835525" y="5803900"/>
          <p14:tracePt t="199575" x="4835525" y="5761038"/>
          <p14:tracePt t="199584" x="4835525" y="5727700"/>
          <p14:tracePt t="199590" x="4835525" y="5684838"/>
          <p14:tracePt t="199600" x="4835525" y="5651500"/>
          <p14:tracePt t="199607" x="4860925" y="5626100"/>
          <p14:tracePt t="199616" x="4886325" y="5600700"/>
          <p14:tracePt t="199623" x="4929188" y="5575300"/>
          <p14:tracePt t="199631" x="4946650" y="5557838"/>
          <p14:tracePt t="199639" x="4979988" y="5549900"/>
          <p14:tracePt t="199648" x="5013325" y="5540375"/>
          <p14:tracePt t="199655" x="5064125" y="5507038"/>
          <p14:tracePt t="199663" x="5091113" y="5507038"/>
          <p14:tracePt t="199671" x="5149850" y="5507038"/>
          <p14:tracePt t="199679" x="5208588" y="5507038"/>
          <p14:tracePt t="199687" x="5294313" y="5507038"/>
          <p14:tracePt t="199696" x="5345113" y="5507038"/>
          <p14:tracePt t="199703" x="5421313" y="5507038"/>
          <p14:tracePt t="199711" x="5446713" y="5507038"/>
          <p14:tracePt t="199719" x="5481638" y="5514975"/>
          <p14:tracePt t="199727" x="5497513" y="5532438"/>
          <p14:tracePt t="199735" x="5507038" y="5549900"/>
          <p14:tracePt t="199743" x="5524500" y="5575300"/>
          <p14:tracePt t="199751" x="5524500" y="5583238"/>
          <p14:tracePt t="199759" x="5514975" y="5608638"/>
          <p14:tracePt t="199768" x="5497513" y="5634038"/>
          <p14:tracePt t="199775" x="5472113" y="5659438"/>
          <p14:tracePt t="199784" x="5446713" y="5684838"/>
          <p14:tracePt t="199791" x="5438775" y="5710238"/>
          <p14:tracePt t="199801" x="5413375" y="5727700"/>
          <p14:tracePt t="199807" x="5395913" y="5753100"/>
          <p14:tracePt t="199815" x="5370513" y="5770563"/>
          <p14:tracePt t="199823" x="5345113" y="5795963"/>
          <p14:tracePt t="199831" x="5319713" y="5813425"/>
          <p14:tracePt t="199839" x="5302250" y="5829300"/>
          <p14:tracePt t="199847" x="5276850" y="5846763"/>
          <p14:tracePt t="199855" x="5260975" y="5846763"/>
          <p14:tracePt t="199863" x="5243513" y="5864225"/>
          <p14:tracePt t="199871" x="5243513" y="5872163"/>
          <p14:tracePt t="199879" x="5235575" y="5880100"/>
          <p14:tracePt t="200135" x="5243513" y="5880100"/>
          <p14:tracePt t="200144" x="5260975" y="5880100"/>
          <p14:tracePt t="200151" x="5286375" y="5880100"/>
          <p14:tracePt t="200160" x="5311775" y="5880100"/>
          <p14:tracePt t="200167" x="5353050" y="5880100"/>
          <p14:tracePt t="200176" x="5395913" y="5880100"/>
          <p14:tracePt t="200184" x="5472113" y="5854700"/>
          <p14:tracePt t="200191" x="5591175" y="5803900"/>
          <p14:tracePt t="200200" x="5684838" y="5770563"/>
          <p14:tracePt t="200207" x="5761038" y="5727700"/>
          <p14:tracePt t="200215" x="5889625" y="5684838"/>
          <p14:tracePt t="200223" x="6008688" y="5626100"/>
          <p14:tracePt t="200232" x="6118225" y="5600700"/>
          <p14:tracePt t="200239" x="6272213" y="5549900"/>
          <p14:tracePt t="200248" x="6416675" y="5497513"/>
          <p14:tracePt t="200255" x="6551613" y="5489575"/>
          <p14:tracePt t="200263" x="6662738" y="5489575"/>
          <p14:tracePt t="200271" x="6746875" y="5489575"/>
          <p14:tracePt t="200279" x="6807200" y="5489575"/>
          <p14:tracePt t="200287" x="6832600" y="5489575"/>
          <p14:tracePt t="200295" x="6840538" y="5464175"/>
          <p14:tracePt t="200303" x="6850063" y="5464175"/>
          <p14:tracePt t="200503" x="6891338" y="5438775"/>
          <p14:tracePt t="200511" x="6994525" y="5405438"/>
          <p14:tracePt t="200518" x="7104063" y="5380038"/>
          <p14:tracePt t="200527" x="7197725" y="5327650"/>
          <p14:tracePt t="200535" x="7248525" y="5268913"/>
          <p14:tracePt t="200543" x="7316788" y="5218113"/>
          <p14:tracePt t="200551" x="7367588" y="5167313"/>
          <p14:tracePt t="200559" x="7435850" y="5116513"/>
          <p14:tracePt t="200568" x="7443788" y="5081588"/>
          <p14:tracePt t="200575" x="7453313" y="5030788"/>
          <p14:tracePt t="200585" x="7453313" y="4987925"/>
          <p14:tracePt t="200591" x="7453313" y="4946650"/>
          <p14:tracePt t="200600" x="7410450" y="4903788"/>
          <p14:tracePt t="200607" x="7316788" y="4843463"/>
          <p14:tracePt t="200614" x="7273925" y="4827588"/>
          <p14:tracePt t="200623" x="7240588" y="4810125"/>
          <p14:tracePt t="200632" x="7205663" y="4792663"/>
          <p14:tracePt t="200639" x="7172325" y="4784725"/>
          <p14:tracePt t="200647" x="7138988" y="4784725"/>
          <p14:tracePt t="200655" x="7113588" y="4767263"/>
          <p14:tracePt t="200663" x="7104063" y="4767263"/>
          <p14:tracePt t="200687" x="7096125" y="4767263"/>
          <p14:tracePt t="200711" x="7078663" y="4767263"/>
          <p14:tracePt t="200743" x="7078663" y="4759325"/>
          <p14:tracePt t="200751" x="7070725" y="4759325"/>
          <p14:tracePt t="200759" x="7061200" y="4759325"/>
          <p14:tracePt t="200847" x="7061200" y="4749800"/>
          <p14:tracePt t="200856" x="7061200" y="4741863"/>
          <p14:tracePt t="200871" x="7061200" y="4724400"/>
          <p14:tracePt t="200879" x="7061200" y="4699000"/>
          <p14:tracePt t="200887" x="7061200" y="4691063"/>
          <p14:tracePt t="200895" x="7061200" y="4673600"/>
          <p14:tracePt t="200910" x="7035800" y="4648200"/>
          <p14:tracePt t="200919" x="7010400" y="4630738"/>
          <p14:tracePt t="200926" x="6994525" y="4622800"/>
          <p14:tracePt t="200935" x="6969125" y="4614863"/>
          <p14:tracePt t="200943" x="6943725" y="4589463"/>
          <p14:tracePt t="200952" x="6926263" y="4589463"/>
          <p14:tracePt t="200970" x="6900863" y="4572000"/>
          <p14:tracePt t="200975" x="6883400" y="4554538"/>
          <p14:tracePt t="200984" x="6875463" y="4546600"/>
          <p14:tracePt t="200991" x="6832600" y="4513263"/>
          <p14:tracePt t="201000" x="6824663" y="4513263"/>
          <p14:tracePt t="201007" x="6807200" y="4513263"/>
          <p14:tracePt t="201015" x="6772275" y="4503738"/>
          <p14:tracePt t="201023" x="6764338" y="4503738"/>
          <p14:tracePt t="201032" x="6731000" y="4503738"/>
          <p14:tracePt t="201040" x="6705600" y="4503738"/>
          <p14:tracePt t="201047" x="6696075" y="4503738"/>
          <p14:tracePt t="201056" x="6688138" y="4503738"/>
          <p14:tracePt t="201063" x="6670675" y="4503738"/>
          <p14:tracePt t="201071" x="6662738" y="4503738"/>
          <p14:tracePt t="201079" x="6654800" y="4538663"/>
          <p14:tracePt t="201087" x="6619875" y="4579938"/>
          <p14:tracePt t="201095" x="6619875" y="4597400"/>
          <p14:tracePt t="201103" x="6611938" y="4622800"/>
          <p14:tracePt t="201112" x="6602413" y="4648200"/>
          <p14:tracePt t="201119" x="6577013" y="4683125"/>
          <p14:tracePt t="201127" x="6577013" y="4708525"/>
          <p14:tracePt t="201135" x="6569075" y="4716463"/>
          <p14:tracePt t="201143" x="6569075" y="4724400"/>
          <p14:tracePt t="201152" x="6569075" y="4741863"/>
          <p14:tracePt t="201168" x="6569075" y="4759325"/>
          <p14:tracePt t="201175" x="6569075" y="4767263"/>
          <p14:tracePt t="201184" x="6569075" y="4775200"/>
          <p14:tracePt t="201191" x="6569075" y="4784725"/>
          <p14:tracePt t="201201" x="6569075" y="4802188"/>
          <p14:tracePt t="201207" x="6586538" y="4827588"/>
          <p14:tracePt t="201216" x="6594475" y="4835525"/>
          <p14:tracePt t="201223" x="6611938" y="4860925"/>
          <p14:tracePt t="201232" x="6627813" y="4878388"/>
          <p14:tracePt t="201240" x="6645275" y="4903788"/>
          <p14:tracePt t="201247" x="6670675" y="4929188"/>
          <p14:tracePt t="201255" x="6696075" y="4937125"/>
          <p14:tracePt t="201262" x="6731000" y="4946650"/>
          <p14:tracePt t="201271" x="6772275" y="4946650"/>
          <p14:tracePt t="201279" x="6807200" y="4946650"/>
          <p14:tracePt t="201287" x="6858000" y="4946650"/>
          <p14:tracePt t="201294" x="6891338" y="4946650"/>
          <p14:tracePt t="201303" x="6934200" y="4946650"/>
          <p14:tracePt t="201311" x="6994525" y="4894263"/>
          <p14:tracePt t="201320" x="7035800" y="4843463"/>
          <p14:tracePt t="201327" x="7070725" y="4810125"/>
          <p14:tracePt t="201335" x="7096125" y="4733925"/>
          <p14:tracePt t="201342" x="7113588" y="4673600"/>
          <p14:tracePt t="201352" x="7113588" y="4630738"/>
          <p14:tracePt t="201359" x="7104063" y="4579938"/>
          <p14:tracePt t="201369" x="7088188" y="4546600"/>
          <p14:tracePt t="201375" x="7061200" y="4513263"/>
          <p14:tracePt t="201384" x="7035800" y="4486275"/>
          <p14:tracePt t="201391" x="7002463" y="4470400"/>
          <p14:tracePt t="201400" x="6951663" y="4452938"/>
          <p14:tracePt t="201407" x="6908800" y="4445000"/>
          <p14:tracePt t="201415" x="6865938" y="4435475"/>
          <p14:tracePt t="201423" x="6815138" y="4435475"/>
          <p14:tracePt t="201432" x="6772275" y="4435475"/>
          <p14:tracePt t="201439" x="6746875" y="4435475"/>
          <p14:tracePt t="201447" x="6713538" y="4435475"/>
          <p14:tracePt t="201455" x="6662738" y="4452938"/>
          <p14:tracePt t="201462" x="6662738" y="4460875"/>
          <p14:tracePt t="201470" x="6654800" y="4460875"/>
          <p14:tracePt t="201479" x="6627813" y="4486275"/>
          <p14:tracePt t="201503" x="6627813" y="4503738"/>
          <p14:tracePt t="201519" x="6627813" y="4513263"/>
          <p14:tracePt t="201559" x="6627813" y="4521200"/>
          <p14:tracePt t="201790" x="6637338" y="4529138"/>
          <p14:tracePt t="202447" x="6645275" y="4538663"/>
          <p14:tracePt t="202488" x="6645275" y="4546600"/>
          <p14:tracePt t="202503" x="6645275" y="4554538"/>
          <p14:tracePt t="202519" x="6654800" y="4564063"/>
          <p14:tracePt t="202671" x="6654800" y="4572000"/>
          <p14:tracePt t="202727" x="6654800" y="4579938"/>
          <p14:tracePt t="202736" x="6654800" y="4589463"/>
          <p14:tracePt t="202743" x="6713538" y="4614863"/>
          <p14:tracePt t="202751" x="6772275" y="4630738"/>
          <p14:tracePt t="202759" x="6875463" y="4640263"/>
          <p14:tracePt t="202769" x="6985000" y="4665663"/>
          <p14:tracePt t="202775" x="7096125" y="4665663"/>
          <p14:tracePt t="202785" x="7273925" y="4665663"/>
          <p14:tracePt t="202791" x="7427913" y="4665663"/>
          <p14:tracePt t="202799" x="7597775" y="4665663"/>
          <p14:tracePt t="202807" x="7750175" y="4665663"/>
          <p14:tracePt t="202816" x="7861300" y="4665663"/>
          <p14:tracePt t="202823" x="7962900" y="4665663"/>
          <p14:tracePt t="202831" x="8013700" y="4665663"/>
          <p14:tracePt t="202839" x="8031163" y="4665663"/>
          <p14:tracePt t="202847" x="8056563" y="4657725"/>
          <p14:tracePt t="202855" x="8074025" y="4657725"/>
          <p14:tracePt t="202863" x="8089900" y="4657725"/>
          <p14:tracePt t="202871" x="8099425" y="4657725"/>
          <p14:tracePt t="202879" x="8107363" y="4657725"/>
          <p14:tracePt t="202887" x="8115300" y="4657725"/>
          <p14:tracePt t="202895" x="8132763" y="4665663"/>
          <p14:tracePt t="202903" x="8166100" y="4673600"/>
          <p14:tracePt t="202912" x="8191500" y="4673600"/>
          <p14:tracePt t="202919" x="8226425" y="4673600"/>
          <p14:tracePt t="202927" x="8259763" y="4683125"/>
          <p14:tracePt t="202936" x="8294688" y="4683125"/>
          <p14:tracePt t="202942" x="8310563" y="4683125"/>
          <p14:tracePt t="202952" x="8328025" y="4683125"/>
          <p14:tracePt t="202970" x="8335963" y="4683125"/>
          <p14:tracePt t="203000" x="8345488" y="4683125"/>
          <p14:tracePt t="203007" x="8353425" y="4683125"/>
          <p14:tracePt t="203016" x="8362950" y="4683125"/>
          <p14:tracePt t="203031" x="8396288" y="4683125"/>
          <p14:tracePt t="203046" x="8421688" y="4683125"/>
          <p14:tracePt t="203055" x="8429625" y="4683125"/>
          <p14:tracePt t="203063" x="8447088" y="4683125"/>
          <p14:tracePt t="203071" x="8464550" y="4683125"/>
          <p14:tracePt t="203143" x="8480425" y="4683125"/>
          <p14:tracePt t="203152" x="8489950" y="4683125"/>
          <p14:tracePt t="203183" x="8497888" y="4683125"/>
          <p14:tracePt t="203207" x="8515350" y="4683125"/>
          <p14:tracePt t="203247" x="8523288" y="4683125"/>
          <p14:tracePt t="203255" x="8532813" y="4683125"/>
          <p14:tracePt t="203279" x="8540750" y="4683125"/>
          <p14:tracePt t="203407" x="8558213" y="4691063"/>
          <p14:tracePt t="203439" x="8558213" y="4699000"/>
          <p14:tracePt t="203447" x="8558213" y="4708525"/>
          <p14:tracePt t="203463" x="8558213" y="4716463"/>
          <p14:tracePt t="203479" x="8558213" y="4724400"/>
          <p14:tracePt t="203487" x="8558213" y="4733925"/>
          <p14:tracePt t="203503" x="8566150" y="4741863"/>
          <p14:tracePt t="203511" x="8566150" y="4749800"/>
          <p14:tracePt t="203520" x="8566150" y="4759325"/>
          <p14:tracePt t="203527" x="8574088" y="4767263"/>
          <p14:tracePt t="203537" x="8583613" y="4775200"/>
          <p14:tracePt t="203543" x="8591550" y="4784725"/>
          <p14:tracePt t="203559" x="8591550" y="4792663"/>
          <p14:tracePt t="203727" x="8583613" y="4792663"/>
          <p14:tracePt t="203783" x="8574088" y="4784725"/>
          <p14:tracePt t="203808" x="8574088" y="4775200"/>
          <p14:tracePt t="203823" x="8566150" y="4775200"/>
          <p14:tracePt t="203839" x="8558213" y="4775200"/>
          <p14:tracePt t="203863" x="8548688" y="4775200"/>
          <p14:tracePt t="203888" x="8523288" y="4775200"/>
          <p14:tracePt t="203903" x="8515350" y="4775200"/>
          <p14:tracePt t="203911" x="8497888" y="4775200"/>
          <p14:tracePt t="203927" x="8489950" y="4775200"/>
          <p14:tracePt t="203936" x="8480425" y="4775200"/>
          <p14:tracePt t="203944" x="8472488" y="4775200"/>
          <p14:tracePt t="203954" x="8455025" y="4775200"/>
          <p14:tracePt t="203958" x="8447088" y="4775200"/>
          <p14:tracePt t="203971" x="8439150" y="4775200"/>
          <p14:tracePt t="203975" x="8429625" y="4775200"/>
          <p14:tracePt t="203985" x="8421688" y="4775200"/>
          <p14:tracePt t="203991" x="8396288" y="4775200"/>
          <p14:tracePt t="204000" x="8388350" y="4775200"/>
          <p14:tracePt t="204015" x="8362950" y="4775200"/>
          <p14:tracePt t="204063" x="8353425" y="4767263"/>
          <p14:tracePt t="204103" x="8353425" y="4749800"/>
          <p14:tracePt t="204191" x="8362950" y="4749800"/>
          <p14:tracePt t="204207" x="8370888" y="4749800"/>
          <p14:tracePt t="204222" x="8378825" y="4741863"/>
          <p14:tracePt t="204230" x="8388350" y="4741863"/>
          <p14:tracePt t="204239" x="8396288" y="4741863"/>
          <p14:tracePt t="204271" x="8413750" y="4741863"/>
          <p14:tracePt t="204279" x="8421688" y="4741863"/>
          <p14:tracePt t="204302" x="8429625" y="4741863"/>
          <p14:tracePt t="204311" x="8447088" y="4741863"/>
          <p14:tracePt t="204430" x="8439150" y="4741863"/>
          <p14:tracePt t="204439" x="8429625" y="4741863"/>
          <p14:tracePt t="204536" x="8421688" y="4733925"/>
          <p14:tracePt t="204560" x="8413750" y="4733925"/>
          <p14:tracePt t="204567" x="8404225" y="4733925"/>
          <p14:tracePt t="204575" x="8388350" y="4733925"/>
          <p14:tracePt t="204583" x="8362950" y="4733925"/>
          <p14:tracePt t="204591" x="8353425" y="4733925"/>
          <p14:tracePt t="204600" x="8335963" y="4733925"/>
          <p14:tracePt t="204607" x="8320088" y="4724400"/>
          <p14:tracePt t="204615" x="8294688" y="4724400"/>
          <p14:tracePt t="204623" x="8277225" y="4724400"/>
          <p14:tracePt t="204631" x="8243888" y="4724400"/>
          <p14:tracePt t="204640" x="8218488" y="4724400"/>
          <p14:tracePt t="204647" x="8175625" y="4724400"/>
          <p14:tracePt t="204655" x="8124825" y="4724400"/>
          <p14:tracePt t="204663" x="8074025" y="4724400"/>
          <p14:tracePt t="204671" x="7996238" y="4724400"/>
          <p14:tracePt t="204679" x="7927975" y="4724400"/>
          <p14:tracePt t="204687" x="7869238" y="4724400"/>
          <p14:tracePt t="204695" x="7810500" y="4724400"/>
          <p14:tracePt t="204703" x="7758113" y="4724400"/>
          <p14:tracePt t="204711" x="7724775" y="4724400"/>
          <p14:tracePt t="204720" x="7691438" y="4724400"/>
          <p14:tracePt t="204728" x="7673975" y="4724400"/>
          <p14:tracePt t="204737" x="7656513" y="4716463"/>
          <p14:tracePt t="204743" x="7648575" y="4716463"/>
          <p14:tracePt t="204753" x="7631113" y="4716463"/>
          <p14:tracePt t="204760" x="7623175" y="4708525"/>
          <p14:tracePt t="204767" x="7613650" y="4708525"/>
          <p14:tracePt t="204775" x="7605713" y="4708525"/>
          <p14:tracePt t="204783" x="7588250" y="4699000"/>
          <p14:tracePt t="204791" x="7572375" y="4699000"/>
          <p14:tracePt t="204802" x="7554913" y="4699000"/>
          <p14:tracePt t="204808" x="7521575" y="4699000"/>
          <p14:tracePt t="204815" x="7504113" y="4699000"/>
          <p14:tracePt t="204824" x="7478713" y="4699000"/>
          <p14:tracePt t="204831" x="7443788" y="4699000"/>
          <p14:tracePt t="204839" x="7427913" y="4699000"/>
          <p14:tracePt t="204847" x="7427913" y="4691063"/>
          <p14:tracePt t="204855" x="7410450" y="4691063"/>
          <p14:tracePt t="204863" x="7402513" y="4691063"/>
          <p14:tracePt t="204871" x="7402513" y="4683125"/>
          <p14:tracePt t="204879" x="7392988" y="4683125"/>
          <p14:tracePt t="204887" x="7377113" y="4665663"/>
          <p14:tracePt t="204895" x="7377113" y="4657725"/>
          <p14:tracePt t="204904" x="7359650" y="4648200"/>
          <p14:tracePt t="204911" x="7350125" y="4640263"/>
          <p14:tracePt t="204920" x="7342188" y="4622800"/>
          <p14:tracePt t="204928" x="7334250" y="4622800"/>
          <p14:tracePt t="204936" x="7324725" y="4605338"/>
          <p14:tracePt t="204943" x="7324725" y="4597400"/>
          <p14:tracePt t="204953" x="7308850" y="4589463"/>
          <p14:tracePt t="204959" x="7299325" y="4579938"/>
          <p14:tracePt t="204975" x="7291388" y="4572000"/>
          <p14:tracePt t="204991" x="7273925" y="4554538"/>
          <p14:tracePt t="205000" x="7265988" y="4546600"/>
          <p14:tracePt t="205015" x="7265988" y="4538663"/>
          <p14:tracePt t="205023" x="7258050" y="4529138"/>
          <p14:tracePt t="205031" x="7258050" y="4521200"/>
          <p14:tracePt t="205040" x="7258050" y="4513263"/>
          <p14:tracePt t="205055" x="7248525" y="4503738"/>
          <p14:tracePt t="205071" x="7248525" y="4495800"/>
          <p14:tracePt t="205215" x="7240588" y="4495800"/>
          <p14:tracePt t="205231" x="7232650" y="4495800"/>
          <p14:tracePt t="205239" x="7223125" y="4495800"/>
          <p14:tracePt t="205255" x="7215188" y="4495800"/>
          <p14:tracePt t="205271" x="7197725" y="4495800"/>
          <p14:tracePt t="205287" x="7197725" y="4486275"/>
          <p14:tracePt t="205294" x="7180263" y="4478338"/>
          <p14:tracePt t="205304" x="7172325" y="4470400"/>
          <p14:tracePt t="205320" x="7164388" y="4460875"/>
          <p14:tracePt t="205326" x="7154863" y="4452938"/>
          <p14:tracePt t="205343" x="7146925" y="4445000"/>
          <p14:tracePt t="205527" x="7146925" y="4435475"/>
          <p14:tracePt t="205544" x="7154863" y="4435475"/>
          <p14:tracePt t="205553" x="7172325" y="4435475"/>
          <p14:tracePt t="205559" x="7189788" y="4435475"/>
          <p14:tracePt t="205566" x="7205663" y="4445000"/>
          <p14:tracePt t="205576" x="7215188" y="4445000"/>
          <p14:tracePt t="205584" x="7240588" y="4452938"/>
          <p14:tracePt t="205591" x="7265988" y="4460875"/>
          <p14:tracePt t="205599" x="7308850" y="4478338"/>
          <p14:tracePt t="205607" x="7367588" y="4495800"/>
          <p14:tracePt t="205614" x="7443788" y="4503738"/>
          <p14:tracePt t="205623" x="7504113" y="4538663"/>
          <p14:tracePt t="205631" x="7554913" y="4546600"/>
          <p14:tracePt t="205639" x="7639050" y="4579938"/>
          <p14:tracePt t="205647" x="7716838" y="4605338"/>
          <p14:tracePt t="205655" x="7783513" y="4648200"/>
          <p14:tracePt t="205663" x="7843838" y="4665663"/>
          <p14:tracePt t="205671" x="7877175" y="4683125"/>
          <p14:tracePt t="205679" x="7912100" y="4691063"/>
          <p14:tracePt t="205687" x="7945438" y="4708525"/>
          <p14:tracePt t="205694" x="7980363" y="4708525"/>
          <p14:tracePt t="205704" x="7988300" y="4724400"/>
          <p14:tracePt t="205711" x="8021638" y="4724400"/>
          <p14:tracePt t="205720" x="8039100" y="4724400"/>
          <p14:tracePt t="205727" x="8074025" y="4733925"/>
          <p14:tracePt t="205736" x="8089900" y="4733925"/>
          <p14:tracePt t="205743" x="8107363" y="4733925"/>
          <p14:tracePt t="205752" x="8140700" y="4733925"/>
          <p14:tracePt t="205759" x="8150225" y="4733925"/>
          <p14:tracePt t="205767" x="8175625" y="4733925"/>
          <p14:tracePt t="205775" x="8191500" y="4733925"/>
          <p14:tracePt t="205784" x="8218488" y="4724400"/>
          <p14:tracePt t="205790" x="8269288" y="4716463"/>
          <p14:tracePt t="205799" x="8294688" y="4716463"/>
          <p14:tracePt t="205807" x="8302625" y="4716463"/>
          <p14:tracePt t="205815" x="8335963" y="4716463"/>
          <p14:tracePt t="205823" x="8345488" y="4716463"/>
          <p14:tracePt t="205831" x="8378825" y="4716463"/>
          <p14:tracePt t="205840" x="8404225" y="4716463"/>
          <p14:tracePt t="205847" x="8429625" y="4716463"/>
          <p14:tracePt t="205855" x="8447088" y="4716463"/>
          <p14:tracePt t="205871" x="8455025" y="4716463"/>
          <p14:tracePt t="205991" x="8455025" y="4708525"/>
          <p14:tracePt t="206263" x="8447088" y="4708525"/>
          <p14:tracePt t="206279" x="8429625" y="4708525"/>
          <p14:tracePt t="206288" x="8421688" y="4708525"/>
          <p14:tracePt t="206295" x="8413750" y="4708525"/>
          <p14:tracePt t="206304" x="8396288" y="4708525"/>
          <p14:tracePt t="206328" x="8388350" y="4708525"/>
          <p14:tracePt t="206342" x="8378825" y="4708525"/>
          <p14:tracePt t="206352" x="8370888" y="4699000"/>
          <p14:tracePt t="206367" x="8362950" y="4699000"/>
          <p14:tracePt t="206376" x="8353425" y="4691063"/>
          <p14:tracePt t="206392" x="8345488" y="4691063"/>
          <p14:tracePt t="206398" x="8335963" y="4691063"/>
          <p14:tracePt t="206408" x="8328025" y="4691063"/>
          <p14:tracePt t="206423" x="8320088" y="4683125"/>
          <p14:tracePt t="206439" x="8302625" y="4683125"/>
          <p14:tracePt t="206471" x="8294688" y="4683125"/>
          <p14:tracePt t="206495" x="8285163" y="4683125"/>
          <p14:tracePt t="206504" x="8269288" y="4683125"/>
          <p14:tracePt t="206520" x="8251825" y="4665663"/>
          <p14:tracePt t="206527" x="8234363" y="4657725"/>
          <p14:tracePt t="206544" x="8226425" y="4648200"/>
          <p14:tracePt t="206552" x="8208963" y="4640263"/>
          <p14:tracePt t="206568" x="8201025" y="4640263"/>
          <p14:tracePt t="206575" x="8191500" y="4640263"/>
          <p14:tracePt t="206584" x="8183563" y="4630738"/>
          <p14:tracePt t="206591" x="8175625" y="4630738"/>
          <p14:tracePt t="206599" x="8166100" y="4630738"/>
          <p14:tracePt t="206607" x="8158163" y="4630738"/>
          <p14:tracePt t="206623" x="8132763" y="4622800"/>
          <p14:tracePt t="206655" x="8124825" y="4622800"/>
          <p14:tracePt t="206663" x="8107363" y="4622800"/>
          <p14:tracePt t="206687" x="8089900" y="4614863"/>
          <p14:tracePt t="206704" x="8074025" y="4614863"/>
          <p14:tracePt t="206711" x="8074025" y="4605338"/>
          <p14:tracePt t="206736" x="8056563" y="4597400"/>
          <p14:tracePt t="206750" x="8047038" y="4589463"/>
          <p14:tracePt t="206767" x="8031163" y="4579938"/>
          <p14:tracePt t="206775" x="8021638" y="4579938"/>
          <p14:tracePt t="206791" x="8013700" y="4579938"/>
          <p14:tracePt t="206799" x="7996238" y="4579938"/>
          <p14:tracePt t="206807" x="7988300" y="4572000"/>
          <p14:tracePt t="206815" x="7980363" y="4564063"/>
          <p14:tracePt t="206823" x="7970838" y="4564063"/>
          <p14:tracePt t="206832" x="7962900" y="4554538"/>
          <p14:tracePt t="206840" x="7945438" y="4554538"/>
          <p14:tracePt t="206847" x="7927975" y="4546600"/>
          <p14:tracePt t="206872" x="7912100" y="4546600"/>
          <p14:tracePt t="206887" x="7894638" y="4529138"/>
          <p14:tracePt t="206912" x="7877175" y="4529138"/>
          <p14:tracePt t="206920" x="7869238" y="4521200"/>
          <p14:tracePt t="206937" x="7851775" y="4513263"/>
          <p14:tracePt t="206944" x="7843838" y="4513263"/>
          <p14:tracePt t="206959" x="7835900" y="4513263"/>
          <p14:tracePt t="206968" x="7826375" y="4513263"/>
          <p14:tracePt t="206983" x="7818438" y="4513263"/>
          <p14:tracePt t="206991" x="7810500" y="4503738"/>
          <p14:tracePt t="206999" x="7800975" y="4495800"/>
          <p14:tracePt t="207023" x="7783513" y="4486275"/>
          <p14:tracePt t="207040" x="7767638" y="4486275"/>
          <p14:tracePt t="207055" x="7750175" y="4478338"/>
          <p14:tracePt t="207063" x="7732713" y="4460875"/>
          <p14:tracePt t="207088" x="7716838" y="4460875"/>
          <p14:tracePt t="207095" x="7699375" y="4452938"/>
          <p14:tracePt t="207111" x="7673975" y="4452938"/>
          <p14:tracePt t="207127" x="7666038" y="4452938"/>
          <p14:tracePt t="207137" x="7648575" y="4452938"/>
          <p14:tracePt t="207151" x="7639050" y="4452938"/>
          <p14:tracePt t="207168" x="7631113" y="4452938"/>
          <p14:tracePt t="207192" x="7623175" y="4452938"/>
          <p14:tracePt t="207207" x="7613650" y="4452938"/>
          <p14:tracePt t="207215" x="7605713" y="4445000"/>
          <p14:tracePt t="207230" x="7588250" y="4445000"/>
          <p14:tracePt t="207239" x="7572375" y="4427538"/>
          <p14:tracePt t="207264" x="7554913" y="4419600"/>
          <p14:tracePt t="207271" x="7546975" y="4419600"/>
          <p14:tracePt t="207288" x="7529513" y="4419600"/>
          <p14:tracePt t="207295" x="7521575" y="4419600"/>
          <p14:tracePt t="207304" x="7512050" y="4419600"/>
          <p14:tracePt t="207310" x="7504113" y="4410075"/>
          <p14:tracePt t="207320" x="7494588" y="4410075"/>
          <p14:tracePt t="207327" x="7469188" y="4402138"/>
          <p14:tracePt t="207337" x="7461250" y="4394200"/>
          <p14:tracePt t="207343" x="7453313" y="4394200"/>
          <p14:tracePt t="207359" x="7443788" y="4394200"/>
          <p14:tracePt t="207368" x="7435850" y="4384675"/>
          <p14:tracePt t="207375" x="7427913" y="4384675"/>
          <p14:tracePt t="207383" x="7418388" y="4384675"/>
          <p14:tracePt t="207407" x="7410450" y="4384675"/>
          <p14:tracePt t="207438" x="7392988" y="4384675"/>
          <p14:tracePt t="207447" x="7377113" y="4376738"/>
          <p14:tracePt t="207479" x="7359650" y="4376738"/>
          <p14:tracePt t="207487" x="7342188" y="4359275"/>
          <p14:tracePt t="207520" x="7324725" y="4351338"/>
          <p14:tracePt t="207536" x="7316788" y="4351338"/>
          <p14:tracePt t="207559" x="7308850" y="4351338"/>
          <p14:tracePt t="207567" x="7291388" y="4351338"/>
          <p14:tracePt t="207583" x="7283450" y="4351338"/>
          <p14:tracePt t="207591" x="7273925" y="4351338"/>
          <p14:tracePt t="207600" x="7258050" y="4351338"/>
          <p14:tracePt t="207608" x="7248525" y="4351338"/>
          <p14:tracePt t="207615" x="7240588" y="4351338"/>
          <p14:tracePt t="207623" x="7232650" y="4351338"/>
          <p14:tracePt t="207631" x="7223125" y="4351338"/>
          <p14:tracePt t="207647" x="7215188" y="4341813"/>
          <p14:tracePt t="207655" x="7197725" y="4341813"/>
          <p14:tracePt t="207662" x="7189788" y="4325938"/>
          <p14:tracePt t="207671" x="7180263" y="4325938"/>
          <p14:tracePt t="207679" x="7164388" y="4325938"/>
          <p14:tracePt t="207695" x="7146925" y="4325938"/>
          <p14:tracePt t="207704" x="7129463" y="4316413"/>
          <p14:tracePt t="207815" x="7121525" y="4316413"/>
          <p14:tracePt t="207855" x="7104063" y="4308475"/>
          <p14:tracePt t="207887" x="7096125" y="4308475"/>
          <p14:tracePt t="207895" x="7088188" y="4308475"/>
          <p14:tracePt t="207920" x="7070725" y="4308475"/>
          <p14:tracePt t="207936" x="7061200" y="4308475"/>
          <p14:tracePt t="208176" x="7053263" y="4308475"/>
          <p14:tracePt t="208295" x="7035800" y="4308475"/>
          <p14:tracePt t="208359" x="7027863" y="4308475"/>
          <p14:tracePt t="208374" x="7019925" y="4308475"/>
          <p14:tracePt t="208390" x="7010400" y="4308475"/>
          <p14:tracePt t="208406" x="7002463" y="4308475"/>
          <p14:tracePt t="208414" x="6994525" y="4308475"/>
          <p14:tracePt t="208430" x="6969125" y="4308475"/>
          <p14:tracePt t="208439" x="6959600" y="4308475"/>
          <p14:tracePt t="208447" x="6934200" y="4308475"/>
          <p14:tracePt t="208455" x="6916738" y="4291013"/>
          <p14:tracePt t="208463" x="6908800" y="4291013"/>
          <p14:tracePt t="208471" x="6900863" y="4291013"/>
          <p14:tracePt t="208479" x="6891338" y="4291013"/>
          <p14:tracePt t="208495" x="6875463" y="4291013"/>
          <p14:tracePt t="208504" x="6865938" y="4291013"/>
          <p14:tracePt t="208527" x="6850063" y="4283075"/>
          <p14:tracePt t="208551" x="6840538" y="4283075"/>
          <p14:tracePt t="208679" x="6832600" y="4283075"/>
          <p14:tracePt t="208703" x="6824663" y="4283075"/>
          <p14:tracePt t="208720" x="6815138" y="4283075"/>
          <p14:tracePt t="208735" x="6807200" y="4283075"/>
          <p14:tracePt t="208767" x="6799263" y="4283075"/>
          <p14:tracePt t="208799" x="6789738" y="4283075"/>
          <p14:tracePt t="208816" x="6781800" y="4283075"/>
          <p14:tracePt t="208823" x="6772275" y="4283075"/>
          <p14:tracePt t="208855" x="6738938" y="4283075"/>
          <p14:tracePt t="208879" x="6731000" y="4291013"/>
          <p14:tracePt t="208919" x="6713538" y="4291013"/>
          <p14:tracePt t="208944" x="6705600" y="4291013"/>
          <p14:tracePt t="208951" x="6696075" y="4300538"/>
          <p14:tracePt t="208967" x="6688138" y="4300538"/>
          <p14:tracePt t="208975" x="6680200" y="4308475"/>
          <p14:tracePt t="208983" x="6670675" y="4316413"/>
          <p14:tracePt t="209007" x="6662738" y="4316413"/>
          <p14:tracePt t="209047" x="6654800" y="4316413"/>
          <p14:tracePt t="209063" x="6637338" y="4325938"/>
          <p14:tracePt t="209087" x="6611938" y="4351338"/>
          <p14:tracePt t="209127" x="6602413" y="4351338"/>
          <p14:tracePt t="209151" x="6594475" y="4351338"/>
          <p14:tracePt t="209167" x="6586538" y="4351338"/>
          <p14:tracePt t="209214" x="6577013" y="4351338"/>
          <p14:tracePt t="209231" x="6569075" y="4359275"/>
          <p14:tracePt t="209248" x="6561138" y="4359275"/>
          <p14:tracePt t="209256" x="6551613" y="4359275"/>
          <p14:tracePt t="209263" x="6543675" y="4359275"/>
          <p14:tracePt t="209288" x="6535738" y="4368800"/>
          <p14:tracePt t="209305" x="6526213" y="4384675"/>
          <p14:tracePt t="209320" x="6518275" y="4384675"/>
          <p14:tracePt t="209326" x="6510338" y="4384675"/>
          <p14:tracePt t="209351" x="6500813" y="4394200"/>
          <p14:tracePt t="209383" x="6483350" y="4394200"/>
          <p14:tracePt t="209391" x="6483350" y="4402138"/>
          <p14:tracePt t="209983" x="6467475" y="4410075"/>
          <p14:tracePt t="210023" x="6467475" y="4419600"/>
          <p14:tracePt t="210031" x="6467475" y="4435475"/>
          <p14:tracePt t="210039" x="6457950" y="4445000"/>
          <p14:tracePt t="210048" x="6457950" y="4470400"/>
          <p14:tracePt t="210056" x="6457950" y="4495800"/>
          <p14:tracePt t="210063" x="6483350" y="4529138"/>
          <p14:tracePt t="210072" x="6535738" y="4572000"/>
          <p14:tracePt t="210080" x="6561138" y="4597400"/>
          <p14:tracePt t="210088" x="6586538" y="4622800"/>
          <p14:tracePt t="210105" x="6594475" y="4622800"/>
          <p14:tracePt t="210111" x="6594475" y="4640263"/>
          <p14:tracePt t="210127" x="6594475" y="4665663"/>
          <p14:tracePt t="210136" x="6594475" y="4673600"/>
          <p14:tracePt t="210151" x="6594475" y="4683125"/>
          <p14:tracePt t="210183" x="6594475" y="4665663"/>
          <p14:tracePt t="210192" x="6611938" y="4657725"/>
          <p14:tracePt t="210199" x="6619875" y="4630738"/>
          <p14:tracePt t="210207" x="6627813" y="4614863"/>
          <p14:tracePt t="210215" x="6637338" y="4605338"/>
          <p14:tracePt t="210224" x="6645275" y="4605338"/>
          <p14:tracePt t="210303" x="6645275" y="4614863"/>
          <p14:tracePt t="210311" x="6645275" y="4622800"/>
          <p14:tracePt t="210327" x="6645275" y="4630738"/>
          <p14:tracePt t="210335" x="6645275" y="4640263"/>
          <p14:tracePt t="210359" x="6637338" y="4648200"/>
          <p14:tracePt t="210383" x="6637338" y="4657725"/>
          <p14:tracePt t="210391" x="6627813" y="4657725"/>
          <p14:tracePt t="210407" x="6619875" y="4657725"/>
          <p14:tracePt t="210431" x="6611938" y="4657725"/>
          <p14:tracePt t="210447" x="6611938" y="4648200"/>
          <p14:tracePt t="210463" x="6602413" y="4640263"/>
          <p14:tracePt t="210472" x="6594475" y="4630738"/>
          <p14:tracePt t="210488" x="6586538" y="4622800"/>
          <p14:tracePt t="210503" x="6577013" y="4605338"/>
          <p14:tracePt t="210542" x="6577013" y="4597400"/>
          <p14:tracePt t="210551" x="6577013" y="4589463"/>
          <p14:tracePt t="210559" x="6569075" y="4579938"/>
          <p14:tracePt t="210574" x="6569075" y="4564063"/>
          <p14:tracePt t="210582" x="6561138" y="4546600"/>
          <p14:tracePt t="210606" x="6561138" y="4529138"/>
          <p14:tracePt t="210615" x="6551613" y="4521200"/>
          <p14:tracePt t="210695" x="6551613" y="4513263"/>
          <p14:tracePt t="210711" x="6561138" y="4513263"/>
          <p14:tracePt t="210718" x="6577013" y="4513263"/>
          <p14:tracePt t="210726" x="6586538" y="4513263"/>
          <p14:tracePt t="210735" x="6594475" y="4513263"/>
          <p14:tracePt t="210743" x="6611938" y="4513263"/>
          <p14:tracePt t="210751" x="6619875" y="4513263"/>
          <p14:tracePt t="210759" x="6627813" y="4513263"/>
          <p14:tracePt t="210768" x="6637338" y="4513263"/>
          <p14:tracePt t="210775" x="6645275" y="4513263"/>
          <p14:tracePt t="210783" x="6662738" y="4513263"/>
          <p14:tracePt t="210791" x="6670675" y="4513263"/>
          <p14:tracePt t="210799" x="6680200" y="4513263"/>
          <p14:tracePt t="210807" x="6688138" y="4513263"/>
          <p14:tracePt t="210814" x="6696075" y="4513263"/>
          <p14:tracePt t="210823" x="6705600" y="4513263"/>
          <p14:tracePt t="210831" x="6713538" y="4521200"/>
          <p14:tracePt t="210839" x="6713538" y="4529138"/>
          <p14:tracePt t="210856" x="6746875" y="4538663"/>
          <p14:tracePt t="210872" x="6756400" y="4546600"/>
          <p14:tracePt t="210879" x="6764338" y="4554538"/>
          <p14:tracePt t="210889" x="6772275" y="4554538"/>
          <p14:tracePt t="210895" x="6772275" y="4564063"/>
          <p14:tracePt t="210911" x="6781800" y="4564063"/>
          <p14:tracePt t="210927" x="6789738" y="4572000"/>
          <p14:tracePt t="210936" x="6789738" y="4579938"/>
          <p14:tracePt t="210943" x="6799263" y="4579938"/>
          <p14:tracePt t="210951" x="6807200" y="4579938"/>
          <p14:tracePt t="210974" x="6815138" y="4589463"/>
          <p14:tracePt t="210991" x="6815138" y="4597400"/>
          <p14:tracePt t="211007" x="6815138" y="4605338"/>
          <p14:tracePt t="211015" x="6824663" y="4605338"/>
          <p14:tracePt t="211023" x="6824663" y="4622800"/>
          <p14:tracePt t="211031" x="6840538" y="4640263"/>
          <p14:tracePt t="211040" x="6850063" y="4648200"/>
          <p14:tracePt t="211047" x="6858000" y="4673600"/>
          <p14:tracePt t="211056" x="6858000" y="4699000"/>
          <p14:tracePt t="211063" x="6865938" y="4716463"/>
          <p14:tracePt t="211072" x="6883400" y="4733925"/>
          <p14:tracePt t="211080" x="6891338" y="4741863"/>
          <p14:tracePt t="211088" x="6900863" y="4759325"/>
          <p14:tracePt t="211095" x="6900863" y="4767263"/>
          <p14:tracePt t="211111" x="6908800" y="4775200"/>
          <p14:tracePt t="211120" x="6916738" y="4784725"/>
          <p14:tracePt t="211135" x="6926263" y="4792663"/>
          <p14:tracePt t="211143" x="6926263" y="4810125"/>
          <p14:tracePt t="211151" x="6926263" y="4818063"/>
          <p14:tracePt t="211159" x="6926263" y="4835525"/>
          <p14:tracePt t="211167" x="6926263" y="4852988"/>
          <p14:tracePt t="211175" x="6926263" y="4868863"/>
          <p14:tracePt t="211183" x="6926263" y="4903788"/>
          <p14:tracePt t="211192" x="6926263" y="4919663"/>
          <p14:tracePt t="211200" x="6926263" y="4946650"/>
          <p14:tracePt t="211207" x="6926263" y="4979988"/>
          <p14:tracePt t="211215" x="6926263" y="5022850"/>
          <p14:tracePt t="211223" x="6926263" y="5056188"/>
          <p14:tracePt t="211230" x="6926263" y="5064125"/>
          <p14:tracePt t="211240" x="6926263" y="5099050"/>
          <p14:tracePt t="211247" x="6916738" y="5116513"/>
          <p14:tracePt t="211256" x="6900863" y="5132388"/>
          <p14:tracePt t="211263" x="6891338" y="5141913"/>
          <p14:tracePt t="211272" x="6875463" y="5167313"/>
          <p14:tracePt t="211279" x="6865938" y="5167313"/>
          <p14:tracePt t="211289" x="6850063" y="5175250"/>
          <p14:tracePt t="211295" x="6850063" y="5183188"/>
          <p14:tracePt t="211304" x="6832600" y="5183188"/>
          <p14:tracePt t="211311" x="6815138" y="5183188"/>
          <p14:tracePt t="211320" x="6799263" y="5200650"/>
          <p14:tracePt t="211327" x="6781800" y="5200650"/>
          <p14:tracePt t="211335" x="6772275" y="5200650"/>
          <p14:tracePt t="211343" x="6746875" y="5200650"/>
          <p14:tracePt t="211351" x="6721475" y="5200650"/>
          <p14:tracePt t="211358" x="6680200" y="5200650"/>
          <p14:tracePt t="211366" x="6637338" y="5200650"/>
          <p14:tracePt t="211375" x="6594475" y="5200650"/>
          <p14:tracePt t="211383" x="6561138" y="5208588"/>
          <p14:tracePt t="211391" x="6526213" y="5208588"/>
          <p14:tracePt t="211399" x="6518275" y="5208588"/>
          <p14:tracePt t="211407" x="6492875" y="5208588"/>
          <p14:tracePt t="211415" x="6475413" y="5208588"/>
          <p14:tracePt t="211439" x="6467475" y="5208588"/>
          <p14:tracePt t="211472" x="6457950" y="5208588"/>
          <p14:tracePt t="211488" x="6442075" y="5208588"/>
          <p14:tracePt t="211494" x="6424613" y="5192713"/>
          <p14:tracePt t="211502" x="6416675" y="5175250"/>
          <p14:tracePt t="211510" x="6407150" y="5167313"/>
          <p14:tracePt t="211520" x="6391275" y="5149850"/>
          <p14:tracePt t="211527" x="6373813" y="5124450"/>
          <p14:tracePt t="211535" x="6373813" y="5116513"/>
          <p14:tracePt t="211544" x="6373813" y="5099050"/>
          <p14:tracePt t="211551" x="6365875" y="5081588"/>
          <p14:tracePt t="211559" x="6365875" y="5073650"/>
          <p14:tracePt t="211566" x="6365875" y="5056188"/>
          <p14:tracePt t="211575" x="6365875" y="5030788"/>
          <p14:tracePt t="211582" x="6365875" y="5022850"/>
          <p14:tracePt t="211591" x="6365875" y="4997450"/>
          <p14:tracePt t="211599" x="6365875" y="4979988"/>
          <p14:tracePt t="211607" x="6365875" y="4954588"/>
          <p14:tracePt t="211615" x="6381750" y="4911725"/>
          <p14:tracePt t="211623" x="6391275" y="4903788"/>
          <p14:tracePt t="211631" x="6407150" y="4852988"/>
          <p14:tracePt t="211640" x="6424613" y="4810125"/>
          <p14:tracePt t="211647" x="6432550" y="4784725"/>
          <p14:tracePt t="211656" x="6450013" y="4759325"/>
          <p14:tracePt t="211663" x="6450013" y="4716463"/>
          <p14:tracePt t="211672" x="6475413" y="4665663"/>
          <p14:tracePt t="211679" x="6483350" y="4648200"/>
          <p14:tracePt t="211689" x="6492875" y="4630738"/>
          <p14:tracePt t="211695" x="6510338" y="4597400"/>
          <p14:tracePt t="211703" x="6518275" y="4589463"/>
          <p14:tracePt t="211711" x="6526213" y="4572000"/>
          <p14:tracePt t="211719" x="6543675" y="4546600"/>
          <p14:tracePt t="211727" x="6543675" y="4538663"/>
          <p14:tracePt t="211743" x="6551613" y="4529138"/>
          <p14:tracePt t="211759" x="6561138" y="4503738"/>
          <p14:tracePt t="211767" x="6569075" y="4495800"/>
          <p14:tracePt t="211783" x="6577013" y="4486275"/>
          <p14:tracePt t="211791" x="6586538" y="4478338"/>
          <p14:tracePt t="211799" x="6594475" y="4470400"/>
          <p14:tracePt t="211815" x="6602413" y="4460875"/>
          <p14:tracePt t="211823" x="6619875" y="4445000"/>
          <p14:tracePt t="211840" x="6627813" y="4445000"/>
          <p14:tracePt t="211847" x="6637338" y="4435475"/>
          <p14:tracePt t="211857" x="6654800" y="4427538"/>
          <p14:tracePt t="211878" x="6670675" y="4427538"/>
          <p14:tracePt t="211887" x="6680200" y="4427538"/>
          <p14:tracePt t="211896" x="6688138" y="4427538"/>
          <p14:tracePt t="211911" x="6705600" y="4427538"/>
          <p14:tracePt t="211920" x="6713538" y="4427538"/>
          <p14:tracePt t="211927" x="6721475" y="4427538"/>
          <p14:tracePt t="211935" x="6738938" y="4435475"/>
          <p14:tracePt t="211943" x="6756400" y="4452938"/>
          <p14:tracePt t="211951" x="6756400" y="4470400"/>
          <p14:tracePt t="211960" x="6764338" y="4495800"/>
          <p14:tracePt t="211975" x="6789738" y="4513263"/>
          <p14:tracePt t="211982" x="6799263" y="4538663"/>
          <p14:tracePt t="211990" x="6815138" y="4554538"/>
          <p14:tracePt t="211999" x="6824663" y="4564063"/>
          <p14:tracePt t="212007" x="6832600" y="4572000"/>
          <p14:tracePt t="212015" x="6840538" y="4579938"/>
          <p14:tracePt t="212031" x="6840538" y="4605338"/>
          <p14:tracePt t="212040" x="6850063" y="4622800"/>
          <p14:tracePt t="212056" x="6850063" y="4630738"/>
          <p14:tracePt t="212062" x="6850063" y="4640263"/>
          <p14:tracePt t="212072" x="6850063" y="4648200"/>
          <p14:tracePt t="212079" x="6850063" y="4657725"/>
          <p14:tracePt t="212087" x="6850063" y="4665663"/>
          <p14:tracePt t="212095" x="6850063" y="4673600"/>
          <p14:tracePt t="212103" x="6850063" y="4683125"/>
          <p14:tracePt t="212120" x="6850063" y="4691063"/>
          <p14:tracePt t="212127" x="6850063" y="4699000"/>
          <p14:tracePt t="212144" x="6850063" y="4708525"/>
          <p14:tracePt t="212151" x="6850063" y="4724400"/>
          <p14:tracePt t="212159" x="6850063" y="4741863"/>
          <p14:tracePt t="212167" x="6850063" y="4775200"/>
          <p14:tracePt t="212175" x="6850063" y="4784725"/>
          <p14:tracePt t="212183" x="6850063" y="4802188"/>
          <p14:tracePt t="212191" x="6850063" y="4818063"/>
          <p14:tracePt t="212199" x="6840538" y="4818063"/>
          <p14:tracePt t="212208" x="6824663" y="4852988"/>
          <p14:tracePt t="212215" x="6824663" y="4860925"/>
          <p14:tracePt t="212224" x="6815138" y="4878388"/>
          <p14:tracePt t="212240" x="6807200" y="4886325"/>
          <p14:tracePt t="212262" x="6799263" y="4886325"/>
          <p14:tracePt t="212272" x="6799263" y="4894263"/>
          <p14:tracePt t="212287" x="6781800" y="4911725"/>
          <p14:tracePt t="212296" x="6772275" y="4911725"/>
          <p14:tracePt t="212311" x="6756400" y="4919663"/>
          <p14:tracePt t="212320" x="6746875" y="4929188"/>
          <p14:tracePt t="212327" x="6721475" y="4946650"/>
          <p14:tracePt t="212335" x="6713538" y="4946650"/>
          <p14:tracePt t="212342" x="6705600" y="4946650"/>
          <p14:tracePt t="212351" x="6688138" y="4954588"/>
          <p14:tracePt t="212359" x="6680200" y="4962525"/>
          <p14:tracePt t="212367" x="6654800" y="4979988"/>
          <p14:tracePt t="212383" x="6627813" y="4979988"/>
          <p14:tracePt t="212390" x="6619875" y="4979988"/>
          <p14:tracePt t="212415" x="6611938" y="4979988"/>
          <p14:tracePt t="212424" x="6594475" y="4979988"/>
          <p14:tracePt t="212447" x="6577013" y="4979988"/>
          <p14:tracePt t="212456" x="6569075" y="4972050"/>
          <p14:tracePt t="212474" x="6561138" y="4962525"/>
          <p14:tracePt t="212478" x="6551613" y="4962525"/>
          <p14:tracePt t="212487" x="6543675" y="4954588"/>
          <p14:tracePt t="212495" x="6543675" y="4946650"/>
          <p14:tracePt t="212504" x="6543675" y="4929188"/>
          <p14:tracePt t="212512" x="6526213" y="4911725"/>
          <p14:tracePt t="212519" x="6518275" y="4903788"/>
          <p14:tracePt t="212535" x="6518275" y="4894263"/>
          <p14:tracePt t="212543" x="6518275" y="4886325"/>
          <p14:tracePt t="212552" x="6518275" y="4878388"/>
          <p14:tracePt t="212558" x="6518275" y="4860925"/>
          <p14:tracePt t="212567" x="6518275" y="4852988"/>
          <p14:tracePt t="212575" x="6518275" y="4843463"/>
          <p14:tracePt t="212592" x="6518275" y="4827588"/>
          <p14:tracePt t="212623" x="6518275" y="4818063"/>
          <p14:tracePt t="212647" x="6518275" y="4810125"/>
          <p14:tracePt t="212687" x="6518275" y="4802188"/>
          <p14:tracePt t="212743" x="6518275" y="4792663"/>
          <p14:tracePt t="212783" x="6518275" y="4784725"/>
          <p14:tracePt t="213039" x="6510338" y="4775200"/>
          <p14:tracePt t="213111" x="6500813" y="4775200"/>
          <p14:tracePt t="213135" x="6492875" y="4759325"/>
          <p14:tracePt t="213167" x="6483350" y="4759325"/>
          <p14:tracePt t="213199" x="6467475" y="4759325"/>
          <p14:tracePt t="213248" x="6457950" y="4759325"/>
          <p14:tracePt t="213256" x="6450013" y="4759325"/>
          <p14:tracePt t="213263" x="6432550" y="4759325"/>
          <p14:tracePt t="213271" x="6424613" y="4759325"/>
          <p14:tracePt t="213279" x="6416675" y="4759325"/>
          <p14:tracePt t="213289" x="6391275" y="4759325"/>
          <p14:tracePt t="213295" x="6381750" y="4759325"/>
          <p14:tracePt t="213304" x="6373813" y="4759325"/>
          <p14:tracePt t="213319" x="6365875" y="4759325"/>
          <p14:tracePt t="213431" x="6356350" y="4724400"/>
          <p14:tracePt t="213439" x="6356350" y="4716463"/>
          <p14:tracePt t="213456" x="6356350" y="4699000"/>
          <p14:tracePt t="213495" x="6356350" y="4683125"/>
          <p14:tracePt t="213503" x="6356350" y="4665663"/>
          <p14:tracePt t="213527" x="6356350" y="4648200"/>
          <p14:tracePt t="213535" x="6356350" y="4640263"/>
          <p14:tracePt t="213543" x="6356350" y="4630738"/>
          <p14:tracePt t="213551" x="6356350" y="4622800"/>
          <p14:tracePt t="213559" x="6365875" y="4614863"/>
          <p14:tracePt t="213575" x="6373813" y="4597400"/>
          <p14:tracePt t="213591" x="6391275" y="4579938"/>
          <p14:tracePt t="213599" x="6399213" y="4564063"/>
          <p14:tracePt t="213615" x="6399213" y="4554538"/>
          <p14:tracePt t="213640" x="6399213" y="4538663"/>
          <p14:tracePt t="213647" x="6407150" y="4529138"/>
          <p14:tracePt t="213663" x="6407150" y="4521200"/>
          <p14:tracePt t="213679" x="6407150" y="4503738"/>
          <p14:tracePt t="213695" x="6407150" y="4495800"/>
          <p14:tracePt t="213703" x="6407150" y="4486275"/>
          <p14:tracePt t="213711" x="6407150" y="4478338"/>
          <p14:tracePt t="213719" x="6407150" y="4470400"/>
          <p14:tracePt t="213727" x="6407150" y="4460875"/>
          <p14:tracePt t="213751" x="6407150" y="4435475"/>
          <p14:tracePt t="213760" x="6407150" y="4427538"/>
          <p14:tracePt t="213774" x="6416675" y="4419600"/>
          <p14:tracePt t="213791" x="6424613" y="4410075"/>
          <p14:tracePt t="213807" x="6424613" y="4402138"/>
          <p14:tracePt t="213824" x="6432550" y="4394200"/>
          <p14:tracePt t="213911" x="6442075" y="4384675"/>
          <p14:tracePt t="213919" x="6450013" y="4384675"/>
          <p14:tracePt t="213936" x="6457950" y="4384675"/>
          <p14:tracePt t="213943" x="6483350" y="4376738"/>
          <p14:tracePt t="213958" x="6492875" y="4376738"/>
          <p14:tracePt t="213967" x="6510338" y="4376738"/>
          <p14:tracePt t="213975" x="6526213" y="4368800"/>
          <p14:tracePt t="213983" x="6551613" y="4368800"/>
          <p14:tracePt t="213991" x="6569075" y="4359275"/>
          <p14:tracePt t="213999" x="6594475" y="4351338"/>
          <p14:tracePt t="214008" x="6602413" y="4351338"/>
          <p14:tracePt t="214015" x="6611938" y="4351338"/>
          <p14:tracePt t="214024" x="6619875" y="4333875"/>
          <p14:tracePt t="214031" x="6637338" y="4333875"/>
          <p14:tracePt t="214040" x="6645275" y="4333875"/>
          <p14:tracePt t="214055" x="6654800" y="4333875"/>
          <p14:tracePt t="214063" x="6662738" y="4333875"/>
          <p14:tracePt t="214071" x="6670675" y="4333875"/>
          <p14:tracePt t="214079" x="6688138" y="4333875"/>
          <p14:tracePt t="214088" x="6705600" y="4333875"/>
          <p14:tracePt t="214095" x="6721475" y="4333875"/>
          <p14:tracePt t="214103" x="6738938" y="4333875"/>
          <p14:tracePt t="214111" x="6772275" y="4333875"/>
          <p14:tracePt t="214119" x="6781800" y="4333875"/>
          <p14:tracePt t="214127" x="6807200" y="4325938"/>
          <p14:tracePt t="214136" x="6824663" y="4325938"/>
          <p14:tracePt t="214143" x="6832600" y="4325938"/>
          <p14:tracePt t="214159" x="6840538" y="4325938"/>
          <p14:tracePt t="214175" x="6850063" y="4325938"/>
          <p14:tracePt t="214207" x="6865938" y="4325938"/>
          <p14:tracePt t="214215" x="6875463" y="4325938"/>
          <p14:tracePt t="214224" x="6883400" y="4333875"/>
          <p14:tracePt t="214240" x="6908800" y="4341813"/>
          <p14:tracePt t="214257" x="6916738" y="4341813"/>
          <p14:tracePt t="214263" x="6934200" y="4351338"/>
          <p14:tracePt t="214271" x="6943725" y="4351338"/>
          <p14:tracePt t="214280" x="6951663" y="4351338"/>
          <p14:tracePt t="214295" x="6969125" y="4359275"/>
          <p14:tracePt t="214303" x="6977063" y="4359275"/>
          <p14:tracePt t="214311" x="6977063" y="4368800"/>
          <p14:tracePt t="214318" x="6985000" y="4368800"/>
          <p14:tracePt t="214328" x="7002463" y="4376738"/>
          <p14:tracePt t="214343" x="7010400" y="4376738"/>
          <p14:tracePt t="214352" x="7019925" y="4376738"/>
          <p14:tracePt t="214358" x="7019925" y="4384675"/>
          <p14:tracePt t="214367" x="7027863" y="4394200"/>
          <p14:tracePt t="214376" x="7035800" y="4402138"/>
          <p14:tracePt t="214391" x="7045325" y="4402138"/>
          <p14:tracePt t="214408" x="7045325" y="4419600"/>
          <p14:tracePt t="214416" x="7053263" y="4427538"/>
          <p14:tracePt t="214431" x="7061200" y="4435475"/>
          <p14:tracePt t="214440" x="7070725" y="4452938"/>
          <p14:tracePt t="214447" x="7078663" y="4460875"/>
          <p14:tracePt t="214479" x="7078663" y="4470400"/>
          <p14:tracePt t="214487" x="7078663" y="4478338"/>
          <p14:tracePt t="214511" x="7078663" y="4495800"/>
          <p14:tracePt t="214519" x="7078663" y="4503738"/>
          <p14:tracePt t="214542" x="7078663" y="4521200"/>
          <p14:tracePt t="214550" x="7078663" y="4529138"/>
          <p14:tracePt t="214558" x="7088188" y="4538663"/>
          <p14:tracePt t="214566" x="7088188" y="4546600"/>
          <p14:tracePt t="214575" x="7088188" y="4554538"/>
          <p14:tracePt t="214598" x="7088188" y="4564063"/>
          <p14:tracePt t="214615" x="7088188" y="4579938"/>
          <p14:tracePt t="214631" x="7088188" y="4597400"/>
          <p14:tracePt t="214648" x="7088188" y="4622800"/>
          <p14:tracePt t="214663" x="7088188" y="4630738"/>
          <p14:tracePt t="214671" x="7088188" y="4648200"/>
          <p14:tracePt t="214688" x="7088188" y="4657725"/>
          <p14:tracePt t="214695" x="7088188" y="4665663"/>
          <p14:tracePt t="214728" x="7088188" y="4673600"/>
          <p14:tracePt t="214743" x="7088188" y="4683125"/>
          <p14:tracePt t="214768" x="7088188" y="4691063"/>
          <p14:tracePt t="214799" x="7088188" y="4708525"/>
          <p14:tracePt t="214815" x="7088188" y="4716463"/>
          <p14:tracePt t="214831" x="7088188" y="4741863"/>
          <p14:tracePt t="214840" x="7088188" y="4749800"/>
          <p14:tracePt t="214857" x="7088188" y="4775200"/>
          <p14:tracePt t="214863" x="7088188" y="4784725"/>
          <p14:tracePt t="214871" x="7088188" y="4810125"/>
          <p14:tracePt t="214878" x="7088188" y="4818063"/>
          <p14:tracePt t="214888" x="7088188" y="4827588"/>
          <p14:tracePt t="214895" x="7088188" y="4843463"/>
          <p14:tracePt t="214903" x="7078663" y="4860925"/>
          <p14:tracePt t="214927" x="7070725" y="4878388"/>
          <p14:tracePt t="214935" x="7070725" y="4886325"/>
          <p14:tracePt t="214959" x="7070725" y="4894263"/>
          <p14:tracePt t="214967" x="7070725" y="4911725"/>
          <p14:tracePt t="214991" x="7061200" y="4919663"/>
          <p14:tracePt t="215007" x="7061200" y="4929188"/>
          <p14:tracePt t="215015" x="7053263" y="4946650"/>
          <p14:tracePt t="215031" x="7045325" y="4954588"/>
          <p14:tracePt t="215041" x="7045325" y="4962525"/>
          <p14:tracePt t="215047" x="7035800" y="4962525"/>
          <p14:tracePt t="215054" x="7035800" y="4972050"/>
          <p14:tracePt t="215063" x="7035800" y="4979988"/>
          <p14:tracePt t="215072" x="7035800" y="4987925"/>
          <p14:tracePt t="215078" x="7027863" y="4987925"/>
          <p14:tracePt t="215088" x="7027863" y="5005388"/>
          <p14:tracePt t="215103" x="7027863" y="5013325"/>
          <p14:tracePt t="215479" x="7010400" y="5022850"/>
          <p14:tracePt t="215671" x="7010400" y="5038725"/>
          <p14:tracePt t="215695" x="7010400" y="5048250"/>
          <p14:tracePt t="215703" x="7002463" y="5056188"/>
          <p14:tracePt t="215727" x="7002463" y="5064125"/>
          <p14:tracePt t="215767" x="6994525" y="5073650"/>
          <p14:tracePt t="216247" x="6985000" y="5073650"/>
          <p14:tracePt t="216254" x="6977063" y="5073650"/>
          <p14:tracePt t="216271" x="6969125" y="5081588"/>
          <p14:tracePt t="216311" x="6943725" y="5091113"/>
          <p14:tracePt t="216327" x="6934200" y="5091113"/>
          <p14:tracePt t="216343" x="6908800" y="5099050"/>
          <p14:tracePt t="216359" x="6908800" y="5106988"/>
          <p14:tracePt t="216375" x="6900863" y="5116513"/>
          <p14:tracePt t="216447" x="6883400" y="5116513"/>
          <p14:tracePt t="216463" x="6875463" y="5116513"/>
          <p14:tracePt t="216471" x="6865938" y="5116513"/>
          <p14:tracePt t="216479" x="6858000" y="5116513"/>
          <p14:tracePt t="216487" x="6840538" y="5116513"/>
          <p14:tracePt t="216495" x="6815138" y="5124450"/>
          <p14:tracePt t="216503" x="6799263" y="5141913"/>
          <p14:tracePt t="216511" x="6764338" y="5149850"/>
          <p14:tracePt t="216520" x="6738938" y="5149850"/>
          <p14:tracePt t="216527" x="6696075" y="5149850"/>
          <p14:tracePt t="216535" x="6670675" y="5157788"/>
          <p14:tracePt t="216544" x="6662738" y="5157788"/>
          <p14:tracePt t="216551" x="6637338" y="5157788"/>
          <p14:tracePt t="216559" x="6611938" y="5157788"/>
          <p14:tracePt t="216567" x="6586538" y="5167313"/>
          <p14:tracePt t="216575" x="6561138" y="5167313"/>
          <p14:tracePt t="216583" x="6526213" y="5167313"/>
          <p14:tracePt t="216592" x="6492875" y="5167313"/>
          <p14:tracePt t="216600" x="6483350" y="5167313"/>
          <p14:tracePt t="216608" x="6457950" y="5167313"/>
          <p14:tracePt t="216615" x="6424613" y="5167313"/>
          <p14:tracePt t="216625" x="6416675" y="5167313"/>
          <p14:tracePt t="216631" x="6391275" y="5167313"/>
          <p14:tracePt t="216639" x="6381750" y="5167313"/>
          <p14:tracePt t="216657" x="6373813" y="5157788"/>
          <p14:tracePt t="216663" x="6365875" y="5149850"/>
          <p14:tracePt t="216672" x="6365875" y="5141913"/>
          <p14:tracePt t="216687" x="6356350" y="5132388"/>
          <p14:tracePt t="216695" x="6356350" y="5124450"/>
          <p14:tracePt t="216702" x="6348413" y="5099050"/>
          <p14:tracePt t="216711" x="6348413" y="5081588"/>
          <p14:tracePt t="216718" x="6338888" y="5073650"/>
          <p14:tracePt t="216726" x="6338888" y="5064125"/>
          <p14:tracePt t="216735" x="6338888" y="5038725"/>
          <p14:tracePt t="216743" x="6330950" y="5030788"/>
          <p14:tracePt t="216750" x="6330950" y="5022850"/>
          <p14:tracePt t="216759" x="6330950" y="5013325"/>
          <p14:tracePt t="216766" x="6330950" y="4997450"/>
          <p14:tracePt t="216775" x="6330950" y="4979988"/>
          <p14:tracePt t="216783" x="6330950" y="4954588"/>
          <p14:tracePt t="216792" x="6330950" y="4946650"/>
          <p14:tracePt t="216799" x="6330950" y="4911725"/>
          <p14:tracePt t="216808" x="6330950" y="4903788"/>
          <p14:tracePt t="216815" x="6330950" y="4878388"/>
          <p14:tracePt t="216825" x="6330950" y="4843463"/>
          <p14:tracePt t="216831" x="6330950" y="4835525"/>
          <p14:tracePt t="216839" x="6330950" y="4810125"/>
          <p14:tracePt t="216847" x="6330950" y="4792663"/>
          <p14:tracePt t="216859" x="6330950" y="4767263"/>
          <p14:tracePt t="216863" x="6348413" y="4741863"/>
          <p14:tracePt t="216872" x="6348413" y="4724400"/>
          <p14:tracePt t="216879" x="6348413" y="4716463"/>
          <p14:tracePt t="216886" x="6356350" y="4699000"/>
          <p14:tracePt t="216895" x="6365875" y="4683125"/>
          <p14:tracePt t="216904" x="6365875" y="4673600"/>
          <p14:tracePt t="216911" x="6365875" y="4657725"/>
          <p14:tracePt t="216919" x="6365875" y="4640263"/>
          <p14:tracePt t="216927" x="6373813" y="4622800"/>
          <p14:tracePt t="216935" x="6373813" y="4605338"/>
          <p14:tracePt t="216943" x="6391275" y="4589463"/>
          <p14:tracePt t="216951" x="6391275" y="4579938"/>
          <p14:tracePt t="216959" x="6391275" y="4572000"/>
          <p14:tracePt t="216976" x="6391275" y="4554538"/>
          <p14:tracePt t="216983" x="6399213" y="4546600"/>
          <p14:tracePt t="216993" x="6407150" y="4529138"/>
          <p14:tracePt t="216999" x="6424613" y="4513263"/>
          <p14:tracePt t="217008" x="6424613" y="4503738"/>
          <p14:tracePt t="217015" x="6432550" y="4486275"/>
          <p14:tracePt t="217025" x="6457950" y="4460875"/>
          <p14:tracePt t="217031" x="6475413" y="4452938"/>
          <p14:tracePt t="217038" x="6492875" y="4435475"/>
          <p14:tracePt t="217047" x="6500813" y="4419600"/>
          <p14:tracePt t="217056" x="6518275" y="4402138"/>
          <p14:tracePt t="217063" x="6543675" y="4384675"/>
          <p14:tracePt t="217071" x="6551613" y="4384675"/>
          <p14:tracePt t="217079" x="6577013" y="4368800"/>
          <p14:tracePt t="217087" x="6611938" y="4351338"/>
          <p14:tracePt t="217095" x="6627813" y="4341813"/>
          <p14:tracePt t="217103" x="6654800" y="4341813"/>
          <p14:tracePt t="217112" x="6662738" y="4325938"/>
          <p14:tracePt t="217119" x="6696075" y="4316413"/>
          <p14:tracePt t="217127" x="6713538" y="4316413"/>
          <p14:tracePt t="217135" x="6738938" y="4316413"/>
          <p14:tracePt t="217142" x="6756400" y="4316413"/>
          <p14:tracePt t="217151" x="6781800" y="4308475"/>
          <p14:tracePt t="217159" x="6807200" y="4308475"/>
          <p14:tracePt t="217167" x="6815138" y="4308475"/>
          <p14:tracePt t="217175" x="6850063" y="4308475"/>
          <p14:tracePt t="217183" x="6883400" y="4308475"/>
          <p14:tracePt t="217192" x="6891338" y="4308475"/>
          <p14:tracePt t="217199" x="6916738" y="4308475"/>
          <p14:tracePt t="217207" x="6926263" y="4308475"/>
          <p14:tracePt t="217215" x="6943725" y="4308475"/>
          <p14:tracePt t="217223" x="6969125" y="4308475"/>
          <p14:tracePt t="217231" x="6977063" y="4308475"/>
          <p14:tracePt t="217239" x="6994525" y="4308475"/>
          <p14:tracePt t="217247" x="7010400" y="4325938"/>
          <p14:tracePt t="217256" x="7019925" y="4333875"/>
          <p14:tracePt t="217262" x="7027863" y="4341813"/>
          <p14:tracePt t="217271" x="7035800" y="4359275"/>
          <p14:tracePt t="217279" x="7053263" y="4394200"/>
          <p14:tracePt t="217287" x="7070725" y="4410075"/>
          <p14:tracePt t="217295" x="7078663" y="4427538"/>
          <p14:tracePt t="217303" x="7104063" y="4460875"/>
          <p14:tracePt t="217311" x="7113588" y="4470400"/>
          <p14:tracePt t="217319" x="7113588" y="4486275"/>
          <p14:tracePt t="217327" x="7121525" y="4521200"/>
          <p14:tracePt t="217335" x="7146925" y="4572000"/>
          <p14:tracePt t="217343" x="7154863" y="4605338"/>
          <p14:tracePt t="217351" x="7164388" y="4630738"/>
          <p14:tracePt t="217359" x="7164388" y="4657725"/>
          <p14:tracePt t="217367" x="7172325" y="4683125"/>
          <p14:tracePt t="217375" x="7172325" y="4708525"/>
          <p14:tracePt t="217383" x="7180263" y="4724400"/>
          <p14:tracePt t="217392" x="7180263" y="4733925"/>
          <p14:tracePt t="217399" x="7180263" y="4741863"/>
          <p14:tracePt t="217408" x="7180263" y="4749800"/>
          <p14:tracePt t="217415" x="7180263" y="4759325"/>
          <p14:tracePt t="217431" x="7180263" y="4767263"/>
          <p14:tracePt t="217439" x="7180263" y="4775200"/>
          <p14:tracePt t="217447" x="7180263" y="4784725"/>
          <p14:tracePt t="217456" x="7180263" y="4792663"/>
          <p14:tracePt t="217471" x="7172325" y="4810125"/>
          <p14:tracePt t="217478" x="7154863" y="4827588"/>
          <p14:tracePt t="217503" x="7121525" y="4852988"/>
          <p14:tracePt t="217511" x="7104063" y="4860925"/>
          <p14:tracePt t="217519" x="7088188" y="4868863"/>
          <p14:tracePt t="217527" x="7061200" y="4886325"/>
          <p14:tracePt t="217536" x="7045325" y="4894263"/>
          <p14:tracePt t="217543" x="7019925" y="4911725"/>
          <p14:tracePt t="217552" x="6994525" y="4929188"/>
          <p14:tracePt t="217559" x="6985000" y="4946650"/>
          <p14:tracePt t="217567" x="6959600" y="4962525"/>
          <p14:tracePt t="217576" x="6934200" y="4987925"/>
          <p14:tracePt t="217583" x="6900863" y="5013325"/>
          <p14:tracePt t="217592" x="6875463" y="5030788"/>
          <p14:tracePt t="217599" x="6840538" y="5038725"/>
          <p14:tracePt t="217609" x="6807200" y="5056188"/>
          <p14:tracePt t="217615" x="6799263" y="5064125"/>
          <p14:tracePt t="217625" x="6789738" y="5064125"/>
          <p14:tracePt t="217639" x="6772275" y="5064125"/>
          <p14:tracePt t="217703" x="6764338" y="5064125"/>
          <p14:tracePt t="218319" x="6764338" y="5081588"/>
          <p14:tracePt t="218631" x="6764338" y="5091113"/>
          <p14:tracePt t="218663" x="6764338" y="5099050"/>
          <p14:tracePt t="218695" x="6781800" y="5099050"/>
          <p14:tracePt t="218703" x="6799263" y="5091113"/>
          <p14:tracePt t="218711" x="6824663" y="5081588"/>
          <p14:tracePt t="218719" x="6850063" y="5073650"/>
          <p14:tracePt t="218727" x="6865938" y="5073650"/>
          <p14:tracePt t="218735" x="6900863" y="5038725"/>
          <p14:tracePt t="218743" x="6916738" y="5038725"/>
          <p14:tracePt t="218751" x="6934200" y="5022850"/>
          <p14:tracePt t="218759" x="6951663" y="5005388"/>
          <p14:tracePt t="218767" x="6959600" y="4979988"/>
          <p14:tracePt t="218783" x="6959600" y="4962525"/>
          <p14:tracePt t="218792" x="6959600" y="4946650"/>
          <p14:tracePt t="218809" x="6959600" y="4929188"/>
          <p14:tracePt t="218815" x="6959600" y="4919663"/>
          <p14:tracePt t="218824" x="6959600" y="4911725"/>
          <p14:tracePt t="218831" x="6959600" y="4894263"/>
          <p14:tracePt t="218840" x="6969125" y="4886325"/>
          <p14:tracePt t="218847" x="6969125" y="4868863"/>
          <p14:tracePt t="218855" x="6985000" y="4843463"/>
          <p14:tracePt t="218871" x="6985000" y="4835525"/>
          <p14:tracePt t="218879" x="6994525" y="4810125"/>
          <p14:tracePt t="218895" x="6994525" y="4802188"/>
          <p14:tracePt t="218911" x="6994525" y="4792663"/>
          <p14:tracePt t="218935" x="6994525" y="4784725"/>
          <p14:tracePt t="218959" x="6994525" y="4775200"/>
          <p14:tracePt t="218983" x="6994525" y="4767263"/>
          <p14:tracePt t="219015" x="6994525" y="4749800"/>
          <p14:tracePt t="219022" x="6994525" y="4741863"/>
          <p14:tracePt t="219031" x="6994525" y="4733925"/>
          <p14:tracePt t="219039" x="6994525" y="4716463"/>
          <p14:tracePt t="219055" x="6994525" y="4699000"/>
          <p14:tracePt t="219063" x="6985000" y="4683125"/>
          <p14:tracePt t="219079" x="6985000" y="4673600"/>
          <p14:tracePt t="219087" x="6985000" y="4657725"/>
          <p14:tracePt t="219095" x="6985000" y="4648200"/>
          <p14:tracePt t="219111" x="6977063" y="4640263"/>
          <p14:tracePt t="219143" x="6969125" y="4630738"/>
          <p14:tracePt t="219223" x="6959600" y="4630738"/>
          <p14:tracePt t="219239" x="6951663" y="4614863"/>
          <p14:tracePt t="219247" x="6943725" y="4605338"/>
          <p14:tracePt t="219271" x="6934200" y="4597400"/>
          <p14:tracePt t="219279" x="6926263" y="4589463"/>
          <p14:tracePt t="219287" x="6916738" y="4579938"/>
          <p14:tracePt t="219303" x="6908800" y="4579938"/>
          <p14:tracePt t="219311" x="6908800" y="4572000"/>
          <p14:tracePt t="219327" x="6891338" y="4564063"/>
          <p14:tracePt t="219335" x="6883400" y="4564063"/>
          <p14:tracePt t="219352" x="6865938" y="4554538"/>
          <p14:tracePt t="219367" x="6858000" y="4554538"/>
          <p14:tracePt t="219384" x="6850063" y="4554538"/>
          <p14:tracePt t="219393" x="6832600" y="4554538"/>
          <p14:tracePt t="219399" x="6824663" y="4554538"/>
          <p14:tracePt t="219414" x="6807200" y="4554538"/>
          <p14:tracePt t="219423" x="6799263" y="4554538"/>
          <p14:tracePt t="219441" x="6772275" y="4554538"/>
          <p14:tracePt t="219447" x="6764338" y="4554538"/>
          <p14:tracePt t="219471" x="6756400" y="4554538"/>
          <p14:tracePt t="219495" x="6746875" y="4554538"/>
          <p14:tracePt t="219519" x="6738938" y="4554538"/>
          <p14:tracePt t="219535" x="6731000" y="4554538"/>
          <p14:tracePt t="219543" x="6721475" y="4554538"/>
          <p14:tracePt t="219551" x="6713538" y="4554538"/>
          <p14:tracePt t="219567" x="6705600" y="4554538"/>
          <p14:tracePt t="219583" x="6696075" y="4554538"/>
          <p14:tracePt t="219639" x="6680200" y="4554538"/>
          <p14:tracePt t="219654" x="6662738" y="4554538"/>
          <p14:tracePt t="219662" x="6645275" y="4554538"/>
          <p14:tracePt t="219671" x="6637338" y="4554538"/>
          <p14:tracePt t="219679" x="6627813" y="4554538"/>
          <p14:tracePt t="219687" x="6619875" y="4554538"/>
          <p14:tracePt t="219695" x="6611938" y="4554538"/>
          <p14:tracePt t="219703" x="6594475" y="4554538"/>
          <p14:tracePt t="219711" x="6586538" y="4554538"/>
          <p14:tracePt t="219719" x="6577013" y="4554538"/>
          <p14:tracePt t="219735" x="6569075" y="4554538"/>
          <p14:tracePt t="219751" x="6543675" y="4554538"/>
          <p14:tracePt t="219767" x="6535738" y="4554538"/>
          <p14:tracePt t="219783" x="6518275" y="4554538"/>
          <p14:tracePt t="219793" x="6510338" y="4564063"/>
          <p14:tracePt t="219815" x="6500813" y="4572000"/>
          <p14:tracePt t="219823" x="6492875" y="4572000"/>
          <p14:tracePt t="219839" x="6483350" y="4579938"/>
          <p14:tracePt t="219863" x="6475413" y="4589463"/>
          <p14:tracePt t="219879" x="6467475" y="4597400"/>
          <p14:tracePt t="219887" x="6467475" y="4605338"/>
          <p14:tracePt t="219896" x="6467475" y="4614863"/>
          <p14:tracePt t="219903" x="6457950" y="4622800"/>
          <p14:tracePt t="219919" x="6457950" y="4630738"/>
          <p14:tracePt t="219927" x="6450013" y="4648200"/>
          <p14:tracePt t="219935" x="6442075" y="4657725"/>
          <p14:tracePt t="219960" x="6442075" y="4665663"/>
          <p14:tracePt t="219967" x="6442075" y="4673600"/>
          <p14:tracePt t="219976" x="6442075" y="4683125"/>
          <p14:tracePt t="219984" x="6442075" y="4708525"/>
          <p14:tracePt t="219993" x="6442075" y="4716463"/>
          <p14:tracePt t="219999" x="6442075" y="4733925"/>
          <p14:tracePt t="220008" x="6442075" y="4741863"/>
          <p14:tracePt t="220015" x="6442075" y="4775200"/>
          <p14:tracePt t="220024" x="6442075" y="4784725"/>
          <p14:tracePt t="220031" x="6442075" y="4802188"/>
          <p14:tracePt t="220039" x="6442075" y="4818063"/>
          <p14:tracePt t="220047" x="6442075" y="4835525"/>
          <p14:tracePt t="220055" x="6442075" y="4843463"/>
          <p14:tracePt t="220063" x="6442075" y="4860925"/>
          <p14:tracePt t="220071" x="6442075" y="4868863"/>
          <p14:tracePt t="220079" x="6442075" y="4878388"/>
          <p14:tracePt t="220087" x="6442075" y="4886325"/>
          <p14:tracePt t="220103" x="6442075" y="4894263"/>
          <p14:tracePt t="220112" x="6442075" y="4903788"/>
          <p14:tracePt t="220135" x="6450013" y="4911725"/>
          <p14:tracePt t="220160" x="6457950" y="4919663"/>
          <p14:tracePt t="220167" x="6467475" y="4929188"/>
          <p14:tracePt t="220184" x="6483350" y="4946650"/>
          <p14:tracePt t="220194" x="6492875" y="4946650"/>
          <p14:tracePt t="220199" x="6500813" y="4954588"/>
          <p14:tracePt t="220216" x="6526213" y="4972050"/>
          <p14:tracePt t="220224" x="6535738" y="4979988"/>
          <p14:tracePt t="220231" x="6543675" y="4979988"/>
          <p14:tracePt t="220239" x="6543675" y="4987925"/>
          <p14:tracePt t="220255" x="6551613" y="4987925"/>
          <p14:tracePt t="220263" x="6569075" y="4987925"/>
          <p14:tracePt t="220271" x="6586538" y="4987925"/>
          <p14:tracePt t="220279" x="6602413" y="4987925"/>
          <p14:tracePt t="220287" x="6611938" y="4987925"/>
          <p14:tracePt t="220295" x="6619875" y="4987925"/>
          <p14:tracePt t="220303" x="6645275" y="4987925"/>
          <p14:tracePt t="220310" x="6654800" y="4987925"/>
          <p14:tracePt t="220318" x="6670675" y="4987925"/>
          <p14:tracePt t="220327" x="6680200" y="4987925"/>
          <p14:tracePt t="220334" x="6696075" y="4987925"/>
          <p14:tracePt t="220344" x="6705600" y="4987925"/>
          <p14:tracePt t="220351" x="6713538" y="4987925"/>
          <p14:tracePt t="220360" x="6721475" y="4987925"/>
          <p14:tracePt t="220382" x="6731000" y="4987925"/>
          <p14:tracePt t="220414" x="6738938" y="4987925"/>
          <p14:tracePt t="220430" x="6746875" y="4987925"/>
          <p14:tracePt t="220471" x="6756400" y="4987925"/>
          <p14:tracePt t="220495" x="6756400" y="4979988"/>
          <p14:tracePt t="220503" x="6772275" y="4962525"/>
          <p14:tracePt t="220520" x="6772275" y="4954588"/>
          <p14:tracePt t="220527" x="6781800" y="4946650"/>
          <p14:tracePt t="220544" x="6789738" y="4946650"/>
          <p14:tracePt t="220560" x="6789738" y="4929188"/>
          <p14:tracePt t="220576" x="6789738" y="4919663"/>
          <p14:tracePt t="220592" x="6789738" y="4911725"/>
          <p14:tracePt t="220600" x="6799263" y="4903788"/>
          <p14:tracePt t="220608" x="6799263" y="4894263"/>
          <p14:tracePt t="220615" x="6799263" y="4886325"/>
          <p14:tracePt t="220623" x="6807200" y="4878388"/>
          <p14:tracePt t="220631" x="6807200" y="4868863"/>
          <p14:tracePt t="220639" x="6807200" y="4860925"/>
          <p14:tracePt t="220647" x="6807200" y="4852988"/>
          <p14:tracePt t="220655" x="6807200" y="4835525"/>
          <p14:tracePt t="220663" x="6815138" y="4827588"/>
          <p14:tracePt t="220671" x="6815138" y="4818063"/>
          <p14:tracePt t="220679" x="6815138" y="4810125"/>
          <p14:tracePt t="220686" x="6815138" y="4792663"/>
          <p14:tracePt t="220702" x="6815138" y="4767263"/>
          <p14:tracePt t="220710" x="6815138" y="4759325"/>
          <p14:tracePt t="220728" x="6815138" y="4733925"/>
          <p14:tracePt t="220744" x="6815138" y="4716463"/>
          <p14:tracePt t="220751" x="6815138" y="4708525"/>
          <p14:tracePt t="220760" x="6815138" y="4699000"/>
          <p14:tracePt t="220767" x="6815138" y="4683125"/>
          <p14:tracePt t="220777" x="6807200" y="4683125"/>
          <p14:tracePt t="220783" x="6799263" y="4665663"/>
          <p14:tracePt t="220799" x="6799263" y="4657725"/>
          <p14:tracePt t="220807" x="6789738" y="4657725"/>
          <p14:tracePt t="220816" x="6772275" y="4640263"/>
          <p14:tracePt t="220823" x="6756400" y="4622800"/>
          <p14:tracePt t="220831" x="6756400" y="4614863"/>
          <p14:tracePt t="220839" x="6746875" y="4614863"/>
          <p14:tracePt t="220847" x="6738938" y="4614863"/>
          <p14:tracePt t="220863" x="6721475" y="4605338"/>
          <p14:tracePt t="220871" x="6713538" y="4597400"/>
          <p14:tracePt t="220879" x="6705600" y="4589463"/>
          <p14:tracePt t="220895" x="6696075" y="4589463"/>
          <p14:tracePt t="220903" x="6688138" y="4589463"/>
          <p14:tracePt t="220911" x="6670675" y="4589463"/>
          <p14:tracePt t="220919" x="6645275" y="4589463"/>
          <p14:tracePt t="220935" x="6637338" y="4589463"/>
          <p14:tracePt t="220944" x="6611938" y="4589463"/>
          <p14:tracePt t="220960" x="6594475" y="4589463"/>
          <p14:tracePt t="220978" x="6577013" y="4589463"/>
          <p14:tracePt t="220983" x="6569075" y="4589463"/>
          <p14:tracePt t="220991" x="6551613" y="4589463"/>
          <p14:tracePt t="220999" x="6543675" y="4589463"/>
          <p14:tracePt t="221007" x="6535738" y="4589463"/>
          <p14:tracePt t="221015" x="6535738" y="4597400"/>
          <p14:tracePt t="221031" x="6526213" y="4605338"/>
          <p14:tracePt t="221079" x="6526213" y="4614863"/>
          <p14:tracePt t="221096" x="6510338" y="4630738"/>
          <p14:tracePt t="221120" x="6510338" y="4640263"/>
          <p14:tracePt t="221567" x="6535738" y="4640263"/>
          <p14:tracePt t="221576" x="6569075" y="4640263"/>
          <p14:tracePt t="221582" x="6577013" y="4622800"/>
          <p14:tracePt t="221592" x="6586538" y="4614863"/>
          <p14:tracePt t="221607" x="6586538" y="4605338"/>
          <p14:tracePt t="221615" x="6586538" y="4597400"/>
          <p14:tracePt t="221631" x="6586538" y="4614863"/>
          <p14:tracePt t="221647" x="6602413" y="4614863"/>
          <p14:tracePt t="221719" x="6594475" y="4614863"/>
          <p14:tracePt t="221767" x="6586538" y="4605338"/>
          <p14:tracePt t="221823" x="6594475" y="4597400"/>
          <p14:tracePt t="221831" x="6602413" y="4597400"/>
          <p14:tracePt t="221839" x="6619875" y="4597400"/>
          <p14:tracePt t="221855" x="6627813" y="4589463"/>
          <p14:tracePt t="221864" x="6645275" y="4572000"/>
          <p14:tracePt t="221871" x="6654800" y="4564063"/>
          <p14:tracePt t="221887" x="6654800" y="4546600"/>
          <p14:tracePt t="221895" x="6662738" y="4513263"/>
          <p14:tracePt t="221911" x="6662738" y="4486275"/>
          <p14:tracePt t="221928" x="6662738" y="4478338"/>
          <p14:tracePt t="221935" x="6662738" y="4460875"/>
          <p14:tracePt t="221944" x="6670675" y="4452938"/>
          <p14:tracePt t="221951" x="6680200" y="4452938"/>
          <p14:tracePt t="222183" x="6688138" y="4452938"/>
          <p14:tracePt t="222190" x="6713538" y="4452938"/>
          <p14:tracePt t="222198" x="6746875" y="4452938"/>
          <p14:tracePt t="222207" x="6764338" y="4452938"/>
          <p14:tracePt t="222216" x="6799263" y="4452938"/>
          <p14:tracePt t="222223" x="6832600" y="4452938"/>
          <p14:tracePt t="222232" x="6840538" y="4452938"/>
          <p14:tracePt t="222239" x="6875463" y="4452938"/>
          <p14:tracePt t="222247" x="6883400" y="4445000"/>
          <p14:tracePt t="222255" x="6900863" y="4445000"/>
          <p14:tracePt t="222263" x="6908800" y="4435475"/>
          <p14:tracePt t="222271" x="6926263" y="4419600"/>
          <p14:tracePt t="222287" x="6943725" y="4419600"/>
          <p14:tracePt t="222311" x="6951663" y="4410075"/>
          <p14:tracePt t="222319" x="6969125" y="4402138"/>
          <p14:tracePt t="222535" x="6951663" y="4402138"/>
          <p14:tracePt t="222544" x="6951663" y="4394200"/>
          <p14:tracePt t="222551" x="6943725" y="4384675"/>
          <p14:tracePt t="222567" x="6934200" y="4376738"/>
          <p14:tracePt t="222584" x="6916738" y="4368800"/>
          <p14:tracePt t="222591" x="6908800" y="4368800"/>
          <p14:tracePt t="222599" x="6883400" y="4368800"/>
          <p14:tracePt t="222608" x="6875463" y="4368800"/>
          <p14:tracePt t="222616" x="6850063" y="4368800"/>
          <p14:tracePt t="222623" x="6840538" y="4368800"/>
          <p14:tracePt t="222632" x="6832600" y="4368800"/>
          <p14:tracePt t="222639" x="6807200" y="4368800"/>
          <p14:tracePt t="222647" x="6799263" y="4368800"/>
          <p14:tracePt t="222655" x="6772275" y="4368800"/>
          <p14:tracePt t="222671" x="6746875" y="4368800"/>
          <p14:tracePt t="222679" x="6738938" y="4368800"/>
          <p14:tracePt t="222687" x="6731000" y="4368800"/>
          <p14:tracePt t="222695" x="6705600" y="4368800"/>
          <p14:tracePt t="222712" x="6696075" y="4368800"/>
          <p14:tracePt t="222727" x="6680200" y="4368800"/>
          <p14:tracePt t="222751" x="6670675" y="4368800"/>
          <p14:tracePt t="222767" x="6662738" y="4368800"/>
          <p14:tracePt t="222775" x="6654800" y="4368800"/>
          <p14:tracePt t="222783" x="6645275" y="4368800"/>
          <p14:tracePt t="222792" x="6637338" y="4368800"/>
          <p14:tracePt t="222798" x="6611938" y="4368800"/>
          <p14:tracePt t="222806" x="6594475" y="4368800"/>
          <p14:tracePt t="222814" x="6577013" y="4368800"/>
          <p14:tracePt t="222822" x="6561138" y="4368800"/>
          <p14:tracePt t="222831" x="6535738" y="4368800"/>
          <p14:tracePt t="222838" x="6526213" y="4384675"/>
          <p14:tracePt t="222855" x="6510338" y="4394200"/>
          <p14:tracePt t="222862" x="6500813" y="4394200"/>
          <p14:tracePt t="222870" x="6492875" y="4402138"/>
          <p14:tracePt t="222895" x="6483350" y="4410075"/>
          <p14:tracePt t="222903" x="6475413" y="4419600"/>
          <p14:tracePt t="222918" x="6457950" y="4427538"/>
          <p14:tracePt t="222934" x="6450013" y="4435475"/>
          <p14:tracePt t="222951" x="6442075" y="4435475"/>
          <p14:tracePt t="222976" x="6424613" y="4452938"/>
          <p14:tracePt t="222991" x="6407150" y="4460875"/>
          <p14:tracePt t="222999" x="6399213" y="4470400"/>
          <p14:tracePt t="223031" x="6391275" y="4478338"/>
          <p14:tracePt t="223047" x="6381750" y="4486275"/>
          <p14:tracePt t="223071" x="6373813" y="4495800"/>
          <p14:tracePt t="223079" x="6373813" y="4503738"/>
          <p14:tracePt t="223088" x="6373813" y="4513263"/>
          <p14:tracePt t="223095" x="6365875" y="4513263"/>
          <p14:tracePt t="223112" x="6365875" y="4521200"/>
          <p14:tracePt t="223118" x="6356350" y="4538663"/>
          <p14:tracePt t="223144" x="6356350" y="4546600"/>
          <p14:tracePt t="223160" x="6356350" y="4554538"/>
          <p14:tracePt t="223175" x="6348413" y="4564063"/>
          <p14:tracePt t="223184" x="6348413" y="4572000"/>
          <p14:tracePt t="223192" x="6348413" y="4579938"/>
          <p14:tracePt t="223215" x="6348413" y="4597400"/>
          <p14:tracePt t="223223" x="6338888" y="4614863"/>
          <p14:tracePt t="223247" x="6338888" y="4640263"/>
          <p14:tracePt t="223264" x="6338888" y="4648200"/>
          <p14:tracePt t="223271" x="6338888" y="4665663"/>
          <p14:tracePt t="223287" x="6338888" y="4673600"/>
          <p14:tracePt t="223295" x="6338888" y="4691063"/>
          <p14:tracePt t="223303" x="6338888" y="4699000"/>
          <p14:tracePt t="223312" x="6338888" y="4708525"/>
          <p14:tracePt t="223319" x="6338888" y="4716463"/>
          <p14:tracePt t="223328" x="6338888" y="4733925"/>
          <p14:tracePt t="223335" x="6338888" y="4749800"/>
          <p14:tracePt t="223344" x="6338888" y="4767263"/>
          <p14:tracePt t="223351" x="6338888" y="4784725"/>
          <p14:tracePt t="223360" x="6338888" y="4810125"/>
          <p14:tracePt t="223367" x="6338888" y="4818063"/>
          <p14:tracePt t="223375" x="6356350" y="4843463"/>
          <p14:tracePt t="223383" x="6373813" y="4860925"/>
          <p14:tracePt t="223391" x="6381750" y="4878388"/>
          <p14:tracePt t="223398" x="6391275" y="4878388"/>
          <p14:tracePt t="223407" x="6407150" y="4894263"/>
          <p14:tracePt t="223423" x="6416675" y="4903788"/>
          <p14:tracePt t="223455" x="6432550" y="4911725"/>
          <p14:tracePt t="223479" x="6432550" y="4919663"/>
          <p14:tracePt t="223495" x="6442075" y="4929188"/>
          <p14:tracePt t="223511" x="6450013" y="4929188"/>
          <p14:tracePt t="223528" x="6457950" y="4946650"/>
          <p14:tracePt t="223584" x="6457950" y="4954588"/>
          <p14:tracePt t="223623" x="6467475" y="4962525"/>
          <p14:tracePt t="223630" x="6475413" y="4972050"/>
          <p14:tracePt t="223647" x="6483350" y="4979988"/>
          <p14:tracePt t="223671" x="6483350" y="4987925"/>
          <p14:tracePt t="223702" x="6492875" y="5005388"/>
          <p14:tracePt t="223711" x="6500813" y="5013325"/>
          <p14:tracePt t="223718" x="6510338" y="5022850"/>
          <p14:tracePt t="223728" x="6510338" y="5030788"/>
          <p14:tracePt t="223735" x="6518275" y="5038725"/>
          <p14:tracePt t="223744" x="6526213" y="5048250"/>
          <p14:tracePt t="223758" x="6526213" y="5056188"/>
          <p14:tracePt t="223776" x="6535738" y="5056188"/>
          <p14:tracePt t="223782" x="6543675" y="5056188"/>
          <p14:tracePt t="223791" x="6551613" y="5056188"/>
          <p14:tracePt t="223799" x="6561138" y="5056188"/>
          <p14:tracePt t="223806" x="6569075" y="5056188"/>
          <p14:tracePt t="223814" x="6577013" y="5056188"/>
          <p14:tracePt t="223822" x="6594475" y="5073650"/>
          <p14:tracePt t="223830" x="6611938" y="5073650"/>
          <p14:tracePt t="223839" x="6611938" y="5081588"/>
          <p14:tracePt t="223847" x="6627813" y="5081588"/>
          <p14:tracePt t="223854" x="6637338" y="5081588"/>
          <p14:tracePt t="223863" x="6645275" y="5091113"/>
          <p14:tracePt t="223879" x="6662738" y="5091113"/>
          <p14:tracePt t="223896" x="6670675" y="5091113"/>
          <p14:tracePt t="223912" x="6696075" y="5091113"/>
          <p14:tracePt t="223929" x="6705600" y="5091113"/>
          <p14:tracePt t="223934" x="6721475" y="5091113"/>
          <p14:tracePt t="223947" x="6731000" y="5091113"/>
          <p14:tracePt t="223951" x="6746875" y="5091113"/>
          <p14:tracePt t="223963" x="6756400" y="5081588"/>
          <p14:tracePt t="223967" x="6772275" y="5073650"/>
          <p14:tracePt t="223975" x="6799263" y="5064125"/>
          <p14:tracePt t="223992" x="6807200" y="5056188"/>
          <p14:tracePt t="224000" x="6815138" y="5048250"/>
          <p14:tracePt t="224007" x="6824663" y="5038725"/>
          <p14:tracePt t="224015" x="6832600" y="5030788"/>
          <p14:tracePt t="224031" x="6850063" y="5013325"/>
          <p14:tracePt t="224039" x="6858000" y="5005388"/>
          <p14:tracePt t="224055" x="6858000" y="4997450"/>
          <p14:tracePt t="224063" x="6865938" y="4997450"/>
          <p14:tracePt t="224071" x="6875463" y="4987925"/>
          <p14:tracePt t="224079" x="6875463" y="4979988"/>
          <p14:tracePt t="224087" x="6891338" y="4972050"/>
          <p14:tracePt t="224103" x="6891338" y="4954588"/>
          <p14:tracePt t="224112" x="6891338" y="4946650"/>
          <p14:tracePt t="224119" x="6891338" y="4937125"/>
          <p14:tracePt t="224128" x="6891338" y="4929188"/>
          <p14:tracePt t="224135" x="6900863" y="4911725"/>
          <p14:tracePt t="224146" x="6908800" y="4903788"/>
          <p14:tracePt t="224151" x="6908800" y="4886325"/>
          <p14:tracePt t="224159" x="6908800" y="4878388"/>
          <p14:tracePt t="224176" x="6908800" y="4868863"/>
          <p14:tracePt t="224183" x="6908800" y="4852988"/>
          <p14:tracePt t="224192" x="6908800" y="4843463"/>
          <p14:tracePt t="224199" x="6900863" y="4818063"/>
          <p14:tracePt t="224207" x="6900863" y="4810125"/>
          <p14:tracePt t="224215" x="6900863" y="4802188"/>
          <p14:tracePt t="224223" x="6891338" y="4784725"/>
          <p14:tracePt t="224231" x="6883400" y="4767263"/>
          <p14:tracePt t="224239" x="6865938" y="4741863"/>
          <p14:tracePt t="224247" x="6865938" y="4733925"/>
          <p14:tracePt t="224255" x="6858000" y="4716463"/>
          <p14:tracePt t="224263" x="6850063" y="4699000"/>
          <p14:tracePt t="224279" x="6840538" y="4683125"/>
          <p14:tracePt t="224287" x="6840538" y="4673600"/>
          <p14:tracePt t="224296" x="6832600" y="4665663"/>
          <p14:tracePt t="224311" x="6824663" y="4640263"/>
          <p14:tracePt t="224319" x="6815138" y="4622800"/>
          <p14:tracePt t="224335" x="6807200" y="4605338"/>
          <p14:tracePt t="224345" x="6807200" y="4597400"/>
          <p14:tracePt t="224351" x="6799263" y="4589463"/>
          <p14:tracePt t="224359" x="6789738" y="4579938"/>
          <p14:tracePt t="224368" x="6781800" y="4572000"/>
          <p14:tracePt t="224376" x="6772275" y="4564063"/>
          <p14:tracePt t="224384" x="6764338" y="4554538"/>
          <p14:tracePt t="224391" x="6756400" y="4554538"/>
          <p14:tracePt t="224399" x="6738938" y="4554538"/>
          <p14:tracePt t="224407" x="6731000" y="4554538"/>
          <p14:tracePt t="224416" x="6721475" y="4554538"/>
          <p14:tracePt t="224423" x="6705600" y="4546600"/>
          <p14:tracePt t="224431" x="6696075" y="4538663"/>
          <p14:tracePt t="224447" x="6680200" y="4538663"/>
          <p14:tracePt t="224455" x="6662738" y="4538663"/>
          <p14:tracePt t="224471" x="6645275" y="4538663"/>
          <p14:tracePt t="224479" x="6637338" y="4538663"/>
          <p14:tracePt t="224487" x="6627813" y="4538663"/>
          <p14:tracePt t="224495" x="6602413" y="4538663"/>
          <p14:tracePt t="224503" x="6594475" y="4538663"/>
          <p14:tracePt t="224511" x="6577013" y="4538663"/>
          <p14:tracePt t="224518" x="6569075" y="4538663"/>
          <p14:tracePt t="224536" x="6551613" y="4538663"/>
          <p14:tracePt t="224545" x="6543675" y="4538663"/>
          <p14:tracePt t="224551" x="6535738" y="4546600"/>
          <p14:tracePt t="224575" x="6518275" y="4546600"/>
          <p14:tracePt t="224591" x="6500813" y="4564063"/>
          <p14:tracePt t="224615" x="6492875" y="4572000"/>
          <p14:tracePt t="224631" x="6483350" y="4572000"/>
          <p14:tracePt t="224639" x="6475413" y="4579938"/>
          <p14:tracePt t="224655" x="6467475" y="4589463"/>
          <p14:tracePt t="224663" x="6457950" y="4597400"/>
          <p14:tracePt t="224687" x="6457950" y="4605338"/>
          <p14:tracePt t="224696" x="6457950" y="4622800"/>
          <p14:tracePt t="224703" x="6450013" y="4630738"/>
          <p14:tracePt t="224712" x="6442075" y="4640263"/>
          <p14:tracePt t="224719" x="6442075" y="4657725"/>
          <p14:tracePt t="224728" x="6442075" y="4665663"/>
          <p14:tracePt t="224735" x="6442075" y="4683125"/>
          <p14:tracePt t="224746" x="6432550" y="4699000"/>
          <p14:tracePt t="224751" x="6432550" y="4708525"/>
          <p14:tracePt t="224759" x="6424613" y="4724400"/>
          <p14:tracePt t="224767" x="6424613" y="4741863"/>
          <p14:tracePt t="224776" x="6407150" y="4759325"/>
          <p14:tracePt t="224783" x="6407150" y="4767263"/>
          <p14:tracePt t="224791" x="6399213" y="4784725"/>
          <p14:tracePt t="224800" x="6399213" y="4792663"/>
          <p14:tracePt t="224807" x="6391275" y="4810125"/>
          <p14:tracePt t="224823" x="6391275" y="4827588"/>
          <p14:tracePt t="224832" x="6391275" y="4835525"/>
          <p14:tracePt t="224839" x="6391275" y="4843463"/>
          <p14:tracePt t="224847" x="6391275" y="4860925"/>
          <p14:tracePt t="224855" x="6391275" y="4868863"/>
          <p14:tracePt t="224863" x="6391275" y="4894263"/>
          <p14:tracePt t="224871" x="6391275" y="4903788"/>
          <p14:tracePt t="224879" x="6391275" y="4929188"/>
          <p14:tracePt t="224887" x="6391275" y="4937125"/>
          <p14:tracePt t="224896" x="6391275" y="4962525"/>
          <p14:tracePt t="224903" x="6391275" y="4979988"/>
          <p14:tracePt t="224912" x="6391275" y="4997450"/>
          <p14:tracePt t="224919" x="6391275" y="5022850"/>
          <p14:tracePt t="224928" x="6391275" y="5038725"/>
          <p14:tracePt t="224935" x="6399213" y="5056188"/>
          <p14:tracePt t="224942" x="6399213" y="5073650"/>
          <p14:tracePt t="224952" x="6407150" y="5091113"/>
          <p14:tracePt t="224964" x="6416675" y="5099050"/>
          <p14:tracePt t="224966" x="6416675" y="5116513"/>
          <p14:tracePt t="224976" x="6424613" y="5124450"/>
          <p14:tracePt t="224984" x="6432550" y="5149850"/>
          <p14:tracePt t="224991" x="6432550" y="5157788"/>
          <p14:tracePt t="225000" x="6442075" y="5167313"/>
          <p14:tracePt t="225007" x="6450013" y="5167313"/>
          <p14:tracePt t="225015" x="6450013" y="5175250"/>
          <p14:tracePt t="225023" x="6467475" y="5192713"/>
          <p14:tracePt t="225039" x="6475413" y="5192713"/>
          <p14:tracePt t="225047" x="6492875" y="5192713"/>
          <p14:tracePt t="225055" x="6500813" y="5192713"/>
          <p14:tracePt t="225064" x="6510338" y="5200650"/>
          <p14:tracePt t="225071" x="6518275" y="5200650"/>
          <p14:tracePt t="225079" x="6535738" y="5200650"/>
          <p14:tracePt t="225087" x="6543675" y="5200650"/>
          <p14:tracePt t="225104" x="6561138" y="5200650"/>
          <p14:tracePt t="225112" x="6569075" y="5200650"/>
          <p14:tracePt t="225129" x="6594475" y="5200650"/>
          <p14:tracePt t="225135" x="6602413" y="5200650"/>
          <p14:tracePt t="225143" x="6627813" y="5200650"/>
          <p14:tracePt t="225151" x="6637338" y="5200650"/>
          <p14:tracePt t="225161" x="6662738" y="5200650"/>
          <p14:tracePt t="225167" x="6688138" y="5192713"/>
          <p14:tracePt t="225176" x="6713538" y="5183188"/>
          <p14:tracePt t="225183" x="6721475" y="5175250"/>
          <p14:tracePt t="225191" x="6756400" y="5167313"/>
          <p14:tracePt t="225199" x="6781800" y="5149850"/>
          <p14:tracePt t="225207" x="6789738" y="5141913"/>
          <p14:tracePt t="225215" x="6799263" y="5132388"/>
          <p14:tracePt t="225223" x="6815138" y="5116513"/>
          <p14:tracePt t="225231" x="6832600" y="5099050"/>
          <p14:tracePt t="225239" x="6832600" y="5091113"/>
          <p14:tracePt t="225248" x="6858000" y="5073650"/>
          <p14:tracePt t="225255" x="6865938" y="5064125"/>
          <p14:tracePt t="225263" x="6875463" y="5048250"/>
          <p14:tracePt t="225271" x="6891338" y="5030788"/>
          <p14:tracePt t="225279" x="6900863" y="5022850"/>
          <p14:tracePt t="225287" x="6908800" y="5013325"/>
          <p14:tracePt t="225296" x="6908800" y="5005388"/>
          <p14:tracePt t="225303" x="6934200" y="4972050"/>
          <p14:tracePt t="225318" x="6943725" y="4962525"/>
          <p14:tracePt t="225328" x="6951663" y="4937125"/>
          <p14:tracePt t="225335" x="6969125" y="4919663"/>
          <p14:tracePt t="225344" x="6977063" y="4911725"/>
          <p14:tracePt t="225351" x="6977063" y="4894263"/>
          <p14:tracePt t="225367" x="6977063" y="4868863"/>
          <p14:tracePt t="225377" x="6985000" y="4868863"/>
          <p14:tracePt t="225383" x="6985000" y="4852988"/>
          <p14:tracePt t="225391" x="6985000" y="4827588"/>
          <p14:tracePt t="225399" x="6985000" y="4818063"/>
          <p14:tracePt t="225408" x="6985000" y="4792663"/>
          <p14:tracePt t="225416" x="6985000" y="4775200"/>
          <p14:tracePt t="225423" x="6985000" y="4759325"/>
          <p14:tracePt t="225431" x="6985000" y="4741863"/>
          <p14:tracePt t="225439" x="6985000" y="4733925"/>
          <p14:tracePt t="225448" x="6985000" y="4716463"/>
          <p14:tracePt t="225455" x="6969125" y="4691063"/>
          <p14:tracePt t="225463" x="6959600" y="4673600"/>
          <p14:tracePt t="225471" x="6934200" y="4657725"/>
          <p14:tracePt t="225480" x="6926263" y="4657725"/>
          <p14:tracePt t="225487" x="6908800" y="4640263"/>
          <p14:tracePt t="225496" x="6900863" y="4630738"/>
          <p14:tracePt t="225503" x="6865938" y="4605338"/>
          <p14:tracePt t="225512" x="6858000" y="4597400"/>
          <p14:tracePt t="225519" x="6832600" y="4597400"/>
          <p14:tracePt t="225528" x="6824663" y="4597400"/>
          <p14:tracePt t="225536" x="6807200" y="4589463"/>
          <p14:tracePt t="225542" x="6799263" y="4589463"/>
          <p14:tracePt t="225551" x="6781800" y="4572000"/>
          <p14:tracePt t="225562" x="6772275" y="4572000"/>
          <p14:tracePt t="225567" x="6764338" y="4572000"/>
          <p14:tracePt t="225576" x="6746875" y="4572000"/>
          <p14:tracePt t="225583" x="6738938" y="4564063"/>
          <p14:tracePt t="225591" x="6731000" y="4564063"/>
          <p14:tracePt t="225599" x="6713538" y="4564063"/>
          <p14:tracePt t="225608" x="6688138" y="4554538"/>
          <p14:tracePt t="225615" x="6680200" y="4546600"/>
          <p14:tracePt t="225623" x="6670675" y="4538663"/>
          <p14:tracePt t="225631" x="6654800" y="4529138"/>
          <p14:tracePt t="225639" x="6645275" y="4521200"/>
          <p14:tracePt t="225647" x="6637338" y="4521200"/>
          <p14:tracePt t="225654" x="6611938" y="4521200"/>
          <p14:tracePt t="225671" x="6586538" y="4521200"/>
          <p14:tracePt t="225679" x="6577013" y="4521200"/>
          <p14:tracePt t="225687" x="6569075" y="4521200"/>
          <p14:tracePt t="225695" x="6561138" y="4521200"/>
          <p14:tracePt t="225703" x="6543675" y="4521200"/>
          <p14:tracePt t="225712" x="6510338" y="4521200"/>
          <p14:tracePt t="225719" x="6500813" y="4521200"/>
          <p14:tracePt t="225727" x="6483350" y="4521200"/>
          <p14:tracePt t="225734" x="6457950" y="4521200"/>
          <p14:tracePt t="225742" x="6442075" y="4521200"/>
          <p14:tracePt t="225751" x="6424613" y="4521200"/>
          <p14:tracePt t="225759" x="6391275" y="4538663"/>
          <p14:tracePt t="225767" x="6381750" y="4538663"/>
          <p14:tracePt t="225776" x="6373813" y="4546600"/>
          <p14:tracePt t="225783" x="6356350" y="4546600"/>
          <p14:tracePt t="225790" x="6338888" y="4554538"/>
          <p14:tracePt t="225799" x="6330950" y="4572000"/>
          <p14:tracePt t="225807" x="6323013" y="4572000"/>
          <p14:tracePt t="225823" x="6313488" y="4589463"/>
          <p14:tracePt t="225831" x="6313488" y="4597400"/>
          <p14:tracePt t="225847" x="6305550" y="4614863"/>
          <p14:tracePt t="225871" x="6288088" y="4648200"/>
          <p14:tracePt t="225887" x="6288088" y="4673600"/>
          <p14:tracePt t="225904" x="6288088" y="4691063"/>
          <p14:tracePt t="225912" x="6288088" y="4708525"/>
          <p14:tracePt t="225920" x="6288088" y="4724400"/>
          <p14:tracePt t="225928" x="6288088" y="4749800"/>
          <p14:tracePt t="225943" x="6288088" y="4767263"/>
          <p14:tracePt t="225951" x="6288088" y="4784725"/>
          <p14:tracePt t="225977" x="6288088" y="4802188"/>
          <p14:tracePt t="225982" x="6288088" y="4818063"/>
          <p14:tracePt t="225999" x="6288088" y="4827588"/>
          <p14:tracePt t="226007" x="6288088" y="4843463"/>
          <p14:tracePt t="226024" x="6288088" y="4852988"/>
          <p14:tracePt t="226031" x="6288088" y="4860925"/>
          <p14:tracePt t="226039" x="6288088" y="4868863"/>
          <p14:tracePt t="226048" x="6288088" y="4878388"/>
          <p14:tracePt t="226055" x="6288088" y="4886325"/>
          <p14:tracePt t="226071" x="6288088" y="4903788"/>
          <p14:tracePt t="226079" x="6288088" y="4911725"/>
          <p14:tracePt t="226096" x="6288088" y="4919663"/>
          <p14:tracePt t="226103" x="6288088" y="4929188"/>
          <p14:tracePt t="226113" x="6288088" y="4937125"/>
          <p14:tracePt t="226119" x="6297613" y="4954588"/>
          <p14:tracePt t="226135" x="6305550" y="4972050"/>
          <p14:tracePt t="226151" x="6305550" y="4979988"/>
          <p14:tracePt t="226160" x="6305550" y="5005388"/>
          <p14:tracePt t="226167" x="6313488" y="5013325"/>
          <p14:tracePt t="226175" x="6313488" y="5022850"/>
          <p14:tracePt t="226183" x="6323013" y="5030788"/>
          <p14:tracePt t="226200" x="6330950" y="5048250"/>
          <p14:tracePt t="226207" x="6330950" y="5056188"/>
          <p14:tracePt t="226214" x="6338888" y="5064125"/>
          <p14:tracePt t="226223" x="6348413" y="5081588"/>
          <p14:tracePt t="226231" x="6348413" y="5091113"/>
          <p14:tracePt t="226239" x="6356350" y="5091113"/>
          <p14:tracePt t="226248" x="6365875" y="5099050"/>
          <p14:tracePt t="226255" x="6365875" y="5106988"/>
          <p14:tracePt t="226271" x="6381750" y="5116513"/>
          <p14:tracePt t="226296" x="6391275" y="5124450"/>
          <p14:tracePt t="226319" x="6391275" y="5132388"/>
          <p14:tracePt t="226335" x="6399213" y="5141913"/>
          <p14:tracePt t="226351" x="6407150" y="5141913"/>
          <p14:tracePt t="226359" x="6416675" y="5149850"/>
          <p14:tracePt t="226375" x="6416675" y="5157788"/>
          <p14:tracePt t="226382" x="6424613" y="5157788"/>
          <p14:tracePt t="226399" x="6432550" y="5157788"/>
          <p14:tracePt t="226415" x="6432550" y="5167313"/>
          <p14:tracePt t="226431" x="6442075" y="5167313"/>
          <p14:tracePt t="226447" x="6450013" y="5167313"/>
          <p14:tracePt t="226471" x="6457950" y="5167313"/>
          <p14:tracePt t="226503" x="6467475" y="5167313"/>
          <p14:tracePt t="226529" x="6475413" y="5167313"/>
          <p14:tracePt t="226551" x="6483350" y="5167313"/>
          <p14:tracePt t="226559" x="6500813" y="5167313"/>
          <p14:tracePt t="226591" x="6510338" y="5167313"/>
          <p14:tracePt t="226599" x="6518275" y="5167313"/>
          <p14:tracePt t="226607" x="6535738" y="5167313"/>
          <p14:tracePt t="226623" x="6543675" y="5167313"/>
          <p14:tracePt t="226631" x="6551613" y="5167313"/>
          <p14:tracePt t="226639" x="6569075" y="5157788"/>
          <p14:tracePt t="226647" x="6577013" y="5157788"/>
          <p14:tracePt t="226655" x="6586538" y="5157788"/>
          <p14:tracePt t="226664" x="6594475" y="5157788"/>
          <p14:tracePt t="226671" x="6602413" y="5157788"/>
          <p14:tracePt t="226687" x="6611938" y="5157788"/>
          <p14:tracePt t="226696" x="6619875" y="5157788"/>
          <p14:tracePt t="226703" x="6627813" y="5157788"/>
          <p14:tracePt t="226712" x="6637338" y="5157788"/>
          <p14:tracePt t="226719" x="6654800" y="5141913"/>
          <p14:tracePt t="226727" x="6662738" y="5141913"/>
          <p14:tracePt t="226736" x="6670675" y="5141913"/>
          <p14:tracePt t="226743" x="6680200" y="5141913"/>
          <p14:tracePt t="226751" x="6688138" y="5141913"/>
          <p14:tracePt t="226759" x="6696075" y="5141913"/>
          <p14:tracePt t="226775" x="6705600" y="5132388"/>
          <p14:tracePt t="226807" x="6721475" y="5132388"/>
          <p14:tracePt t="226815" x="6731000" y="5132388"/>
          <p14:tracePt t="226848" x="6756400" y="5124450"/>
          <p14:tracePt t="226870" x="6772275" y="5106988"/>
          <p14:tracePt t="226897" x="6772275" y="5099050"/>
          <p14:tracePt t="226927" x="6781800" y="5099050"/>
          <p14:tracePt t="226951" x="6789738" y="5091113"/>
          <p14:tracePt t="226959" x="6789738" y="5081588"/>
          <p14:tracePt t="226983" x="6789738" y="5073650"/>
          <p14:tracePt t="226991" x="6799263" y="5064125"/>
          <p14:tracePt t="227007" x="6807200" y="5056188"/>
          <p14:tracePt t="227015" x="6807200" y="5048250"/>
          <p14:tracePt t="227031" x="6807200" y="5038725"/>
          <p14:tracePt t="227039" x="6815138" y="5030788"/>
          <p14:tracePt t="227055" x="6815138" y="5022850"/>
          <p14:tracePt t="227063" x="6815138" y="5005388"/>
          <p14:tracePt t="227080" x="6824663" y="5005388"/>
          <p14:tracePt t="227087" x="6832600" y="4997450"/>
          <p14:tracePt t="227103" x="6840538" y="4979988"/>
          <p14:tracePt t="227128" x="6850063" y="4972050"/>
          <p14:tracePt t="227135" x="6858000" y="4962525"/>
          <p14:tracePt t="227144" x="6865938" y="4954588"/>
          <p14:tracePt t="227150" x="6865938" y="4946650"/>
          <p14:tracePt t="227175" x="6875463" y="4929188"/>
          <p14:tracePt t="227191" x="6883400" y="4919663"/>
          <p14:tracePt t="227207" x="6891338" y="4911725"/>
          <p14:tracePt t="227231" x="6891338" y="4894263"/>
          <p14:tracePt t="227255" x="6900863" y="4886325"/>
          <p14:tracePt t="227280" x="6900863" y="4878388"/>
          <p14:tracePt t="227296" x="6908800" y="4868863"/>
          <p14:tracePt t="227303" x="6916738" y="4868863"/>
          <p14:tracePt t="227319" x="6916738" y="4860925"/>
          <p14:tracePt t="227335" x="6926263" y="4852988"/>
          <p14:tracePt t="227343" x="6934200" y="4852988"/>
          <p14:tracePt t="227350" x="6934200" y="4843463"/>
          <p14:tracePt t="227358" x="6943725" y="4827588"/>
          <p14:tracePt t="227367" x="6951663" y="4810125"/>
          <p14:tracePt t="227383" x="6959600" y="4810125"/>
          <p14:tracePt t="227391" x="6969125" y="4802188"/>
          <p14:tracePt t="227399" x="6969125" y="4792663"/>
          <p14:tracePt t="227423" x="6969125" y="4784725"/>
          <p14:tracePt t="227431" x="6977063" y="4767263"/>
          <p14:tracePt t="227455" x="6977063" y="4749800"/>
          <p14:tracePt t="227463" x="6985000" y="4741863"/>
          <p14:tracePt t="227496" x="6985000" y="4733925"/>
          <p14:tracePt t="227503" x="6985000" y="4724400"/>
          <p14:tracePt t="227519" x="6985000" y="4716463"/>
          <p14:tracePt t="227535" x="6985000" y="4699000"/>
          <p14:tracePt t="227559" x="6985000" y="4691063"/>
          <p14:tracePt t="227567" x="6985000" y="4683125"/>
          <p14:tracePt t="227575" x="6985000" y="4673600"/>
          <p14:tracePt t="227591" x="6985000" y="4657725"/>
          <p14:tracePt t="227599" x="6985000" y="4648200"/>
          <p14:tracePt t="227607" x="6985000" y="4640263"/>
          <p14:tracePt t="227615" x="6985000" y="4630738"/>
          <p14:tracePt t="227622" x="6985000" y="4622800"/>
          <p14:tracePt t="227639" x="6985000" y="4614863"/>
          <p14:tracePt t="227647" x="6985000" y="4597400"/>
          <p14:tracePt t="227671" x="6985000" y="4589463"/>
          <p14:tracePt t="227696" x="6977063" y="4564063"/>
          <p14:tracePt t="227712" x="6977063" y="4554538"/>
          <p14:tracePt t="227719" x="6977063" y="4529138"/>
          <p14:tracePt t="227735" x="6977063" y="4521200"/>
          <p14:tracePt t="227751" x="6959600" y="4495800"/>
          <p14:tracePt t="227759" x="6959600" y="4486275"/>
          <p14:tracePt t="227767" x="6951663" y="4486275"/>
          <p14:tracePt t="227775" x="6951663" y="4470400"/>
          <p14:tracePt t="227783" x="6951663" y="4460875"/>
          <p14:tracePt t="227792" x="6943725" y="4452938"/>
          <p14:tracePt t="227799" x="6943725" y="4435475"/>
          <p14:tracePt t="227807" x="6943725" y="4427538"/>
          <p14:tracePt t="227823" x="6943725" y="4419600"/>
          <p14:tracePt t="227831" x="6943725" y="4410075"/>
          <p14:tracePt t="227839" x="6934200" y="4402138"/>
          <p14:tracePt t="227847" x="6926263" y="4394200"/>
          <p14:tracePt t="227871" x="6916738" y="4384675"/>
          <p14:tracePt t="227880" x="6916738" y="4376738"/>
          <p14:tracePt t="227887" x="6916738" y="4368800"/>
          <p14:tracePt t="227896" x="6916738" y="4359275"/>
          <p14:tracePt t="227903" x="6908800" y="4359275"/>
          <p14:tracePt t="227928" x="6908800" y="4341813"/>
          <p14:tracePt t="227935" x="6891338" y="4325938"/>
          <p14:tracePt t="227951" x="6883400" y="4325938"/>
          <p14:tracePt t="227965" x="6883400" y="4316413"/>
          <p14:tracePt t="227967" x="6883400" y="4308475"/>
          <p14:tracePt t="227983" x="6875463" y="4300538"/>
          <p14:tracePt t="227991" x="6875463" y="4291013"/>
          <p14:tracePt t="227999" x="6865938" y="4283075"/>
          <p14:tracePt t="228015" x="6858000" y="4265613"/>
          <p14:tracePt t="228022" x="6850063" y="4257675"/>
          <p14:tracePt t="228039" x="6850063" y="4249738"/>
          <p14:tracePt t="228047" x="6840538" y="4240213"/>
          <p14:tracePt t="228055" x="6832600" y="4232275"/>
          <p14:tracePt t="228071" x="6824663" y="4206875"/>
          <p14:tracePt t="228086" x="6815138" y="4189413"/>
          <p14:tracePt t="228096" x="6815138" y="4181475"/>
          <p14:tracePt t="228103" x="6807200" y="4171950"/>
          <p14:tracePt t="228113" x="6807200" y="4164013"/>
          <p14:tracePt t="228119" x="6807200" y="4156075"/>
          <p14:tracePt t="228128" x="6799263" y="4146550"/>
          <p14:tracePt t="228135" x="6799263" y="4138613"/>
          <p14:tracePt t="228144" x="6789738" y="4130675"/>
          <p14:tracePt t="228151" x="6789738" y="4113213"/>
          <p14:tracePt t="228158" x="6789738" y="4095750"/>
          <p14:tracePt t="228167" x="6781800" y="4095750"/>
          <p14:tracePt t="228175" x="6772275" y="4070350"/>
          <p14:tracePt t="228183" x="6764338" y="4062413"/>
          <p14:tracePt t="228191" x="6756400" y="4044950"/>
          <p14:tracePt t="228199" x="6746875" y="4027488"/>
          <p14:tracePt t="228207" x="6738938" y="4019550"/>
          <p14:tracePt t="228216" x="6721475" y="4002088"/>
          <p14:tracePt t="228222" x="6713538" y="3986213"/>
          <p14:tracePt t="228231" x="6696075" y="3951288"/>
          <p14:tracePt t="228239" x="6688138" y="3943350"/>
          <p14:tracePt t="228247" x="6670675" y="3925888"/>
          <p14:tracePt t="228255" x="6662738" y="3917950"/>
          <p14:tracePt t="228263" x="6645275" y="3908425"/>
          <p14:tracePt t="228271" x="6637338" y="3892550"/>
          <p14:tracePt t="228287" x="6637338" y="3875088"/>
          <p14:tracePt t="228297" x="6627813" y="3867150"/>
          <p14:tracePt t="228303" x="6611938" y="3857625"/>
          <p14:tracePt t="228310" x="6602413" y="3841750"/>
          <p14:tracePt t="228319" x="6602413" y="3824288"/>
          <p14:tracePt t="228328" x="6586538" y="3816350"/>
          <p14:tracePt t="228335" x="6577013" y="3806825"/>
          <p14:tracePt t="228344" x="6577013" y="3790950"/>
          <p14:tracePt t="228350" x="6569075" y="3781425"/>
          <p14:tracePt t="228359" x="6561138" y="3756025"/>
          <p14:tracePt t="228367" x="6543675" y="3738563"/>
          <p14:tracePt t="228375" x="6526213" y="3705225"/>
          <p14:tracePt t="228383" x="6526213" y="3697288"/>
          <p14:tracePt t="228391" x="6500813" y="3671888"/>
          <p14:tracePt t="228399" x="6492875" y="3646488"/>
          <p14:tracePt t="228407" x="6475413" y="3619500"/>
          <p14:tracePt t="228415" x="6457950" y="3603625"/>
          <p14:tracePt t="228423" x="6450013" y="3578225"/>
          <p14:tracePt t="228431" x="6424613" y="3552825"/>
          <p14:tracePt t="228438" x="6407150" y="3535363"/>
          <p14:tracePt t="228447" x="6391275" y="3509963"/>
          <p14:tracePt t="228455" x="6373813" y="3492500"/>
          <p14:tracePt t="228464" x="6365875" y="3484563"/>
          <p14:tracePt t="228470" x="6356350" y="3459163"/>
          <p14:tracePt t="228480" x="6338888" y="3433763"/>
          <p14:tracePt t="228487" x="6330950" y="3424238"/>
          <p14:tracePt t="228497" x="6313488" y="3408363"/>
          <p14:tracePt t="228503" x="6297613" y="3382963"/>
          <p14:tracePt t="228511" x="6297613" y="3355975"/>
          <p14:tracePt t="228519" x="6280150" y="3340100"/>
          <p14:tracePt t="228531" x="6272213" y="3314700"/>
          <p14:tracePt t="228535" x="6254750" y="3289300"/>
          <p14:tracePt t="228544" x="6229350" y="3254375"/>
          <p14:tracePt t="228552" x="6221413" y="3238500"/>
          <p14:tracePt t="228559" x="6211888" y="3203575"/>
          <p14:tracePt t="228567" x="6194425" y="3195638"/>
          <p14:tracePt t="228575" x="6178550" y="3170238"/>
          <p14:tracePt t="228583" x="6161088" y="3135313"/>
          <p14:tracePt t="228591" x="6135688" y="3109913"/>
          <p14:tracePt t="228599" x="6102350" y="3067050"/>
          <p14:tracePt t="228607" x="6084888" y="3059113"/>
          <p14:tracePt t="228615" x="6059488" y="3041650"/>
          <p14:tracePt t="228623" x="6034088" y="3016250"/>
          <p14:tracePt t="228630" x="6034088" y="3008313"/>
          <p14:tracePt t="228640" x="6016625" y="3000375"/>
          <p14:tracePt t="228647" x="6008688" y="2990850"/>
          <p14:tracePt t="228654" x="6008688" y="2982913"/>
          <p14:tracePt t="228664" x="5991225" y="2965450"/>
          <p14:tracePt t="228680" x="5983288" y="2949575"/>
          <p14:tracePt t="228687" x="5983288" y="2932113"/>
          <p14:tracePt t="228703" x="5973763" y="2914650"/>
          <p14:tracePt t="228711" x="5973763" y="2889250"/>
          <p14:tracePt t="228728" x="5965825" y="2871788"/>
          <p14:tracePt t="228735" x="5965825" y="2846388"/>
          <p14:tracePt t="228751" x="5957888" y="2820988"/>
          <p14:tracePt t="228775" x="5948363" y="2813050"/>
          <p14:tracePt t="228791" x="5948363" y="2795588"/>
          <p14:tracePt t="228800" x="5940425" y="2787650"/>
          <p14:tracePt t="228831" x="5940425" y="2770188"/>
          <p14:tracePt t="228864" x="5932488" y="2762250"/>
          <p14:tracePt t="228895" x="5922963" y="2762250"/>
          <p14:tracePt t="228951" x="5915025" y="2762250"/>
          <p14:tracePt t="228967" x="5915025" y="2787650"/>
          <p14:tracePt t="228976" x="5889625" y="2820988"/>
          <p14:tracePt t="228991" x="5880100" y="2830513"/>
          <p14:tracePt t="228999" x="5854700" y="2830513"/>
          <p14:tracePt t="229303" x="5854700" y="2838450"/>
          <p14:tracePt t="229320" x="5854700" y="2846388"/>
          <p14:tracePt t="229359" x="5889625" y="2871788"/>
          <p14:tracePt t="229367" x="5905500" y="2906713"/>
          <p14:tracePt t="229376" x="5932488" y="2932113"/>
          <p14:tracePt t="229383" x="5965825" y="2974975"/>
          <p14:tracePt t="229391" x="6042025" y="3025775"/>
          <p14:tracePt t="229400" x="6127750" y="3094038"/>
          <p14:tracePt t="229408" x="6221413" y="3186113"/>
          <p14:tracePt t="229415" x="6338888" y="3289300"/>
          <p14:tracePt t="229423" x="6424613" y="3390900"/>
          <p14:tracePt t="229432" x="6510338" y="3509963"/>
          <p14:tracePt t="229439" x="6577013" y="3646488"/>
          <p14:tracePt t="229448" x="6662738" y="3806825"/>
          <p14:tracePt t="229454" x="6772275" y="4027488"/>
          <p14:tracePt t="229464" x="6916738" y="4257675"/>
          <p14:tracePt t="229472" x="7053263" y="4513263"/>
          <p14:tracePt t="229480" x="7154863" y="4683125"/>
          <p14:tracePt t="229486" x="7283450" y="4929188"/>
          <p14:tracePt t="229494" x="7427913" y="5208588"/>
          <p14:tracePt t="229503" x="7554913" y="5430838"/>
          <p14:tracePt t="229511" x="7691438" y="5710238"/>
          <p14:tracePt t="229519" x="7783513" y="5922963"/>
          <p14:tracePt t="229528" x="7851775" y="6110288"/>
          <p14:tracePt t="229534" x="7927975" y="6229350"/>
          <p14:tracePt t="229543" x="7970838" y="6356350"/>
          <p14:tracePt t="229551" x="8021638" y="6457950"/>
          <p14:tracePt t="229559" x="8047038" y="6535738"/>
          <p14:tracePt t="229567" x="8074025" y="6586538"/>
          <p14:tracePt t="229575" x="8089900" y="6619875"/>
          <p14:tracePt t="229583" x="8089900" y="6645275"/>
          <p14:tracePt t="229591" x="8089900" y="6654800"/>
          <p14:tracePt t="229599" x="8099425" y="6680200"/>
          <p14:tracePt t="229607" x="8099425" y="6688138"/>
          <p14:tracePt t="229624" x="8107363" y="6696075"/>
          <p14:tracePt t="229631" x="8107363" y="6705600"/>
          <p14:tracePt t="229648" x="8124825" y="6721475"/>
          <p14:tracePt t="229655" x="8132763" y="6721475"/>
          <p14:tracePt t="229664" x="8140700" y="6731000"/>
          <p14:tracePt t="229671" x="8150225" y="6738938"/>
          <p14:tracePt t="229681" x="8158163" y="6746875"/>
          <p14:tracePt t="229687" x="8175625" y="6764338"/>
          <p14:tracePt t="229698" x="8191500" y="6772275"/>
          <p14:tracePt t="229703" x="8226425" y="6789738"/>
          <p14:tracePt t="229712" x="8259763" y="6815138"/>
          <p14:tracePt t="229719" x="8285163" y="6840538"/>
          <p14:tracePt t="230343" x="8540750" y="6738938"/>
          <p14:tracePt t="230351" x="8540750" y="6680200"/>
          <p14:tracePt t="230359" x="8566150" y="6586538"/>
          <p14:tracePt t="230367" x="8599488" y="6500813"/>
          <p14:tracePt t="230375" x="8634413" y="6424613"/>
          <p14:tracePt t="230383" x="8677275" y="6330950"/>
          <p14:tracePt t="230391" x="8736013" y="6229350"/>
          <p14:tracePt t="230398" x="8796338" y="6127750"/>
          <p14:tracePt t="230407" x="8847138" y="6016625"/>
          <p14:tracePt t="230415" x="8880475" y="5915025"/>
          <p14:tracePt t="230422" x="8940800" y="5803900"/>
          <p14:tracePt t="230432" x="8974138" y="5694363"/>
          <p14:tracePt t="230438" x="8991600" y="5591175"/>
          <p14:tracePt t="230447" x="9042400" y="5507038"/>
          <p14:tracePt t="230455" x="9067800" y="5413375"/>
          <p14:tracePt t="230464" x="9101138" y="5353050"/>
          <p14:tracePt t="230943" x="9126538" y="4802188"/>
          <p14:tracePt t="230951" x="9110663" y="4775200"/>
          <p14:tracePt t="230959" x="9101138" y="4759325"/>
          <p14:tracePt t="230967" x="9085263" y="4724400"/>
          <p14:tracePt t="230983" x="9067800" y="4708525"/>
          <p14:tracePt t="231055" x="9067800" y="4733925"/>
          <p14:tracePt t="231071" x="9126538" y="4741863"/>
        </p14:tracePtLst>
      </p14:laserTraceLst>
    </p:ext>
    <p:ext uri="{E180D4A7-C9FB-4DFB-919C-405C955672EB}">
      <p14:showEvtLst xmlns:p14="http://schemas.microsoft.com/office/powerpoint/2010/main">
        <p14:playEvt time="30880" objId="8"/>
        <p14:stopEvt time="42075" objId="8"/>
        <p14:playEvt time="125528" objId="11"/>
        <p14:stopEvt time="135239" objId="11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828" cy="5956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964" y="6140966"/>
            <a:ext cx="10390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ko-KR" altLang="en-US" sz="1600" dirty="0">
                <a:sym typeface="Wingdings" panose="05000000000000000000" pitchFamily="2" charset="2"/>
              </a:rPr>
              <a:t>카오스 상대성 이론 </a:t>
            </a:r>
            <a:r>
              <a:rPr lang="en-US" altLang="ko-KR" sz="1600" dirty="0"/>
              <a:t>8</a:t>
            </a:r>
            <a:r>
              <a:rPr lang="ko-KR" altLang="en-US" sz="1600" dirty="0"/>
              <a:t>강 이창환</a:t>
            </a:r>
            <a:r>
              <a:rPr lang="en-US" altLang="ko-KR" sz="1600" dirty="0"/>
              <a:t>(</a:t>
            </a:r>
            <a:r>
              <a:rPr lang="ko-KR" altLang="en-US" sz="1600" dirty="0"/>
              <a:t>부산대 물리학과</a:t>
            </a:r>
            <a:r>
              <a:rPr lang="en-US" altLang="ko-KR" sz="1600" dirty="0"/>
              <a:t>): </a:t>
            </a:r>
            <a:r>
              <a:rPr lang="ko-KR" altLang="en-US" sz="1600" dirty="0"/>
              <a:t>블랙홀 탄생의 순간을 볼 수 있을까</a:t>
            </a:r>
            <a:r>
              <a:rPr lang="en-US" altLang="ko-KR" sz="1600" dirty="0"/>
              <a:t>?                           ( </a:t>
            </a:r>
            <a:r>
              <a:rPr lang="en-US" altLang="ko-KR" sz="1600" dirty="0">
                <a:hlinkClick r:id="rId3"/>
              </a:rPr>
              <a:t>https://www.youtube.com/watch?v=V_XxC1vRZrE</a:t>
            </a:r>
            <a:r>
              <a:rPr lang="en-US" altLang="ko-KR" sz="1600" dirty="0"/>
              <a:t> )</a:t>
            </a:r>
            <a:endParaRPr lang="ko-KR" alt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0185400" y="5956300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(</a:t>
            </a:r>
            <a:r>
              <a:rPr lang="ko-KR" altLang="en-US" dirty="0"/>
              <a:t>출처</a:t>
            </a:r>
            <a:r>
              <a:rPr lang="en-US" altLang="ko-KR" dirty="0"/>
              <a:t>: R.N. Bailey)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163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68"/>
    </mc:Choice>
    <mc:Fallback xmlns="">
      <p:transition spd="slow" advTm="5116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F2CD03-565C-4E08-9AC1-3B414E832967}"/>
                  </a:ext>
                </a:extLst>
              </p:cNvPr>
              <p:cNvSpPr txBox="1"/>
              <p:nvPr/>
            </p:nvSpPr>
            <p:spPr>
              <a:xfrm>
                <a:off x="1146992" y="1100730"/>
                <a:ext cx="8377571" cy="21196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𝑡𝑡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𝑟𝑓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(2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𝑟𝑟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d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′′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𝜃𝜃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𝜑𝜑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ko-KR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r>
                  <a:rPr lang="ko-KR" altLang="en-US" sz="2000" i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F2CD03-565C-4E08-9AC1-3B414E832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992" y="1100730"/>
                <a:ext cx="8377571" cy="2119619"/>
              </a:xfrm>
              <a:prstGeom prst="rect">
                <a:avLst/>
              </a:prstGeom>
              <a:blipFill>
                <a:blip r:embed="rId3"/>
                <a:stretch>
                  <a:fillRect l="-1019" b="-57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그룹 11"/>
          <p:cNvGrpSpPr/>
          <p:nvPr/>
        </p:nvGrpSpPr>
        <p:grpSpPr>
          <a:xfrm>
            <a:off x="1035708" y="3763418"/>
            <a:ext cx="7998846" cy="1308100"/>
            <a:chOff x="2082800" y="5262018"/>
            <a:chExt cx="7998846" cy="13081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직사각형 9"/>
                <p:cNvSpPr/>
                <p:nvPr/>
              </p:nvSpPr>
              <p:spPr>
                <a:xfrm>
                  <a:off x="2121690" y="5438537"/>
                  <a:ext cx="7937173" cy="9962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=−</m:t>
                        </m:r>
                        <m:d>
                          <m:d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𝐺𝑀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20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ko-KR" sz="2000" b="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e>
                        </m:d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𝑐𝑡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200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𝐺𝑀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20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ko-KR" sz="2000" b="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den>
                        </m:f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 b="0" i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0" name="직사각형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1690" y="5438537"/>
                  <a:ext cx="7937173" cy="99623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직사각형 10"/>
            <p:cNvSpPr/>
            <p:nvPr/>
          </p:nvSpPr>
          <p:spPr>
            <a:xfrm>
              <a:off x="2082800" y="5262018"/>
              <a:ext cx="7998846" cy="13081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75589" y="121267"/>
            <a:ext cx="9578058" cy="735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3200" b="1" dirty="0"/>
              <a:t>The Simplest BH ST: </a:t>
            </a:r>
            <a:r>
              <a:rPr lang="en-US" altLang="ko-KR" sz="3200" dirty="0"/>
              <a:t>Schwarzschild Metric (1916)</a:t>
            </a:r>
            <a:endParaRPr lang="ko-KR" altLang="en-US" sz="3200" dirty="0"/>
          </a:p>
        </p:txBody>
      </p:sp>
      <p:sp>
        <p:nvSpPr>
          <p:cNvPr id="15" name="Oval 10">
            <a:extLst>
              <a:ext uri="{FF2B5EF4-FFF2-40B4-BE49-F238E27FC236}">
                <a16:creationId xmlns:a16="http://schemas.microsoft.com/office/drawing/2014/main" id="{32DAE0A0-F6AF-45C3-8F24-517D2D19F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1559" y="1615062"/>
            <a:ext cx="792088" cy="75438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3200">
              <a:solidFill>
                <a:srgbClr val="0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/>
              <p:nvPr/>
            </p:nvSpPr>
            <p:spPr>
              <a:xfrm>
                <a:off x="10413598" y="1922973"/>
                <a:ext cx="17440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ko-KR" altLang="en-US" sz="16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3598" y="1922973"/>
                <a:ext cx="174407" cy="246221"/>
              </a:xfrm>
              <a:prstGeom prst="rect">
                <a:avLst/>
              </a:prstGeom>
              <a:blipFill>
                <a:blip r:embed="rId5"/>
                <a:stretch>
                  <a:fillRect l="-6897" r="-6897" b="-243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순서도: 연결자 18"/>
          <p:cNvSpPr/>
          <p:nvPr/>
        </p:nvSpPr>
        <p:spPr>
          <a:xfrm>
            <a:off x="8945246" y="1272189"/>
            <a:ext cx="1406862" cy="1440160"/>
          </a:xfrm>
          <a:prstGeom prst="flowChartConnector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0" name="순서도: 연결자 19"/>
          <p:cNvSpPr/>
          <p:nvPr/>
        </p:nvSpPr>
        <p:spPr>
          <a:xfrm>
            <a:off x="8503771" y="866701"/>
            <a:ext cx="2364517" cy="2249376"/>
          </a:xfrm>
          <a:prstGeom prst="flowChartConnector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직사각형 21"/>
              <p:cNvSpPr/>
              <p:nvPr/>
            </p:nvSpPr>
            <p:spPr>
              <a:xfrm>
                <a:off x="1389154" y="5270254"/>
                <a:ext cx="5152693" cy="13743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/>
                  <a:t>: 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 </a:t>
                </a:r>
                <a:r>
                  <a:rPr lang="ko-KR" altLang="en-US" dirty="0">
                    <a:sym typeface="Wingdings" panose="05000000000000000000" pitchFamily="2" charset="2"/>
                  </a:rPr>
                  <a:t>중심 별의 질량</a:t>
                </a:r>
                <a:endParaRPr lang="en-US" altLang="ko-KR" dirty="0">
                  <a:sym typeface="Wingdings" panose="05000000000000000000" pitchFamily="2" charset="2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ADM </a:t>
                </a:r>
                <a:r>
                  <a:rPr lang="ko-KR" altLang="en-US" dirty="0">
                    <a:sym typeface="Wingdings" panose="05000000000000000000" pitchFamily="2" charset="2"/>
                  </a:rPr>
                  <a:t>에너지</a:t>
                </a:r>
                <a:r>
                  <a:rPr lang="en-US" altLang="ko-KR" dirty="0">
                    <a:sym typeface="Wingdings" panose="05000000000000000000" pitchFamily="2" charset="2"/>
                  </a:rPr>
                  <a:t>(</a:t>
                </a:r>
                <a:r>
                  <a:rPr lang="ko-KR" altLang="en-US" dirty="0">
                    <a:sym typeface="Wingdings" panose="05000000000000000000" pitchFamily="2" charset="2"/>
                  </a:rPr>
                  <a:t>시공간 전체의 에너지</a:t>
                </a:r>
                <a:r>
                  <a:rPr lang="en-US" altLang="ko-KR" dirty="0">
                    <a:sym typeface="Wingdings" panose="05000000000000000000" pitchFamily="2" charset="2"/>
                  </a:rPr>
                  <a:t>)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22" name="직사각형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9154" y="5270254"/>
                <a:ext cx="5152693" cy="1374351"/>
              </a:xfrm>
              <a:prstGeom prst="rect">
                <a:avLst/>
              </a:prstGeom>
              <a:blipFill>
                <a:blip r:embed="rId6"/>
                <a:stretch>
                  <a:fillRect l="-947" r="-237" b="-266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/>
              <p:nvPr/>
            </p:nvSpPr>
            <p:spPr>
              <a:xfrm>
                <a:off x="9543873" y="1368841"/>
                <a:ext cx="20960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ko-KR" altLang="en-US" sz="1600" i="1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3873" y="1368841"/>
                <a:ext cx="209608" cy="246221"/>
              </a:xfrm>
              <a:prstGeom prst="rect">
                <a:avLst/>
              </a:prstGeom>
              <a:blipFill>
                <a:blip r:embed="rId7"/>
                <a:stretch>
                  <a:fillRect l="-17647" r="-11765" b="-1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5670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316"/>
    </mc:Choice>
    <mc:Fallback xmlns="">
      <p:transition spd="slow" advTm="245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55602" y="358353"/>
            <a:ext cx="7639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ko-KR" altLang="en-US" sz="3600" b="1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슈바르츠실트</a:t>
            </a:r>
            <a:r>
              <a:rPr lang="ko-KR" altLang="en-US" sz="36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 시공간의 성질</a:t>
            </a:r>
            <a:r>
              <a:rPr lang="en-US" altLang="ko-KR" sz="36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:</a:t>
            </a:r>
            <a:endParaRPr lang="ko-KR" altLang="en-US" sz="36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37393" y="1309814"/>
                <a:ext cx="9296398" cy="52342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𝐺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1−2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/(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endParaRPr lang="en-US" altLang="ko-KR" sz="19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marL="342900" indent="-3429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≫2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19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ko-KR" altLang="en-US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일</m:t>
                    </m:r>
                    <m:r>
                      <a:rPr lang="en-US" altLang="ko-KR" sz="19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ko-KR" altLang="en-US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경</m:t>
                    </m:r>
                    <m:r>
                      <a:rPr lang="ko-KR" altLang="en-US" sz="19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우</m:t>
                    </m:r>
                    <m:r>
                      <a:rPr lang="en-US" altLang="ko-KR" sz="19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9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altLang="ko-KR" sz="19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=1),  </m:t>
                    </m:r>
                  </m:oMath>
                </a14:m>
                <a:endParaRPr lang="en-US" altLang="ko-KR" sz="1900" b="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ko-KR" sz="1900" dirty="0">
                    <a:solidFill>
                      <a:prstClr val="black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≅−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9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9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“</a:t>
                </a:r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편평한 시공간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”, </a:t>
                </a:r>
                <a:r>
                  <a:rPr lang="en-US" altLang="ko-KR" sz="1900" i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e.g.,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Asymptotically flat</a:t>
                </a:r>
              </a:p>
              <a:p>
                <a:pPr lvl="2">
                  <a:lnSpc>
                    <a:spcPct val="150000"/>
                  </a:lnSpc>
                </a:pP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𝑡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:  −∞~∞,     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𝑟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:0~∞,     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𝜃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:  0~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𝜋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,     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𝜙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:0~2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𝜋</m:t>
                    </m:r>
                  </m:oMath>
                </a14:m>
                <a:endParaRPr lang="en-US" altLang="ko-KR" sz="19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곡률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(</a:t>
                </a:r>
                <a:r>
                  <a:rPr lang="en-US" altLang="ko-KR" sz="1900" dirty="0" err="1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Kretschman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invariant): 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𝛼𝛽𝜇𝜈</m:t>
                        </m:r>
                      </m:sub>
                    </m:sSub>
                    <m:sSup>
                      <m:sSup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𝛼𝛽𝜇𝜈</m:t>
                        </m:r>
                      </m:sup>
                    </m:sSup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48</m:t>
                        </m:r>
                        <m:sSup>
                          <m:sSupPr>
                            <m:ctrlP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19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den>
                    </m:f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    ∞</m:t>
                    </m:r>
                  </m:oMath>
                </a14:m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as  </a:t>
                </a: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→0</m:t>
                    </m:r>
                  </m:oMath>
                </a14:m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only </a:t>
                </a:r>
              </a:p>
              <a:p>
                <a:pPr marL="742950" lvl="1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: </a:t>
                </a:r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곡률 특이점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(Curvature singularity)</a:t>
                </a:r>
              </a:p>
              <a:p>
                <a:pPr marL="742950" lvl="1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: </a:t>
                </a:r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아마도 좌표 특이점</a:t>
                </a:r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(Coordinate singularity)</a:t>
                </a:r>
              </a:p>
              <a:p>
                <a:pPr marL="742950" lvl="1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=0, </m:t>
                    </m:r>
                    <m:r>
                      <a:rPr lang="en-US" altLang="ko-KR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altLang="ko-KR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: </a:t>
                </a:r>
                <a:r>
                  <a:rPr lang="ko-KR" altLang="en-US" sz="19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좌표 특이점</a:t>
                </a:r>
                <a:endParaRPr lang="en-US" altLang="ko-KR" sz="19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393" y="1309814"/>
                <a:ext cx="9296398" cy="5234253"/>
              </a:xfrm>
              <a:prstGeom prst="rect">
                <a:avLst/>
              </a:prstGeom>
              <a:blipFill>
                <a:blip r:embed="rId2"/>
                <a:stretch>
                  <a:fillRect l="-1508" b="-151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내용 개체 틀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601" y="358353"/>
            <a:ext cx="1939840" cy="251124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B273798-AEC2-417F-90F9-AD9AEDF60C28}"/>
                  </a:ext>
                </a:extLst>
              </p:cNvPr>
              <p:cNvSpPr txBox="1"/>
              <p:nvPr/>
            </p:nvSpPr>
            <p:spPr>
              <a:xfrm>
                <a:off x="8875714" y="3769548"/>
                <a:ext cx="3125786" cy="25147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altLang="ko-KR" sz="1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3"/>
                                </m:rP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m:rPr>
                                  <m:brk m:alnAt="23"/>
                                </m:rP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rad>
                            <m:radPr>
                              <m:degHide m:val="on"/>
                              <m:ctrlP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ko-KR" sz="18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altLang="ko-KR" sz="18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ko-KR" sz="18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p>
                                  <m:r>
                                    <a:rPr lang="en-US" altLang="ko-KR" sz="18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  <m:r>
                            <a:rPr lang="en-US" altLang="ko-KR" sz="1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altLang="ko-KR" sz="1800" b="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/>
                <a:r>
                  <a:rPr lang="en-US" altLang="ko-KR" sz="1800" b="0" dirty="0">
                    <a:solidFill>
                      <a:prstClr val="black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ko-KR" sz="1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ko-KR" sz="1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𝐺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rad>
                    <m:r>
                      <a:rPr lang="en-US" altLang="ko-KR" sz="1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altLang="ko-KR" sz="1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altLang="ko-KR" sz="1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ko-KR" sz="1800" b="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sz="1800" b="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800" b="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  </a:t>
                </a:r>
                <a:r>
                  <a:rPr lang="en-US" altLang="ko-KR" sz="1800" b="0" dirty="0">
                    <a:solidFill>
                      <a:prstClr val="black"/>
                    </a:solidFill>
                    <a:ea typeface="Cambria Math" panose="02040503050406030204" pitchFamily="18" charset="0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altLang="ko-KR" dirty="0"/>
                  <a:t> 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sz="1800" b="0" dirty="0">
                    <a:solidFill>
                      <a:prstClr val="black"/>
                    </a:solidFill>
                    <a:ea typeface="Cambria Math" panose="02040503050406030204" pitchFamily="18" charset="0"/>
                    <a:sym typeface="Wingdings" panose="05000000000000000000" pitchFamily="2" charset="2"/>
                  </a:rPr>
                  <a:t> : ok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dirty="0">
                    <a:solidFill>
                      <a:prstClr val="black"/>
                    </a:solidFill>
                    <a:ea typeface="Cambria Math" panose="02040503050406030204" pitchFamily="18" charset="0"/>
                    <a:sym typeface="Wingdings" panose="05000000000000000000" pitchFamily="2" charset="2"/>
                  </a:rPr>
                  <a:t>  </a:t>
                </a:r>
                <a:r>
                  <a:rPr lang="en-US" altLang="ko-KR" sz="1800" b="0" dirty="0">
                    <a:solidFill>
                      <a:prstClr val="black"/>
                    </a:solidFill>
                    <a:ea typeface="Cambria Math" panose="02040503050406030204" pitchFamily="18" charset="0"/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"</m:t>
                    </m:r>
                    <m:r>
                      <a:rPr lang="en-US" altLang="ko-KR" sz="1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0"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as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→2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: </a:t>
                </a:r>
                <a:r>
                  <a:rPr lang="ko-KR" altLang="en-US" dirty="0"/>
                  <a:t> </a:t>
                </a:r>
                <a:r>
                  <a:rPr lang="en-US" altLang="ko-KR" dirty="0"/>
                  <a:t>??...</a:t>
                </a:r>
                <a:endParaRPr lang="ko-KR" altLang="en-US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B273798-AEC2-417F-90F9-AD9AEDF60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5714" y="3769548"/>
                <a:ext cx="3125786" cy="2514791"/>
              </a:xfrm>
              <a:prstGeom prst="rect">
                <a:avLst/>
              </a:prstGeom>
              <a:blipFill>
                <a:blip r:embed="rId4"/>
                <a:stretch>
                  <a:fillRect b="-290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7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743"/>
    </mc:Choice>
    <mc:Fallback xmlns="">
      <p:transition spd="slow" advTm="253743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9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3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0.3|2.8|13.6|1.7|46.2|2.8|4.8|77.9|2.1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3|35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6|0.8|0.6|2.9|50|3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3"/>
</p:tagLst>
</file>

<file path=ppt/theme/theme1.xml><?xml version="1.0" encoding="utf-8"?>
<a:theme xmlns:a="http://schemas.openxmlformats.org/drawingml/2006/main" name="3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7042</TotalTime>
  <Words>1314</Words>
  <Application>Microsoft Office PowerPoint</Application>
  <PresentationFormat>와이드스크린</PresentationFormat>
  <Paragraphs>184</Paragraphs>
  <Slides>21</Slides>
  <Notes>2</Notes>
  <HiddenSlides>0</HiddenSlides>
  <MMClips>2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12</vt:i4>
      </vt:variant>
      <vt:variant>
        <vt:lpstr>슬라이드 제목</vt:lpstr>
      </vt:variant>
      <vt:variant>
        <vt:i4>21</vt:i4>
      </vt:variant>
    </vt:vector>
  </HeadingPairs>
  <TitlesOfParts>
    <vt:vector size="42" baseType="lpstr">
      <vt:lpstr>Helvetica Neue</vt:lpstr>
      <vt:lpstr>Metropolis</vt:lpstr>
      <vt:lpstr>굴림</vt:lpstr>
      <vt:lpstr>맑은 고딕</vt:lpstr>
      <vt:lpstr>Arial</vt:lpstr>
      <vt:lpstr>Calibri</vt:lpstr>
      <vt:lpstr>Calibri Light</vt:lpstr>
      <vt:lpstr>Cambria Math</vt:lpstr>
      <vt:lpstr>Wingdings</vt:lpstr>
      <vt:lpstr>3_Office 테마</vt:lpstr>
      <vt:lpstr>2_Office 테마</vt:lpstr>
      <vt:lpstr>9_Office 테마</vt:lpstr>
      <vt:lpstr>1_Office 테마</vt:lpstr>
      <vt:lpstr>4_Office 테마</vt:lpstr>
      <vt:lpstr>6_Office 테마</vt:lpstr>
      <vt:lpstr>7_Office 테마</vt:lpstr>
      <vt:lpstr>10_Office 테마</vt:lpstr>
      <vt:lpstr>12_Office 테마</vt:lpstr>
      <vt:lpstr>11_Office 테마</vt:lpstr>
      <vt:lpstr>13_Office 테마</vt:lpstr>
      <vt:lpstr>14_Office 테마</vt:lpstr>
      <vt:lpstr>Black Hole Thermodynamics: Arena for Exploring Quantum Gravity</vt:lpstr>
      <vt:lpstr>2. Black Hole Solutions</vt:lpstr>
      <vt:lpstr>별의 탄생과 중력 수축</vt:lpstr>
      <vt:lpstr>PowerPoint 프레젠테이션</vt:lpstr>
      <vt:lpstr>PowerPoint 프레젠테이션</vt:lpstr>
      <vt:lpstr>뉴튼 중력과의 비교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강궁원</dc:creator>
  <cp:lastModifiedBy>강궁원</cp:lastModifiedBy>
  <cp:revision>525</cp:revision>
  <dcterms:created xsi:type="dcterms:W3CDTF">2023-03-03T01:47:11Z</dcterms:created>
  <dcterms:modified xsi:type="dcterms:W3CDTF">2025-08-08T02:46:16Z</dcterms:modified>
</cp:coreProperties>
</file>