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2" r:id="rId1"/>
    <p:sldMasterId id="2147484021" r:id="rId2"/>
    <p:sldMasterId id="2147484071" r:id="rId3"/>
    <p:sldMasterId id="2147484108" r:id="rId4"/>
    <p:sldMasterId id="2147484121" r:id="rId5"/>
    <p:sldMasterId id="2147484170" r:id="rId6"/>
    <p:sldMasterId id="2147484182" r:id="rId7"/>
    <p:sldMasterId id="2147484195" r:id="rId8"/>
    <p:sldMasterId id="2147484208" r:id="rId9"/>
  </p:sldMasterIdLst>
  <p:notesMasterIdLst>
    <p:notesMasterId r:id="rId33"/>
  </p:notesMasterIdLst>
  <p:sldIdLst>
    <p:sldId id="256" r:id="rId10"/>
    <p:sldId id="394" r:id="rId11"/>
    <p:sldId id="408" r:id="rId12"/>
    <p:sldId id="389" r:id="rId13"/>
    <p:sldId id="369" r:id="rId14"/>
    <p:sldId id="374" r:id="rId15"/>
    <p:sldId id="385" r:id="rId16"/>
    <p:sldId id="392" r:id="rId17"/>
    <p:sldId id="380" r:id="rId18"/>
    <p:sldId id="314" r:id="rId19"/>
    <p:sldId id="387" r:id="rId20"/>
    <p:sldId id="361" r:id="rId21"/>
    <p:sldId id="352" r:id="rId22"/>
    <p:sldId id="451" r:id="rId23"/>
    <p:sldId id="448" r:id="rId24"/>
    <p:sldId id="449" r:id="rId25"/>
    <p:sldId id="450" r:id="rId26"/>
    <p:sldId id="452" r:id="rId27"/>
    <p:sldId id="331" r:id="rId28"/>
    <p:sldId id="332" r:id="rId29"/>
    <p:sldId id="333" r:id="rId30"/>
    <p:sldId id="334" r:id="rId31"/>
    <p:sldId id="335" r:id="rId3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2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E32E3-BA86-4F68-8E9F-CE8923C1A898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5808-1116-4ED4-9EEF-63467BEF07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711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46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67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9491D8-8DE4-4DBF-B78C-7F805A777CB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5272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CC943A-ED9C-4A44-BB7E-E5E39019434C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662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3F9D1-14B9-4E6B-975F-1F5F43E8B23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509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941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4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29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6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10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34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8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8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6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98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40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7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8524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13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64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5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5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40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545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47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653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8838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29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772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9464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019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011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29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51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A491BB4-94F9-4B67-98C1-771F19349066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74231C-CB84-4A88-A244-AAF2AE7ADA6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93390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7793FD7-DD65-4F01-BFF7-B5D7E4F750DB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F5C5DFB-64F6-4742-8AD2-B1D6A27B01D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4891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21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6DA6A59-EDB4-4F63-B324-38D95DDED67C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C76CA96-F2A0-47D8-9CC1-702B575DCB6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9038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4064806-61CA-4A77-A054-09DA71454B66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A02022C-ADE0-44A0-B8B5-8D0E07FDCB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5584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C2B5A55-1284-4403-A302-EAE368ECAD0E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CC57E99-EB34-42F6-8505-5DBC0B0732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0507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33F4097-281B-43BD-8BB6-430C2735A1D0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CDB7EC2-DF34-4104-923D-95B24D53057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340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724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32656C0-1734-464F-8006-0BC82D5DF982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2309CDB-D3BC-44DC-97A3-7935977CE3A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200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40" y="27318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962C848-1235-4B2C-B820-6608E8E2FF95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D73E5EB-B72A-43FA-904E-3BA9FCD634A1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97512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A92F132-E8C8-47E4-A212-98AAF0091C72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361ABD9-7B69-4567-BCED-BA6202E25D3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564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0455F25-CA13-43F8-BFCB-9B55746D1166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56E03A9-3AD2-4AE0-8249-3EE3FC94FAE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4542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6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6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1E22941-B01C-4ADF-AFB4-C37ED4713672}" type="datetimeFigureOut">
              <a:rPr lang="ko-KR" altLang="en-US" smtClean="0"/>
              <a:pPr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D6B611D-46AE-4944-9F05-8334A50361EC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4331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4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2542307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659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902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232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8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3070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820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594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387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991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088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258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846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27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3226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8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072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898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30085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4867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2099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8515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8750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1104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5128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31C280-A1B0-4BBB-BDBE-417BDBFFC447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9A074E-B362-4753-B7F2-8885AB3593D6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8706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2F7EA-FCFC-4AC5-AB8B-B056461E727F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AC8D87-7EC4-45C2-B1F6-4ABDD5BD82E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116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7451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DED523-FA9B-4047-8434-5EF34DD22F0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83BF09-3346-458B-A508-74F2667ACD0D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3510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2037B1-20D0-44FC-9131-0BCA8DEE6A50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A8F327-5831-4021-B623-BE621990983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3957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00074C-6DB5-424B-B3CB-A0C6E02CCEB1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657825-9493-436D-8B0A-9B2B37DF066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8589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043837-1DA3-4882-8EEB-D1C781306C9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85F103-FE60-4111-ADF9-AB7439A1AA55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03647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D2B9F2-71EC-4491-AB3D-02100AB28ADF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9CA807-7D9B-4B20-8868-6EEA14ACEFE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8010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9" y="27318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1339D-78F4-45CE-BC9C-6BEFB123F85B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B9178C-4176-44A1-9589-582FB2D91AAA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2430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340E8F-943B-4CF6-8E6E-362866E04E1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D16F9A-E09C-442B-9D66-92804186874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78336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085C8E-DFC8-4040-87C0-12662A4B326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D5CDAB-A8CA-4AB6-8E0A-801380AA06F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529889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4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4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16FAA8-DB05-4904-8F08-9A49A65E62E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D8188A-F414-4F07-885A-F61BF6BD8A6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1905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2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071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7446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FA25C-F5AF-4F43-932B-C2EEAB57257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02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2CA8A-E88A-418F-AC93-47DB91965E8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736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B272C-0CDD-44BD-9C9A-45300D8D671D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159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80147-A166-40E7-8800-B3C2DFD2B73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4449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484F7-5AEA-4F21-A65A-E091C33DD51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4014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04B1F-517E-4356-97C0-1562D4305C72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8794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2499A-599C-4EAE-A2EF-C05DFDBF155F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253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FBB6C-508D-4DB5-92CB-C12E0F7B3AD0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468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9EBAA-BA4F-48B1-8111-1B13A64088E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733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56B2A-FD23-4662-811B-20C4D30C0DE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21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08313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B7B89-9EF4-4764-ABE5-8782D81914A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865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B7503-9002-44A3-A821-750340D803E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6942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4BDA5C-6C0B-4576-8E45-1EDBA2960239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0661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590508-4B54-46D7-8252-137130D00CEA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80511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4F97DB-F55A-4599-A8C9-2320D2987D1C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9360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42AC3-B656-4BD6-8B17-DCA4D4306DAA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98881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3AB774-7646-41FC-9685-B961B0C8AD06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4765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A0818-F0BF-4272-9574-35B771394D14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3590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EA15B6-C408-462C-ACCB-1743672ABDF8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6023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E50B4-79D6-43E9-91E0-EC0312FDA2B1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43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02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7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defTabSz="914354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94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1D6342-5798-48BB-B27F-25D1D2964B7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50C3-C0CE-43ED-B82C-EA48C691DC6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30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  <p:sldLayoutId id="2147484120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FA35-02FF-4838-AB6C-89106D33BC3B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53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4099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A3639A-4AA8-4A10-B282-274474FDA1BD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EB2530-F119-4F33-AB93-6A1823C078B9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88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  <p:sldLayoutId id="2147484194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7E0FA9-FB68-46C3-8D99-6888D831A70D}" type="slidenum">
              <a:rPr kumimoji="1" lang="en-US" altLang="ko-K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64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  <p:sldLayoutId id="2147484207" r:id="rId1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37DAB-B115-4FFE-A2F1-AC5CFA33AA8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82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wkang@cau.ac.kr" TargetMode="External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.xml"/><Relationship Id="rId5" Type="http://schemas.openxmlformats.org/officeDocument/2006/relationships/image" Target="../media/image38.png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5.png"/><Relationship Id="rId5" Type="http://schemas.openxmlformats.org/officeDocument/2006/relationships/image" Target="../media/image39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4.png"/><Relationship Id="rId7" Type="http://schemas.openxmlformats.org/officeDocument/2006/relationships/image" Target="../media/image5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0.png"/><Relationship Id="rId10" Type="http://schemas.openxmlformats.org/officeDocument/2006/relationships/hyperlink" Target="http://inspirehep.net/record/841642/files/rnpd2.png" TargetMode="External"/><Relationship Id="rId4" Type="http://schemas.openxmlformats.org/officeDocument/2006/relationships/image" Target="../media/image48.pn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8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video" Target="../media/media1.avi"/><Relationship Id="rId7" Type="http://schemas.openxmlformats.org/officeDocument/2006/relationships/image" Target="../media/image12.png"/><Relationship Id="rId2" Type="http://schemas.microsoft.com/office/2007/relationships/media" Target="../media/media1.avi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_XxC1vRZrE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4.png"/><Relationship Id="rId21" Type="http://schemas.openxmlformats.org/officeDocument/2006/relationships/image" Target="../media/image19.png"/><Relationship Id="rId17" Type="http://schemas.openxmlformats.org/officeDocument/2006/relationships/image" Target="../media/image53.png"/><Relationship Id="rId25" Type="http://schemas.openxmlformats.org/officeDocument/2006/relationships/image" Target="../media/image28.png"/><Relationship Id="rId2" Type="http://schemas.openxmlformats.org/officeDocument/2006/relationships/image" Target="../media/image16.png"/><Relationship Id="rId16" Type="http://schemas.openxmlformats.org/officeDocument/2006/relationships/image" Target="../media/image52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40.xml"/><Relationship Id="rId24" Type="http://schemas.openxmlformats.org/officeDocument/2006/relationships/image" Target="../media/image27.png"/><Relationship Id="rId23" Type="http://schemas.openxmlformats.org/officeDocument/2006/relationships/image" Target="../media/image26.png"/><Relationship Id="rId19" Type="http://schemas.openxmlformats.org/officeDocument/2006/relationships/image" Target="../media/image15.emf"/><Relationship Id="rId22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0.png"/><Relationship Id="rId13" Type="http://schemas.openxmlformats.org/officeDocument/2006/relationships/image" Target="../media/image1060.png"/><Relationship Id="rId12" Type="http://schemas.openxmlformats.org/officeDocument/2006/relationships/image" Target="../media/image105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Relationship Id="rId6" Type="http://schemas.openxmlformats.org/officeDocument/2006/relationships/image" Target="../media/image18.gif"/><Relationship Id="rId11" Type="http://schemas.openxmlformats.org/officeDocument/2006/relationships/image" Target="../media/image1040.png"/><Relationship Id="rId5" Type="http://schemas.openxmlformats.org/officeDocument/2006/relationships/image" Target="../media/image970.png"/><Relationship Id="rId15" Type="http://schemas.openxmlformats.org/officeDocument/2006/relationships/image" Target="../media/image30.gif"/><Relationship Id="rId10" Type="http://schemas.openxmlformats.org/officeDocument/2006/relationships/image" Target="../media/image1030.png"/><Relationship Id="rId9" Type="http://schemas.openxmlformats.org/officeDocument/2006/relationships/image" Target="../media/image1020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82600" y="2146299"/>
            <a:ext cx="11125200" cy="14732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sz="4400" b="1" dirty="0">
                <a:solidFill>
                  <a:srgbClr val="0000FF"/>
                </a:solidFill>
              </a:rPr>
              <a:t>Black Hole Thermodynamics:</a:t>
            </a:r>
            <a:br>
              <a:rPr lang="en-US" altLang="ko-KR" sz="4400" b="1" dirty="0">
                <a:solidFill>
                  <a:srgbClr val="0000FF"/>
                </a:solidFill>
              </a:rPr>
            </a:br>
            <a:r>
              <a:rPr lang="en-US" altLang="ko-KR" sz="4400" b="1" dirty="0">
                <a:solidFill>
                  <a:srgbClr val="0000FF"/>
                </a:solidFill>
              </a:rPr>
              <a:t>Arena for Exploring Quantum Gravity</a:t>
            </a:r>
            <a:endParaRPr lang="ko-KR" altLang="en-US" sz="4400" b="1" dirty="0">
              <a:solidFill>
                <a:srgbClr val="0000FF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76300" y="4419601"/>
            <a:ext cx="10121900" cy="13462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3200" dirty="0"/>
              <a:t>강 궁 원 </a:t>
            </a:r>
            <a:r>
              <a:rPr lang="en-US" altLang="ko-KR" sz="3200" dirty="0"/>
              <a:t>(Kang, </a:t>
            </a:r>
            <a:r>
              <a:rPr lang="en-US" altLang="ko-KR" sz="3200" dirty="0" err="1"/>
              <a:t>Gungwon</a:t>
            </a:r>
            <a:r>
              <a:rPr lang="en-US" altLang="ko-KR" sz="3200" dirty="0"/>
              <a:t>)</a:t>
            </a:r>
          </a:p>
          <a:p>
            <a:pPr>
              <a:lnSpc>
                <a:spcPct val="100000"/>
              </a:lnSpc>
            </a:pPr>
            <a:r>
              <a:rPr lang="en-US" altLang="ko-KR" sz="3200" dirty="0"/>
              <a:t>(</a:t>
            </a:r>
            <a:r>
              <a:rPr lang="ko-KR" altLang="en-US" sz="3200" dirty="0"/>
              <a:t>중앙대 물리학과</a:t>
            </a:r>
            <a:r>
              <a:rPr lang="en-US" altLang="ko-KR" sz="3200" dirty="0"/>
              <a:t>, </a:t>
            </a:r>
            <a:r>
              <a:rPr lang="en-US" altLang="ko-KR" sz="3200" dirty="0">
                <a:hlinkClick r:id="rId2"/>
              </a:rPr>
              <a:t>gwkang@cau.ac.kr</a:t>
            </a:r>
            <a:r>
              <a:rPr lang="en-US" altLang="ko-KR" sz="3200" dirty="0"/>
              <a:t>) </a:t>
            </a:r>
            <a:endParaRPr lang="ko-KR" altLang="en-US" sz="3200" dirty="0"/>
          </a:p>
        </p:txBody>
      </p:sp>
      <p:sp>
        <p:nvSpPr>
          <p:cNvPr id="5" name="TextBox 3"/>
          <p:cNvSpPr txBox="1"/>
          <p:nvPr/>
        </p:nvSpPr>
        <p:spPr>
          <a:xfrm>
            <a:off x="7416800" y="248334"/>
            <a:ext cx="451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 Summer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Institute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for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Theoretical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Physics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at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KIAS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during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4-14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August,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326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G:\20140318_군산대\Tallk\자료\lightcone-b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0088" y="1361902"/>
            <a:ext cx="6324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3491" name="TextBox 27"/>
              <p:cNvSpPr txBox="1">
                <a:spLocks noChangeArrowheads="1"/>
              </p:cNvSpPr>
              <p:nvPr/>
            </p:nvSpPr>
            <p:spPr bwMode="auto">
              <a:xfrm>
                <a:off x="1636168" y="156520"/>
                <a:ext cx="86106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ü"/>
                  <a:defRPr/>
                </a:pPr>
                <a:r>
                  <a:rPr lang="en-US" altLang="ko-KR" sz="3200" b="1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Causal properties around </a:t>
                </a:r>
                <a14:m>
                  <m:oMath xmlns:m="http://schemas.openxmlformats.org/officeDocument/2006/math"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𝒓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𝟐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𝑴</m:t>
                    </m:r>
                  </m:oMath>
                </a14:m>
                <a:r>
                  <a:rPr lang="en-US" altLang="ko-KR" sz="3200" b="1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:</a:t>
                </a:r>
              </a:p>
            </p:txBody>
          </p:sp>
        </mc:Choice>
        <mc:Fallback xmlns="">
          <p:sp>
            <p:nvSpPr>
              <p:cNvPr id="63491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36168" y="156520"/>
                <a:ext cx="8610600" cy="584775"/>
              </a:xfrm>
              <a:prstGeom prst="rect">
                <a:avLst/>
              </a:prstGeom>
              <a:blipFill>
                <a:blip r:embed="rId4"/>
                <a:stretch>
                  <a:fillRect l="-1557" t="-14583" b="-322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493" name="TextBox 4"/>
          <p:cNvSpPr txBox="1">
            <a:spLocks noChangeArrowheads="1"/>
          </p:cNvSpPr>
          <p:nvPr/>
        </p:nvSpPr>
        <p:spPr bwMode="auto">
          <a:xfrm>
            <a:off x="7320136" y="843781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rgbClr val="FF0000"/>
                </a:solidFill>
                <a:latin typeface="굴림"/>
                <a:ea typeface="굴림"/>
              </a:rPr>
              <a:t>사건지평면</a:t>
            </a:r>
          </a:p>
        </p:txBody>
      </p:sp>
      <p:sp>
        <p:nvSpPr>
          <p:cNvPr id="63495" name="직사각형 7"/>
          <p:cNvSpPr>
            <a:spLocks noChangeArrowheads="1"/>
          </p:cNvSpPr>
          <p:nvPr/>
        </p:nvSpPr>
        <p:spPr bwMode="auto">
          <a:xfrm>
            <a:off x="5486400" y="6535738"/>
            <a:ext cx="5105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00">
                <a:solidFill>
                  <a:srgbClr val="000000"/>
                </a:solidFill>
                <a:latin typeface="굴림"/>
                <a:ea typeface="굴림"/>
              </a:rPr>
              <a:t>그림 출처</a:t>
            </a:r>
            <a:r>
              <a:rPr lang="en-US" altLang="ko-KR" sz="1000">
                <a:solidFill>
                  <a:srgbClr val="000000"/>
                </a:solidFill>
                <a:latin typeface="굴림"/>
                <a:ea typeface="굴림"/>
              </a:rPr>
              <a:t>: http://plato.stanford.edu/entries/spacetime-singularities/lightcone.html</a:t>
            </a:r>
            <a:endParaRPr lang="ko-KR" altLang="en-US" sz="1000">
              <a:solidFill>
                <a:srgbClr val="000000"/>
              </a:solidFill>
              <a:latin typeface="굴림"/>
              <a:ea typeface="굴림"/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 flipV="1">
            <a:off x="9132060" y="3292053"/>
            <a:ext cx="1428437" cy="1585848"/>
          </a:xfrm>
          <a:prstGeom prst="straightConnector1">
            <a:avLst/>
          </a:pr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자유형 18"/>
          <p:cNvSpPr/>
          <p:nvPr/>
        </p:nvSpPr>
        <p:spPr>
          <a:xfrm>
            <a:off x="7931443" y="916425"/>
            <a:ext cx="2192215" cy="2907323"/>
          </a:xfrm>
          <a:custGeom>
            <a:avLst/>
            <a:gdLst>
              <a:gd name="connsiteX0" fmla="*/ 0 w 2192215"/>
              <a:gd name="connsiteY0" fmla="*/ 2907323 h 2907323"/>
              <a:gd name="connsiteX1" fmla="*/ 175846 w 2192215"/>
              <a:gd name="connsiteY1" fmla="*/ 2426677 h 2907323"/>
              <a:gd name="connsiteX2" fmla="*/ 410308 w 2192215"/>
              <a:gd name="connsiteY2" fmla="*/ 2004646 h 2907323"/>
              <a:gd name="connsiteX3" fmla="*/ 961292 w 2192215"/>
              <a:gd name="connsiteY3" fmla="*/ 1289539 h 2907323"/>
              <a:gd name="connsiteX4" fmla="*/ 1582615 w 2192215"/>
              <a:gd name="connsiteY4" fmla="*/ 586154 h 2907323"/>
              <a:gd name="connsiteX5" fmla="*/ 2192215 w 2192215"/>
              <a:gd name="connsiteY5" fmla="*/ 0 h 290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2215" h="2907323">
                <a:moveTo>
                  <a:pt x="0" y="2907323"/>
                </a:moveTo>
                <a:cubicBezTo>
                  <a:pt x="53730" y="2742223"/>
                  <a:pt x="107461" y="2577123"/>
                  <a:pt x="175846" y="2426677"/>
                </a:cubicBezTo>
                <a:cubicBezTo>
                  <a:pt x="244231" y="2276231"/>
                  <a:pt x="279400" y="2194169"/>
                  <a:pt x="410308" y="2004646"/>
                </a:cubicBezTo>
                <a:cubicBezTo>
                  <a:pt x="541216" y="1815123"/>
                  <a:pt x="765908" y="1525954"/>
                  <a:pt x="961292" y="1289539"/>
                </a:cubicBezTo>
                <a:cubicBezTo>
                  <a:pt x="1156676" y="1053124"/>
                  <a:pt x="1377461" y="801077"/>
                  <a:pt x="1582615" y="586154"/>
                </a:cubicBezTo>
                <a:cubicBezTo>
                  <a:pt x="1787769" y="371231"/>
                  <a:pt x="1989992" y="185615"/>
                  <a:pt x="2192215" y="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cxnSp>
        <p:nvCxnSpPr>
          <p:cNvPr id="23" name="직선 화살표 연결선 22"/>
          <p:cNvCxnSpPr>
            <a:cxnSpLocks/>
          </p:cNvCxnSpPr>
          <p:nvPr/>
        </p:nvCxnSpPr>
        <p:spPr>
          <a:xfrm flipV="1">
            <a:off x="7344453" y="1155858"/>
            <a:ext cx="0" cy="305357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자유형 25"/>
          <p:cNvSpPr/>
          <p:nvPr/>
        </p:nvSpPr>
        <p:spPr>
          <a:xfrm>
            <a:off x="6782581" y="2592825"/>
            <a:ext cx="422031" cy="1055077"/>
          </a:xfrm>
          <a:custGeom>
            <a:avLst/>
            <a:gdLst>
              <a:gd name="connsiteX0" fmla="*/ 410308 w 422031"/>
              <a:gd name="connsiteY0" fmla="*/ 1055077 h 1055077"/>
              <a:gd name="connsiteX1" fmla="*/ 386862 w 422031"/>
              <a:gd name="connsiteY1" fmla="*/ 691662 h 1055077"/>
              <a:gd name="connsiteX2" fmla="*/ 199293 w 422031"/>
              <a:gd name="connsiteY2" fmla="*/ 140677 h 1055077"/>
              <a:gd name="connsiteX3" fmla="*/ 0 w 422031"/>
              <a:gd name="connsiteY3" fmla="*/ 0 h 1055077"/>
              <a:gd name="connsiteX4" fmla="*/ 0 w 422031"/>
              <a:gd name="connsiteY4" fmla="*/ 0 h 10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031" h="1055077">
                <a:moveTo>
                  <a:pt x="410308" y="1055077"/>
                </a:moveTo>
                <a:cubicBezTo>
                  <a:pt x="416169" y="949569"/>
                  <a:pt x="422031" y="844062"/>
                  <a:pt x="386862" y="691662"/>
                </a:cubicBezTo>
                <a:cubicBezTo>
                  <a:pt x="351693" y="539262"/>
                  <a:pt x="263770" y="255954"/>
                  <a:pt x="199293" y="140677"/>
                </a:cubicBezTo>
                <a:cubicBezTo>
                  <a:pt x="134816" y="254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135560" y="933727"/>
                <a:ext cx="3547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ko-KR" sz="2000" dirty="0">
                    <a:solidFill>
                      <a:srgbClr val="000000"/>
                    </a:solidFill>
                    <a:latin typeface="굴림"/>
                    <a:ea typeface="굴림"/>
                  </a:rPr>
                  <a:t>In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"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", 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</m:oMath>
                </a14:m>
                <a:r>
                  <a:rPr lang="en-US" altLang="ko-KR" sz="2000" dirty="0">
                    <a:solidFill>
                      <a:srgbClr val="000000"/>
                    </a:solidFill>
                    <a:latin typeface="굴림"/>
                    <a:ea typeface="굴림"/>
                  </a:rPr>
                  <a:t> coordinate system,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560" y="933727"/>
                <a:ext cx="3547864" cy="400110"/>
              </a:xfrm>
              <a:prstGeom prst="rect">
                <a:avLst/>
              </a:prstGeom>
              <a:blipFill>
                <a:blip r:embed="rId5"/>
                <a:stretch>
                  <a:fillRect l="-1718" t="-10606" r="-4124" b="-2272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순서도: 연결자 2">
            <a:extLst>
              <a:ext uri="{FF2B5EF4-FFF2-40B4-BE49-F238E27FC236}">
                <a16:creationId xmlns:a16="http://schemas.microsoft.com/office/drawing/2014/main" id="{14DD6236-61C5-469E-B802-DBCBAA075DA3}"/>
              </a:ext>
            </a:extLst>
          </p:cNvPr>
          <p:cNvSpPr/>
          <p:nvPr/>
        </p:nvSpPr>
        <p:spPr>
          <a:xfrm>
            <a:off x="2512539" y="4774194"/>
            <a:ext cx="875928" cy="85045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9FEBDB02-CBE7-4761-B2BF-31F9B13FE90A}"/>
              </a:ext>
            </a:extLst>
          </p:cNvPr>
          <p:cNvSpPr/>
          <p:nvPr/>
        </p:nvSpPr>
        <p:spPr>
          <a:xfrm>
            <a:off x="2400233" y="4659360"/>
            <a:ext cx="1080120" cy="1080120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9EDE0F81-B833-4EDD-AB57-36B986EB28A8}"/>
              </a:ext>
            </a:extLst>
          </p:cNvPr>
          <p:cNvSpPr/>
          <p:nvPr/>
        </p:nvSpPr>
        <p:spPr>
          <a:xfrm>
            <a:off x="2512539" y="4774194"/>
            <a:ext cx="875928" cy="850452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C03910D-8209-48B7-A5D9-DE327DBCF5F3}"/>
              </a:ext>
            </a:extLst>
          </p:cNvPr>
          <p:cNvGrpSpPr/>
          <p:nvPr/>
        </p:nvGrpSpPr>
        <p:grpSpPr>
          <a:xfrm>
            <a:off x="6215789" y="1219482"/>
            <a:ext cx="1129702" cy="3663690"/>
            <a:chOff x="4187733" y="1044352"/>
            <a:chExt cx="1129702" cy="3663690"/>
          </a:xfrm>
        </p:grpSpPr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194172B4-FEFC-4D04-889D-3107CB54564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187733" y="1044352"/>
              <a:ext cx="31731" cy="303272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424B52CB-BEEB-4564-959F-3C9D9DFB1F74}"/>
                </a:ext>
              </a:extLst>
            </p:cNvPr>
            <p:cNvSpPr/>
            <p:nvPr/>
          </p:nvSpPr>
          <p:spPr>
            <a:xfrm>
              <a:off x="4770783" y="4035287"/>
              <a:ext cx="546652" cy="655983"/>
            </a:xfrm>
            <a:custGeom>
              <a:avLst/>
              <a:gdLst>
                <a:gd name="connsiteX0" fmla="*/ 546652 w 546652"/>
                <a:gd name="connsiteY0" fmla="*/ 0 h 655983"/>
                <a:gd name="connsiteX1" fmla="*/ 457200 w 546652"/>
                <a:gd name="connsiteY1" fmla="*/ 238539 h 655983"/>
                <a:gd name="connsiteX2" fmla="*/ 288234 w 546652"/>
                <a:gd name="connsiteY2" fmla="*/ 467139 h 655983"/>
                <a:gd name="connsiteX3" fmla="*/ 129208 w 546652"/>
                <a:gd name="connsiteY3" fmla="*/ 606287 h 655983"/>
                <a:gd name="connsiteX4" fmla="*/ 0 w 546652"/>
                <a:gd name="connsiteY4" fmla="*/ 655983 h 65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652" h="655983">
                  <a:moveTo>
                    <a:pt x="546652" y="0"/>
                  </a:moveTo>
                  <a:cubicBezTo>
                    <a:pt x="523461" y="80341"/>
                    <a:pt x="500270" y="160683"/>
                    <a:pt x="457200" y="238539"/>
                  </a:cubicBezTo>
                  <a:cubicBezTo>
                    <a:pt x="414130" y="316395"/>
                    <a:pt x="342899" y="405848"/>
                    <a:pt x="288234" y="467139"/>
                  </a:cubicBezTo>
                  <a:cubicBezTo>
                    <a:pt x="233569" y="528430"/>
                    <a:pt x="177247" y="574813"/>
                    <a:pt x="129208" y="606287"/>
                  </a:cubicBezTo>
                  <a:cubicBezTo>
                    <a:pt x="81169" y="637761"/>
                    <a:pt x="40584" y="646872"/>
                    <a:pt x="0" y="655983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9365DD80-4114-444F-9052-2486E609B2F0}"/>
                </a:ext>
              </a:extLst>
            </p:cNvPr>
            <p:cNvSpPr/>
            <p:nvPr/>
          </p:nvSpPr>
          <p:spPr>
            <a:xfrm>
              <a:off x="4224130" y="4065104"/>
              <a:ext cx="546652" cy="642938"/>
            </a:xfrm>
            <a:custGeom>
              <a:avLst/>
              <a:gdLst>
                <a:gd name="connsiteX0" fmla="*/ 0 w 546652"/>
                <a:gd name="connsiteY0" fmla="*/ 0 h 642938"/>
                <a:gd name="connsiteX1" fmla="*/ 99391 w 546652"/>
                <a:gd name="connsiteY1" fmla="*/ 298174 h 642938"/>
                <a:gd name="connsiteX2" fmla="*/ 278296 w 546652"/>
                <a:gd name="connsiteY2" fmla="*/ 506896 h 642938"/>
                <a:gd name="connsiteX3" fmla="*/ 457200 w 546652"/>
                <a:gd name="connsiteY3" fmla="*/ 636105 h 642938"/>
                <a:gd name="connsiteX4" fmla="*/ 546652 w 546652"/>
                <a:gd name="connsiteY4" fmla="*/ 626166 h 642938"/>
                <a:gd name="connsiteX5" fmla="*/ 546652 w 546652"/>
                <a:gd name="connsiteY5" fmla="*/ 626166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652" h="642938">
                  <a:moveTo>
                    <a:pt x="0" y="0"/>
                  </a:moveTo>
                  <a:cubicBezTo>
                    <a:pt x="26504" y="106845"/>
                    <a:pt x="53008" y="213691"/>
                    <a:pt x="99391" y="298174"/>
                  </a:cubicBezTo>
                  <a:cubicBezTo>
                    <a:pt x="145774" y="382657"/>
                    <a:pt x="218661" y="450574"/>
                    <a:pt x="278296" y="506896"/>
                  </a:cubicBezTo>
                  <a:cubicBezTo>
                    <a:pt x="337931" y="563218"/>
                    <a:pt x="412474" y="616227"/>
                    <a:pt x="457200" y="636105"/>
                  </a:cubicBezTo>
                  <a:cubicBezTo>
                    <a:pt x="501926" y="655983"/>
                    <a:pt x="546652" y="626166"/>
                    <a:pt x="546652" y="626166"/>
                  </a:cubicBezTo>
                  <a:lnTo>
                    <a:pt x="546652" y="626166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E1E20508-ADB7-4C96-8DD8-0777A7D5E339}"/>
              </a:ext>
            </a:extLst>
          </p:cNvPr>
          <p:cNvGrpSpPr/>
          <p:nvPr/>
        </p:nvGrpSpPr>
        <p:grpSpPr>
          <a:xfrm>
            <a:off x="5098330" y="396021"/>
            <a:ext cx="4005421" cy="5936546"/>
            <a:chOff x="3070273" y="260648"/>
            <a:chExt cx="4005421" cy="5936546"/>
          </a:xfrm>
        </p:grpSpPr>
        <p:sp>
          <p:nvSpPr>
            <p:cNvPr id="21" name="자유형 20"/>
            <p:cNvSpPr/>
            <p:nvPr/>
          </p:nvSpPr>
          <p:spPr>
            <a:xfrm>
              <a:off x="5528247" y="260648"/>
              <a:ext cx="1547447" cy="3352800"/>
            </a:xfrm>
            <a:custGeom>
              <a:avLst/>
              <a:gdLst>
                <a:gd name="connsiteX0" fmla="*/ 0 w 1547447"/>
                <a:gd name="connsiteY0" fmla="*/ 3352800 h 3352800"/>
                <a:gd name="connsiteX1" fmla="*/ 23447 w 1547447"/>
                <a:gd name="connsiteY1" fmla="*/ 2954215 h 3352800"/>
                <a:gd name="connsiteX2" fmla="*/ 23447 w 1547447"/>
                <a:gd name="connsiteY2" fmla="*/ 2954215 h 3352800"/>
                <a:gd name="connsiteX3" fmla="*/ 93785 w 1547447"/>
                <a:gd name="connsiteY3" fmla="*/ 2321169 h 3352800"/>
                <a:gd name="connsiteX4" fmla="*/ 328247 w 1547447"/>
                <a:gd name="connsiteY4" fmla="*/ 1535723 h 3352800"/>
                <a:gd name="connsiteX5" fmla="*/ 762000 w 1547447"/>
                <a:gd name="connsiteY5" fmla="*/ 738554 h 3352800"/>
                <a:gd name="connsiteX6" fmla="*/ 1547447 w 1547447"/>
                <a:gd name="connsiteY6" fmla="*/ 0 h 3352800"/>
                <a:gd name="connsiteX7" fmla="*/ 1547447 w 1547447"/>
                <a:gd name="connsiteY7" fmla="*/ 0 h 335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447" h="3352800">
                  <a:moveTo>
                    <a:pt x="0" y="3352800"/>
                  </a:moveTo>
                  <a:lnTo>
                    <a:pt x="23447" y="2954215"/>
                  </a:lnTo>
                  <a:lnTo>
                    <a:pt x="23447" y="2954215"/>
                  </a:lnTo>
                  <a:cubicBezTo>
                    <a:pt x="35170" y="2848707"/>
                    <a:pt x="42985" y="2557584"/>
                    <a:pt x="93785" y="2321169"/>
                  </a:cubicBezTo>
                  <a:cubicBezTo>
                    <a:pt x="144585" y="2084754"/>
                    <a:pt x="216878" y="1799492"/>
                    <a:pt x="328247" y="1535723"/>
                  </a:cubicBezTo>
                  <a:cubicBezTo>
                    <a:pt x="439616" y="1271954"/>
                    <a:pt x="558800" y="994508"/>
                    <a:pt x="762000" y="738554"/>
                  </a:cubicBezTo>
                  <a:cubicBezTo>
                    <a:pt x="965200" y="482600"/>
                    <a:pt x="1547447" y="0"/>
                    <a:pt x="1547447" y="0"/>
                  </a:cubicBezTo>
                  <a:lnTo>
                    <a:pt x="1547447" y="0"/>
                  </a:lnTo>
                </a:path>
              </a:pathLst>
            </a:cu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 dirty="0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7EC7F3D7-2600-48BE-90FA-CCA530B277E4}"/>
                </a:ext>
              </a:extLst>
            </p:cNvPr>
            <p:cNvSpPr/>
            <p:nvPr/>
          </p:nvSpPr>
          <p:spPr>
            <a:xfrm>
              <a:off x="3554354" y="4267762"/>
              <a:ext cx="1958008" cy="1623396"/>
            </a:xfrm>
            <a:custGeom>
              <a:avLst/>
              <a:gdLst>
                <a:gd name="connsiteX0" fmla="*/ 2514600 w 2514600"/>
                <a:gd name="connsiteY0" fmla="*/ 0 h 2703443"/>
                <a:gd name="connsiteX1" fmla="*/ 2504661 w 2514600"/>
                <a:gd name="connsiteY1" fmla="*/ 377687 h 2703443"/>
                <a:gd name="connsiteX2" fmla="*/ 2484782 w 2514600"/>
                <a:gd name="connsiteY2" fmla="*/ 665921 h 2703443"/>
                <a:gd name="connsiteX3" fmla="*/ 2305878 w 2514600"/>
                <a:gd name="connsiteY3" fmla="*/ 1053548 h 2703443"/>
                <a:gd name="connsiteX4" fmla="*/ 1789043 w 2514600"/>
                <a:gd name="connsiteY4" fmla="*/ 1470991 h 2703443"/>
                <a:gd name="connsiteX5" fmla="*/ 1033669 w 2514600"/>
                <a:gd name="connsiteY5" fmla="*/ 1997765 h 2703443"/>
                <a:gd name="connsiteX6" fmla="*/ 0 w 2514600"/>
                <a:gd name="connsiteY6" fmla="*/ 2703443 h 2703443"/>
                <a:gd name="connsiteX0" fmla="*/ 2484782 w 2507278"/>
                <a:gd name="connsiteY0" fmla="*/ 348253 h 2326140"/>
                <a:gd name="connsiteX1" fmla="*/ 2504661 w 2507278"/>
                <a:gd name="connsiteY1" fmla="*/ 384 h 2326140"/>
                <a:gd name="connsiteX2" fmla="*/ 2484782 w 2507278"/>
                <a:gd name="connsiteY2" fmla="*/ 288618 h 2326140"/>
                <a:gd name="connsiteX3" fmla="*/ 2305878 w 2507278"/>
                <a:gd name="connsiteY3" fmla="*/ 676245 h 2326140"/>
                <a:gd name="connsiteX4" fmla="*/ 1789043 w 2507278"/>
                <a:gd name="connsiteY4" fmla="*/ 1093688 h 2326140"/>
                <a:gd name="connsiteX5" fmla="*/ 1033669 w 2507278"/>
                <a:gd name="connsiteY5" fmla="*/ 1620462 h 2326140"/>
                <a:gd name="connsiteX6" fmla="*/ 0 w 2507278"/>
                <a:gd name="connsiteY6" fmla="*/ 2326140 h 2326140"/>
                <a:gd name="connsiteX0" fmla="*/ 2484782 w 2492962"/>
                <a:gd name="connsiteY0" fmla="*/ 73751 h 2051638"/>
                <a:gd name="connsiteX1" fmla="*/ 2464904 w 2492962"/>
                <a:gd name="connsiteY1" fmla="*/ 83690 h 2051638"/>
                <a:gd name="connsiteX2" fmla="*/ 2484782 w 2492962"/>
                <a:gd name="connsiteY2" fmla="*/ 14116 h 2051638"/>
                <a:gd name="connsiteX3" fmla="*/ 2305878 w 2492962"/>
                <a:gd name="connsiteY3" fmla="*/ 401743 h 2051638"/>
                <a:gd name="connsiteX4" fmla="*/ 1789043 w 2492962"/>
                <a:gd name="connsiteY4" fmla="*/ 819186 h 2051638"/>
                <a:gd name="connsiteX5" fmla="*/ 1033669 w 2492962"/>
                <a:gd name="connsiteY5" fmla="*/ 1345960 h 2051638"/>
                <a:gd name="connsiteX6" fmla="*/ 0 w 2492962"/>
                <a:gd name="connsiteY6" fmla="*/ 2051638 h 2051638"/>
                <a:gd name="connsiteX0" fmla="*/ 2484782 w 2484782"/>
                <a:gd name="connsiteY0" fmla="*/ 13257 h 1991144"/>
                <a:gd name="connsiteX1" fmla="*/ 2464904 w 2484782"/>
                <a:gd name="connsiteY1" fmla="*/ 23196 h 1991144"/>
                <a:gd name="connsiteX2" fmla="*/ 2454965 w 2484782"/>
                <a:gd name="connsiteY2" fmla="*/ 23196 h 1991144"/>
                <a:gd name="connsiteX3" fmla="*/ 2305878 w 2484782"/>
                <a:gd name="connsiteY3" fmla="*/ 341249 h 1991144"/>
                <a:gd name="connsiteX4" fmla="*/ 1789043 w 2484782"/>
                <a:gd name="connsiteY4" fmla="*/ 758692 h 1991144"/>
                <a:gd name="connsiteX5" fmla="*/ 1033669 w 2484782"/>
                <a:gd name="connsiteY5" fmla="*/ 1285466 h 1991144"/>
                <a:gd name="connsiteX6" fmla="*/ 0 w 2484782"/>
                <a:gd name="connsiteY6" fmla="*/ 1991144 h 1991144"/>
                <a:gd name="connsiteX0" fmla="*/ 1958008 w 1958008"/>
                <a:gd name="connsiteY0" fmla="*/ 13257 h 1623396"/>
                <a:gd name="connsiteX1" fmla="*/ 1938130 w 1958008"/>
                <a:gd name="connsiteY1" fmla="*/ 23196 h 1623396"/>
                <a:gd name="connsiteX2" fmla="*/ 1928191 w 1958008"/>
                <a:gd name="connsiteY2" fmla="*/ 23196 h 1623396"/>
                <a:gd name="connsiteX3" fmla="*/ 1779104 w 1958008"/>
                <a:gd name="connsiteY3" fmla="*/ 341249 h 1623396"/>
                <a:gd name="connsiteX4" fmla="*/ 1262269 w 1958008"/>
                <a:gd name="connsiteY4" fmla="*/ 758692 h 1623396"/>
                <a:gd name="connsiteX5" fmla="*/ 506895 w 1958008"/>
                <a:gd name="connsiteY5" fmla="*/ 1285466 h 1623396"/>
                <a:gd name="connsiteX6" fmla="*/ 0 w 1958008"/>
                <a:gd name="connsiteY6" fmla="*/ 1623396 h 1623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8008" h="1623396">
                  <a:moveTo>
                    <a:pt x="1958008" y="13257"/>
                  </a:moveTo>
                  <a:cubicBezTo>
                    <a:pt x="1955523" y="146607"/>
                    <a:pt x="1943100" y="21540"/>
                    <a:pt x="1938130" y="23196"/>
                  </a:cubicBezTo>
                  <a:cubicBezTo>
                    <a:pt x="1933161" y="24853"/>
                    <a:pt x="1954695" y="-29813"/>
                    <a:pt x="1928191" y="23196"/>
                  </a:cubicBezTo>
                  <a:cubicBezTo>
                    <a:pt x="1901687" y="76205"/>
                    <a:pt x="1890091" y="218666"/>
                    <a:pt x="1779104" y="341249"/>
                  </a:cubicBezTo>
                  <a:cubicBezTo>
                    <a:pt x="1668117" y="463832"/>
                    <a:pt x="1474304" y="601323"/>
                    <a:pt x="1262269" y="758692"/>
                  </a:cubicBezTo>
                  <a:cubicBezTo>
                    <a:pt x="1050234" y="916061"/>
                    <a:pt x="717273" y="1141349"/>
                    <a:pt x="506895" y="1285466"/>
                  </a:cubicBezTo>
                  <a:cubicBezTo>
                    <a:pt x="296517" y="1429583"/>
                    <a:pt x="168965" y="1510753"/>
                    <a:pt x="0" y="1623396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7FE33393-DA47-444E-851A-AC91911CEE88}"/>
                </a:ext>
              </a:extLst>
            </p:cNvPr>
            <p:cNvSpPr/>
            <p:nvPr/>
          </p:nvSpPr>
          <p:spPr>
            <a:xfrm>
              <a:off x="5496339" y="3588026"/>
              <a:ext cx="39757" cy="685800"/>
            </a:xfrm>
            <a:custGeom>
              <a:avLst/>
              <a:gdLst>
                <a:gd name="connsiteX0" fmla="*/ 0 w 39757"/>
                <a:gd name="connsiteY0" fmla="*/ 685800 h 685800"/>
                <a:gd name="connsiteX1" fmla="*/ 19878 w 39757"/>
                <a:gd name="connsiteY1" fmla="*/ 327991 h 685800"/>
                <a:gd name="connsiteX2" fmla="*/ 39757 w 39757"/>
                <a:gd name="connsiteY2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57" h="685800">
                  <a:moveTo>
                    <a:pt x="0" y="685800"/>
                  </a:moveTo>
                  <a:cubicBezTo>
                    <a:pt x="6626" y="564045"/>
                    <a:pt x="13252" y="442291"/>
                    <a:pt x="19878" y="327991"/>
                  </a:cubicBezTo>
                  <a:cubicBezTo>
                    <a:pt x="26504" y="213691"/>
                    <a:pt x="33130" y="106845"/>
                    <a:pt x="39757" y="0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0D78E4F9-BF18-4EEA-982D-22C9AA8EFCAD}"/>
                </a:ext>
              </a:extLst>
            </p:cNvPr>
            <p:cNvSpPr/>
            <p:nvPr/>
          </p:nvSpPr>
          <p:spPr>
            <a:xfrm>
              <a:off x="3070273" y="5883965"/>
              <a:ext cx="487936" cy="313229"/>
            </a:xfrm>
            <a:custGeom>
              <a:avLst/>
              <a:gdLst>
                <a:gd name="connsiteX0" fmla="*/ 487936 w 487936"/>
                <a:gd name="connsiteY0" fmla="*/ 0 h 313229"/>
                <a:gd name="connsiteX1" fmla="*/ 30736 w 487936"/>
                <a:gd name="connsiteY1" fmla="*/ 288235 h 313229"/>
                <a:gd name="connsiteX2" fmla="*/ 40675 w 487936"/>
                <a:gd name="connsiteY2" fmla="*/ 298174 h 313229"/>
                <a:gd name="connsiteX3" fmla="*/ 40675 w 487936"/>
                <a:gd name="connsiteY3" fmla="*/ 298174 h 313229"/>
                <a:gd name="connsiteX4" fmla="*/ 40675 w 487936"/>
                <a:gd name="connsiteY4" fmla="*/ 298174 h 31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936" h="313229">
                  <a:moveTo>
                    <a:pt x="487936" y="0"/>
                  </a:moveTo>
                  <a:lnTo>
                    <a:pt x="30736" y="288235"/>
                  </a:lnTo>
                  <a:cubicBezTo>
                    <a:pt x="-43807" y="337931"/>
                    <a:pt x="40675" y="298174"/>
                    <a:pt x="40675" y="298174"/>
                  </a:cubicBezTo>
                  <a:lnTo>
                    <a:pt x="40675" y="298174"/>
                  </a:lnTo>
                  <a:lnTo>
                    <a:pt x="40675" y="298174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sp>
        <p:nvSpPr>
          <p:cNvPr id="31" name="순서도: 연결자 30">
            <a:extLst>
              <a:ext uri="{FF2B5EF4-FFF2-40B4-BE49-F238E27FC236}">
                <a16:creationId xmlns:a16="http://schemas.microsoft.com/office/drawing/2014/main" id="{C99AD7B3-49FB-46DF-AC8F-27200E83E6EA}"/>
              </a:ext>
            </a:extLst>
          </p:cNvPr>
          <p:cNvSpPr/>
          <p:nvPr/>
        </p:nvSpPr>
        <p:spPr>
          <a:xfrm>
            <a:off x="2266527" y="4558171"/>
            <a:ext cx="1342836" cy="1272817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2" name="순서도: 연결자 31">
            <a:extLst>
              <a:ext uri="{FF2B5EF4-FFF2-40B4-BE49-F238E27FC236}">
                <a16:creationId xmlns:a16="http://schemas.microsoft.com/office/drawing/2014/main" id="{9AF0DF4C-D318-40DB-948C-4ECF93C5DAE4}"/>
              </a:ext>
            </a:extLst>
          </p:cNvPr>
          <p:cNvSpPr/>
          <p:nvPr/>
        </p:nvSpPr>
        <p:spPr>
          <a:xfrm>
            <a:off x="1938316" y="4258673"/>
            <a:ext cx="1994761" cy="1863824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9631D0FE-3CCE-4D65-B006-AB7BBED25156}"/>
              </a:ext>
            </a:extLst>
          </p:cNvPr>
          <p:cNvSpPr/>
          <p:nvPr/>
        </p:nvSpPr>
        <p:spPr>
          <a:xfrm>
            <a:off x="1636790" y="3813344"/>
            <a:ext cx="2731019" cy="2712001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5" name="순서도: 연결자 34">
            <a:extLst>
              <a:ext uri="{FF2B5EF4-FFF2-40B4-BE49-F238E27FC236}">
                <a16:creationId xmlns:a16="http://schemas.microsoft.com/office/drawing/2014/main" id="{A6DFDEB6-154C-4E71-BCB3-C7637FC467D1}"/>
              </a:ext>
            </a:extLst>
          </p:cNvPr>
          <p:cNvSpPr/>
          <p:nvPr/>
        </p:nvSpPr>
        <p:spPr>
          <a:xfrm>
            <a:off x="2514368" y="4775298"/>
            <a:ext cx="875928" cy="850452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4680970" y="3899947"/>
            <a:ext cx="3594705" cy="243262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353561" y="1403136"/>
                <a:ext cx="54957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3561" y="1403136"/>
                <a:ext cx="549573" cy="184666"/>
              </a:xfrm>
              <a:prstGeom prst="rect">
                <a:avLst/>
              </a:prstGeom>
              <a:blipFill>
                <a:blip r:embed="rId6"/>
                <a:stretch>
                  <a:fillRect l="-1111" r="-4444" b="-13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578928" y="1671573"/>
                <a:ext cx="414344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928" y="1671573"/>
                <a:ext cx="414344" cy="184666"/>
              </a:xfrm>
              <a:prstGeom prst="rect">
                <a:avLst/>
              </a:prstGeom>
              <a:blipFill>
                <a:blip r:embed="rId7"/>
                <a:stretch>
                  <a:fillRect l="-2941" r="-7353" b="-96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650263" y="1378034"/>
                <a:ext cx="54957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63" y="1378034"/>
                <a:ext cx="549573" cy="184666"/>
              </a:xfrm>
              <a:prstGeom prst="rect">
                <a:avLst/>
              </a:prstGeom>
              <a:blipFill>
                <a:blip r:embed="rId8"/>
                <a:stretch>
                  <a:fillRect l="-2222" r="-4444" b="-13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5314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592"/>
    </mc:Choice>
    <mc:Fallback xmlns="">
      <p:transition spd="slow" advTm="229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19" grpId="0" animBg="1"/>
      <p:bldP spid="26" grpId="0" animBg="1"/>
      <p:bldP spid="3" grpId="0" animBg="1"/>
      <p:bldP spid="14" grpId="0" animBg="1"/>
      <p:bldP spid="14" grpId="1" animBg="1"/>
      <p:bldP spid="15" grpId="0" animBg="1"/>
      <p:bldP spid="15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4" grpId="0" animBg="1"/>
    </p:bldLst>
  </p:timing>
  <p:extLst>
    <p:ext uri="{3A86A75C-4F4B-4683-9AE1-C65F6400EC91}">
      <p14:laserTraceLst xmlns:p14="http://schemas.microsoft.com/office/powerpoint/2010/main">
        <p14:tracePtLst>
          <p14:tracePt t="905" x="8769350" y="4699000"/>
          <p14:tracePt t="921" x="8769350" y="4708525"/>
          <p14:tracePt t="929" x="8761413" y="4708525"/>
          <p14:tracePt t="1010" x="8761413" y="4699000"/>
          <p14:tracePt t="1018" x="8761413" y="4683125"/>
          <p14:tracePt t="1025" x="8761413" y="4665663"/>
          <p14:tracePt t="1033" x="8761413" y="4640263"/>
          <p14:tracePt t="1043" x="8718550" y="4579938"/>
          <p14:tracePt t="1049" x="8624888" y="4513263"/>
          <p14:tracePt t="1057" x="8507413" y="4410075"/>
          <p14:tracePt t="1066" x="8388350" y="4341813"/>
          <p14:tracePt t="1073" x="8310563" y="4300538"/>
          <p14:tracePt t="1081" x="8302625" y="4300538"/>
          <p14:tracePt t="1321" x="8345488" y="4300538"/>
          <p14:tracePt t="1329" x="8429625" y="4300538"/>
          <p14:tracePt t="1337" x="8532813" y="4300538"/>
          <p14:tracePt t="1345" x="8642350" y="4300538"/>
          <p14:tracePt t="1354" x="8786813" y="4300538"/>
          <p14:tracePt t="1362" x="8931275" y="4308475"/>
          <p14:tracePt t="1369" x="9024938" y="4316413"/>
          <p14:tracePt t="1378" x="9093200" y="4341813"/>
          <p14:tracePt t="1425" x="9085263" y="4351338"/>
          <p14:tracePt t="1433" x="9058275" y="4351338"/>
          <p14:tracePt t="1441" x="9032875" y="4359275"/>
          <p14:tracePt t="1457" x="9024938" y="4359275"/>
          <p14:tracePt t="1514" x="9017000" y="4368800"/>
          <p14:tracePt t="1522" x="9017000" y="4376738"/>
          <p14:tracePt t="1529" x="9017000" y="4384675"/>
          <p14:tracePt t="1538" x="9017000" y="4410075"/>
          <p14:tracePt t="1546" x="8999538" y="4435475"/>
          <p14:tracePt t="1554" x="8982075" y="4460875"/>
          <p14:tracePt t="1562" x="8966200" y="4470400"/>
          <p14:tracePt t="1569" x="8940800" y="4478338"/>
          <p14:tracePt t="1578" x="8923338" y="4495800"/>
          <p14:tracePt t="1586" x="8897938" y="4513263"/>
          <p14:tracePt t="1601" x="8897938" y="4521200"/>
          <p14:tracePt t="1610" x="8872538" y="4529138"/>
          <p14:tracePt t="1626" x="8863013" y="4529138"/>
          <p14:tracePt t="1633" x="8837613" y="4538663"/>
          <p14:tracePt t="1649" x="8829675" y="4538663"/>
          <p14:tracePt t="1657" x="8812213" y="4538663"/>
          <p14:tracePt t="1682" x="8804275" y="4538663"/>
          <p14:tracePt t="1689" x="8796338" y="4538663"/>
          <p14:tracePt t="1697" x="8786813" y="4538663"/>
          <p14:tracePt t="1721" x="8778875" y="4529138"/>
          <p14:tracePt t="1882" x="8761413" y="4521200"/>
          <p14:tracePt t="1889" x="8743950" y="4503738"/>
          <p14:tracePt t="1898" x="8736013" y="4495800"/>
          <p14:tracePt t="1905" x="8728075" y="4470400"/>
          <p14:tracePt t="1914" x="8728075" y="4460875"/>
          <p14:tracePt t="1921" x="8710613" y="4435475"/>
          <p14:tracePt t="1930" x="8659813" y="4410075"/>
          <p14:tracePt t="1938" x="8591550" y="4410075"/>
          <p14:tracePt t="1945" x="8472488" y="4376738"/>
          <p14:tracePt t="1954" x="8439150" y="4368800"/>
          <p14:tracePt t="1969" x="8429625" y="4368800"/>
          <p14:tracePt t="2105" x="8447088" y="4359275"/>
          <p14:tracePt t="2114" x="8447088" y="4341813"/>
          <p14:tracePt t="2242" x="8447088" y="4333875"/>
          <p14:tracePt t="2249" x="8439150" y="4325938"/>
          <p14:tracePt t="2362" x="8439150" y="4308475"/>
          <p14:tracePt t="2409" x="8464550" y="4308475"/>
          <p14:tracePt t="2417" x="8472488" y="4308475"/>
          <p14:tracePt t="2441" x="8472488" y="4316413"/>
          <p14:tracePt t="2449" x="8472488" y="4333875"/>
          <p14:tracePt t="2489" x="8472488" y="4341813"/>
          <p14:tracePt t="2521" x="8472488" y="4351338"/>
          <p14:tracePt t="2537" x="8464550" y="4359275"/>
          <p14:tracePt t="2562" x="8439150" y="4376738"/>
          <p14:tracePt t="2585" x="8429625" y="4376738"/>
          <p14:tracePt t="2595" x="8421688" y="4376738"/>
          <p14:tracePt t="2608" x="8413750" y="4384675"/>
          <p14:tracePt t="2681" x="8404225" y="4384675"/>
          <p14:tracePt t="2697" x="8378825" y="4384675"/>
          <p14:tracePt t="2713" x="8353425" y="4384675"/>
          <p14:tracePt t="2721" x="8345488" y="4384675"/>
          <p14:tracePt t="2786" x="8335963" y="4384675"/>
          <p14:tracePt t="2945" x="8328025" y="4384675"/>
          <p14:tracePt t="2954" x="8320088" y="4359275"/>
          <p14:tracePt t="2962" x="8310563" y="4359275"/>
          <p14:tracePt t="2969" x="8285163" y="4333875"/>
          <p14:tracePt t="2979" x="8277225" y="4325938"/>
          <p14:tracePt t="2985" x="8269288" y="4325938"/>
          <p14:tracePt t="2993" x="8259763" y="4316413"/>
          <p14:tracePt t="3002" x="8259763" y="4300538"/>
          <p14:tracePt t="3337" x="8251825" y="4300538"/>
          <p14:tracePt t="3353" x="8251825" y="4308475"/>
          <p14:tracePt t="3362" x="8243888" y="4316413"/>
          <p14:tracePt t="3369" x="8234363" y="4325938"/>
          <p14:tracePt t="3385" x="8226425" y="4333875"/>
          <p14:tracePt t="3394" x="8201025" y="4333875"/>
          <p14:tracePt t="3401" x="8158163" y="4333875"/>
          <p14:tracePt t="3410" x="8074025" y="4333875"/>
          <p14:tracePt t="3417" x="8031163" y="4333875"/>
          <p14:tracePt t="3427" x="7980363" y="4333875"/>
          <p14:tracePt t="3433" x="7920038" y="4325938"/>
          <p14:tracePt t="3441" x="7902575" y="4316413"/>
          <p14:tracePt t="3449" x="7894638" y="4316413"/>
          <p14:tracePt t="3457" x="7886700" y="4308475"/>
          <p14:tracePt t="3465" x="7886700" y="4300538"/>
          <p14:tracePt t="3473" x="7877175" y="4300538"/>
          <p14:tracePt t="3489" x="7869238" y="4300538"/>
          <p14:tracePt t="3497" x="7861300" y="4300538"/>
          <p14:tracePt t="3505" x="7835900" y="4300538"/>
          <p14:tracePt t="3513" x="7810500" y="4300538"/>
          <p14:tracePt t="3521" x="7793038" y="4300538"/>
          <p14:tracePt t="3529" x="7783513" y="4300538"/>
          <p14:tracePt t="3537" x="7775575" y="4300538"/>
          <p14:tracePt t="3578" x="7767638" y="4291013"/>
          <p14:tracePt t="3585" x="7758113" y="4283075"/>
          <p14:tracePt t="3601" x="7758113" y="4275138"/>
          <p14:tracePt t="3609" x="7758113" y="4265613"/>
          <p14:tracePt t="3625" x="7758113" y="4257675"/>
          <p14:tracePt t="3632" x="7758113" y="4240213"/>
          <p14:tracePt t="3761" x="7758113" y="4232275"/>
          <p14:tracePt t="3769" x="7810500" y="4240213"/>
          <p14:tracePt t="3778" x="7843838" y="4249738"/>
          <p14:tracePt t="3785" x="7861300" y="4265613"/>
          <p14:tracePt t="4072" x="7861300" y="4275138"/>
          <p14:tracePt t="4345" x="7843838" y="4257675"/>
          <p14:tracePt t="4353" x="7835900" y="4249738"/>
          <p14:tracePt t="4363" x="7826375" y="4232275"/>
          <p14:tracePt t="4370" x="7818438" y="4206875"/>
          <p14:tracePt t="4377" x="7810500" y="4189413"/>
          <p14:tracePt t="4386" x="7800975" y="4189413"/>
          <p14:tracePt t="4393" x="7793038" y="4164013"/>
          <p14:tracePt t="4401" x="7783513" y="4146550"/>
          <p14:tracePt t="4410" x="7758113" y="4130675"/>
          <p14:tracePt t="4417" x="7758113" y="4121150"/>
          <p14:tracePt t="4425" x="7742238" y="4113213"/>
          <p14:tracePt t="4433" x="7707313" y="4087813"/>
          <p14:tracePt t="4441" x="7681913" y="4062413"/>
          <p14:tracePt t="4449" x="7631113" y="4019550"/>
          <p14:tracePt t="4457" x="7580313" y="3976688"/>
          <p14:tracePt t="4465" x="7521575" y="3951288"/>
          <p14:tracePt t="4473" x="7443788" y="3917950"/>
          <p14:tracePt t="4481" x="7350125" y="3875088"/>
          <p14:tracePt t="4489" x="7223125" y="3824288"/>
          <p14:tracePt t="4497" x="7096125" y="3790950"/>
          <p14:tracePt t="4505" x="6943725" y="3738563"/>
          <p14:tracePt t="4513" x="6815138" y="3679825"/>
          <p14:tracePt t="4521" x="6619875" y="3594100"/>
          <p14:tracePt t="4529" x="6518275" y="3560763"/>
          <p14:tracePt t="4537" x="6510338" y="3560763"/>
          <p14:tracePt t="4970" x="6492875" y="3560763"/>
          <p14:tracePt t="4976" x="6483350" y="3560763"/>
          <p14:tracePt t="5002" x="6475413" y="3560763"/>
          <p14:tracePt t="5009" x="6450013" y="3552825"/>
          <p14:tracePt t="5018" x="6450013" y="3543300"/>
          <p14:tracePt t="5025" x="6442075" y="3535363"/>
          <p14:tracePt t="5034" x="6416675" y="3527425"/>
          <p14:tracePt t="5106" x="6399213" y="3527425"/>
          <p14:tracePt t="5137" x="6391275" y="3535363"/>
          <p14:tracePt t="5153" x="6391275" y="3552825"/>
          <p14:tracePt t="5163" x="6381750" y="3568700"/>
          <p14:tracePt t="5185" x="6381750" y="3594100"/>
          <p14:tracePt t="5225" x="6381750" y="3603625"/>
          <p14:tracePt t="5242" x="6416675" y="3611563"/>
          <p14:tracePt t="5249" x="6432550" y="3619500"/>
          <p14:tracePt t="5257" x="6457950" y="3629025"/>
          <p14:tracePt t="5265" x="6510338" y="3629025"/>
          <p14:tracePt t="5273" x="6561138" y="3629025"/>
          <p14:tracePt t="5281" x="6645275" y="3636963"/>
          <p14:tracePt t="5289" x="6705600" y="3636963"/>
          <p14:tracePt t="5298" x="6731000" y="3646488"/>
          <p14:tracePt t="5305" x="6746875" y="3646488"/>
          <p14:tracePt t="5353" x="6756400" y="3654425"/>
          <p14:tracePt t="5363" x="6756400" y="3662363"/>
          <p14:tracePt t="5369" x="6756400" y="3671888"/>
          <p14:tracePt t="5377" x="6756400" y="3679825"/>
          <p14:tracePt t="5640" x="6738938" y="3662363"/>
          <p14:tracePt t="5649" x="6738938" y="3654425"/>
          <p14:tracePt t="5657" x="6721475" y="3646488"/>
          <p14:tracePt t="5665" x="6705600" y="3629025"/>
          <p14:tracePt t="5673" x="6696075" y="3619500"/>
          <p14:tracePt t="5681" x="6696075" y="3603625"/>
          <p14:tracePt t="5689" x="6696075" y="3594100"/>
          <p14:tracePt t="5697" x="6696075" y="3578225"/>
          <p14:tracePt t="5705" x="6688138" y="3560763"/>
          <p14:tracePt t="5714" x="6688138" y="3552825"/>
          <p14:tracePt t="5721" x="6680200" y="3535363"/>
          <p14:tracePt t="5731" x="6670675" y="3527425"/>
          <p14:tracePt t="5737" x="6645275" y="3509963"/>
          <p14:tracePt t="5746" x="6619875" y="3502025"/>
          <p14:tracePt t="5753" x="6577013" y="3467100"/>
          <p14:tracePt t="5762" x="6526213" y="3441700"/>
          <p14:tracePt t="5769" x="6450013" y="3433763"/>
          <p14:tracePt t="5778" x="6373813" y="3398838"/>
          <p14:tracePt t="5785" x="6338888" y="3390900"/>
          <p14:tracePt t="5794" x="6330950" y="3382963"/>
          <p14:tracePt t="5801" x="6297613" y="3373438"/>
          <p14:tracePt t="5809" x="6280150" y="3365500"/>
          <p14:tracePt t="5817" x="6254750" y="3348038"/>
          <p14:tracePt t="5890" x="6221413" y="3348038"/>
          <p14:tracePt t="5897" x="6203950" y="3348038"/>
          <p14:tracePt t="5906" x="6194425" y="3348038"/>
          <p14:tracePt t="5914" x="6186488" y="3348038"/>
          <p14:tracePt t="5921" x="6178550" y="3348038"/>
          <p14:tracePt t="6481" x="6186488" y="3348038"/>
          <p14:tracePt t="6489" x="6194425" y="3348038"/>
          <p14:tracePt t="6514" x="6186488" y="3355975"/>
          <p14:tracePt t="6521" x="6153150" y="3355975"/>
          <p14:tracePt t="6530" x="6143625" y="3355975"/>
          <p14:tracePt t="6537" x="6127750" y="3355975"/>
          <p14:tracePt t="6547" x="6118225" y="3355975"/>
          <p14:tracePt t="6569" x="6118225" y="3365500"/>
          <p14:tracePt t="6585" x="6118225" y="3373438"/>
          <p14:tracePt t="6593" x="6118225" y="3382963"/>
          <p14:tracePt t="6633" x="6118225" y="3390900"/>
          <p14:tracePt t="6649" x="6118225" y="3408363"/>
          <p14:tracePt t="7017" x="6118225" y="3416300"/>
          <p14:tracePt t="7026" x="6143625" y="3416300"/>
          <p14:tracePt t="7042" x="6153150" y="3416300"/>
          <p14:tracePt t="7050" x="6169025" y="3416300"/>
          <p14:tracePt t="7065" x="6178550" y="3416300"/>
          <p14:tracePt t="7072" x="6186488" y="3416300"/>
          <p14:tracePt t="7081" x="6203950" y="3416300"/>
          <p14:tracePt t="7089" x="6211888" y="3416300"/>
          <p14:tracePt t="7098" x="6229350" y="3408363"/>
          <p14:tracePt t="7117" x="6254750" y="3408363"/>
          <p14:tracePt t="7121" x="6288088" y="3398838"/>
          <p14:tracePt t="7129" x="6297613" y="3398838"/>
          <p14:tracePt t="7137" x="6305550" y="3398838"/>
          <p14:tracePt t="7265" x="6313488" y="3398838"/>
          <p14:tracePt t="7274" x="6313488" y="3382963"/>
          <p14:tracePt t="7282" x="6313488" y="3373438"/>
          <p14:tracePt t="7314" x="6305550" y="3373438"/>
          <p14:tracePt t="7322" x="6305550" y="3355975"/>
          <p14:tracePt t="7330" x="6305550" y="3330575"/>
          <p14:tracePt t="7338" x="6323013" y="3297238"/>
          <p14:tracePt t="7345" x="6323013" y="3271838"/>
          <p14:tracePt t="7354" x="6323013" y="3238500"/>
          <p14:tracePt t="7362" x="6323013" y="3221038"/>
          <p14:tracePt t="7369" x="6323013" y="3203575"/>
          <p14:tracePt t="7379" x="6297613" y="3178175"/>
          <p14:tracePt t="7385" x="6280150" y="3170238"/>
          <p14:tracePt t="7393" x="6246813" y="3144838"/>
          <p14:tracePt t="7401" x="6246813" y="3127375"/>
          <p14:tracePt t="7625" x="6254750" y="3119438"/>
          <p14:tracePt t="7802" x="6280150" y="3119438"/>
          <p14:tracePt t="7809" x="6305550" y="3119438"/>
          <p14:tracePt t="7817" x="6348413" y="3119438"/>
          <p14:tracePt t="7826" x="6365875" y="3119438"/>
          <p14:tracePt t="7834" x="6373813" y="3119438"/>
          <p14:tracePt t="7842" x="6381750" y="3119438"/>
          <p14:tracePt t="7874" x="6373813" y="3119438"/>
          <p14:tracePt t="7884" x="6365875" y="3119438"/>
          <p14:tracePt t="7889" x="6356350" y="3119438"/>
          <p14:tracePt t="8002" x="6348413" y="3119438"/>
          <p14:tracePt t="8089" x="6356350" y="3127375"/>
          <p14:tracePt t="8098" x="6391275" y="3127375"/>
          <p14:tracePt t="8104" x="6432550" y="3144838"/>
          <p14:tracePt t="8115" x="6492875" y="3144838"/>
          <p14:tracePt t="8121" x="6577013" y="3152775"/>
          <p14:tracePt t="8131" x="6680200" y="3170238"/>
          <p14:tracePt t="8137" x="6781800" y="3203575"/>
          <p14:tracePt t="8145" x="6850063" y="3211513"/>
          <p14:tracePt t="8153" x="6908800" y="3211513"/>
          <p14:tracePt t="8162" x="6934200" y="3211513"/>
          <p14:tracePt t="8170" x="6959600" y="3211513"/>
          <p14:tracePt t="8265" x="6959600" y="3203575"/>
          <p14:tracePt t="8338" x="6916738" y="3178175"/>
          <p14:tracePt t="8345" x="6858000" y="3152775"/>
          <p14:tracePt t="8353" x="6824663" y="3144838"/>
          <p14:tracePt t="8361" x="6815138" y="3144838"/>
          <p14:tracePt t="8369" x="6781800" y="3127375"/>
          <p14:tracePt t="8385" x="6772275" y="3127375"/>
          <p14:tracePt t="8393" x="6756400" y="3119438"/>
          <p14:tracePt t="8402" x="6746875" y="3119438"/>
          <p14:tracePt t="8410" x="6738938" y="3109913"/>
          <p14:tracePt t="8425" x="6731000" y="3109913"/>
          <p14:tracePt t="8441" x="6721475" y="3109913"/>
          <p14:tracePt t="8466" x="6713538" y="3109913"/>
          <p14:tracePt t="8481" x="6696075" y="3109913"/>
          <p14:tracePt t="8489" x="6680200" y="3127375"/>
          <p14:tracePt t="8498" x="6670675" y="3144838"/>
          <p14:tracePt t="8515" x="6654800" y="3170238"/>
          <p14:tracePt t="8521" x="6637338" y="3186113"/>
          <p14:tracePt t="8529" x="6619875" y="3203575"/>
          <p14:tracePt t="8537" x="6611938" y="3211513"/>
          <p14:tracePt t="8545" x="6586538" y="3221038"/>
          <p14:tracePt t="8553" x="6561138" y="3238500"/>
          <p14:tracePt t="8564" x="6543675" y="3238500"/>
          <p14:tracePt t="8569" x="6526213" y="3238500"/>
          <p14:tracePt t="8576" x="6510338" y="3246438"/>
          <p14:tracePt t="8593" x="6500813" y="3246438"/>
          <p14:tracePt t="8625" x="6492875" y="3246438"/>
          <p14:tracePt t="8633" x="6483350" y="3246438"/>
          <p14:tracePt t="8641" x="6475413" y="3246438"/>
          <p14:tracePt t="8649" x="6442075" y="3246438"/>
          <p14:tracePt t="8657" x="6424613" y="3246438"/>
          <p14:tracePt t="8665" x="6407150" y="3246438"/>
          <p14:tracePt t="8673" x="6391275" y="3246438"/>
          <p14:tracePt t="8682" x="6356350" y="3246438"/>
          <p14:tracePt t="8689" x="6348413" y="3246438"/>
          <p14:tracePt t="8697" x="6313488" y="3246438"/>
          <p14:tracePt t="8705" x="6288088" y="3246438"/>
          <p14:tracePt t="8721" x="6280150" y="3246438"/>
          <p14:tracePt t="8731" x="6262688" y="3246438"/>
          <p14:tracePt t="8737" x="6254750" y="3246438"/>
          <p14:tracePt t="8746" x="6237288" y="3246438"/>
          <p14:tracePt t="8754" x="6221413" y="3246438"/>
          <p14:tracePt t="8763" x="6203950" y="3246438"/>
          <p14:tracePt t="8770" x="6178550" y="3238500"/>
          <p14:tracePt t="8777" x="6169025" y="3238500"/>
          <p14:tracePt t="8785" x="6135688" y="3228975"/>
          <p14:tracePt t="8794" x="6110288" y="3221038"/>
          <p14:tracePt t="8801" x="6084888" y="3203575"/>
          <p14:tracePt t="8809" x="6049963" y="3186113"/>
          <p14:tracePt t="8817" x="6042025" y="3186113"/>
          <p14:tracePt t="8825" x="6008688" y="3178175"/>
          <p14:tracePt t="8833" x="5991225" y="3160713"/>
          <p14:tracePt t="8840" x="5983288" y="3160713"/>
          <p14:tracePt t="8849" x="5983288" y="3152775"/>
          <p14:tracePt t="9025" x="5973763" y="3152775"/>
          <p14:tracePt t="9153" x="5965825" y="3160713"/>
          <p14:tracePt t="9161" x="5957888" y="3160713"/>
          <p14:tracePt t="9193" x="5948363" y="3152775"/>
          <p14:tracePt t="9474" x="5940425" y="3152775"/>
          <p14:tracePt t="9482" x="5905500" y="3160713"/>
          <p14:tracePt t="9498" x="5880100" y="3178175"/>
          <p14:tracePt t="9505" x="5854700" y="3186113"/>
          <p14:tracePt t="9514" x="5846763" y="3186113"/>
          <p14:tracePt t="9521" x="5838825" y="3195638"/>
          <p14:tracePt t="9545" x="5829300" y="3203575"/>
          <p14:tracePt t="9577" x="5821363" y="3211513"/>
          <p14:tracePt t="9601" x="5821363" y="3221038"/>
          <p14:tracePt t="9610" x="5813425" y="3221038"/>
          <p14:tracePt t="9657" x="5803900" y="3228975"/>
          <p14:tracePt t="9681" x="5788025" y="3228975"/>
          <p14:tracePt t="9690" x="5761038" y="3228975"/>
          <p14:tracePt t="9698" x="5745163" y="3228975"/>
          <p14:tracePt t="9705" x="5710238" y="3228975"/>
          <p14:tracePt t="9714" x="5676900" y="3211513"/>
          <p14:tracePt t="9721" x="5634038" y="3186113"/>
          <p14:tracePt t="9729" x="5626100" y="3178175"/>
          <p14:tracePt t="9737" x="5600700" y="3160713"/>
          <p14:tracePt t="9746" x="5591175" y="3144838"/>
          <p14:tracePt t="9753" x="5583238" y="3135313"/>
          <p14:tracePt t="10434" x="5575300" y="3135313"/>
          <p14:tracePt t="10441" x="5549900" y="3119438"/>
          <p14:tracePt t="10449" x="5532438" y="3109913"/>
          <p14:tracePt t="10465" x="5532438" y="3101975"/>
          <p14:tracePt t="10473" x="5524500" y="3101975"/>
          <p14:tracePt t="10482" x="5524500" y="3094038"/>
          <p14:tracePt t="10490" x="5524500" y="3076575"/>
          <p14:tracePt t="10498" x="5524500" y="3059113"/>
          <p14:tracePt t="10505" x="5507038" y="3025775"/>
          <p14:tracePt t="10514" x="5507038" y="3000375"/>
          <p14:tracePt t="10522" x="5497513" y="2957513"/>
          <p14:tracePt t="10530" x="5497513" y="2914650"/>
          <p14:tracePt t="10537" x="5489575" y="2863850"/>
          <p14:tracePt t="10546" x="5481638" y="2820988"/>
          <p14:tracePt t="10554" x="5446713" y="2762250"/>
          <p14:tracePt t="10560" x="5430838" y="2693988"/>
          <p14:tracePt t="10569" x="5395913" y="2633663"/>
          <p14:tracePt t="10577" x="5380038" y="2582863"/>
          <p14:tracePt t="10585" x="5345113" y="2532063"/>
          <p14:tracePt t="10593" x="5327650" y="2489200"/>
          <p14:tracePt t="10601" x="5311775" y="2455863"/>
          <p14:tracePt t="10609" x="5311775" y="2430463"/>
          <p14:tracePt t="10617" x="5311775" y="2405063"/>
          <p14:tracePt t="10625" x="5311775" y="2387600"/>
          <p14:tracePt t="10633" x="5311775" y="2362200"/>
          <p14:tracePt t="10641" x="5319713" y="2328863"/>
          <p14:tracePt t="10650" x="5327650" y="2303463"/>
          <p14:tracePt t="10656" x="5353050" y="2268538"/>
          <p14:tracePt t="10666" x="5362575" y="2227263"/>
          <p14:tracePt t="10673" x="5362575" y="2184400"/>
          <p14:tracePt t="10682" x="5370513" y="2133600"/>
          <p14:tracePt t="10689" x="5370513" y="2065338"/>
          <p14:tracePt t="10698" x="5370513" y="1989138"/>
          <p14:tracePt t="10705" x="5370513" y="1920875"/>
          <p14:tracePt t="10713" x="5337175" y="1819275"/>
          <p14:tracePt t="10721" x="5268913" y="1733550"/>
          <p14:tracePt t="10730" x="5208588" y="1674813"/>
          <p14:tracePt t="10737" x="5175250" y="1631950"/>
          <p14:tracePt t="10747" x="5132388" y="1597025"/>
          <p14:tracePt t="10753" x="5116513" y="1581150"/>
          <p14:tracePt t="10761" x="5106988" y="1563688"/>
          <p14:tracePt t="10817" x="5099050" y="1555750"/>
          <p14:tracePt t="10841" x="5099050" y="1546225"/>
          <p14:tracePt t="10850" x="5099050" y="1538288"/>
          <p14:tracePt t="10866" x="5099050" y="1530350"/>
          <p14:tracePt t="10873" x="5099050" y="1512888"/>
          <p14:tracePt t="10905" x="5099050" y="1504950"/>
          <p14:tracePt t="10953" x="5099050" y="1495425"/>
          <p14:tracePt t="10961" x="5099050" y="1487488"/>
          <p14:tracePt t="10969" x="5124450" y="1487488"/>
          <p14:tracePt t="10978" x="5132388" y="1477963"/>
          <p14:tracePt t="10985" x="5157788" y="1462088"/>
          <p14:tracePt t="10994" x="5175250" y="1452563"/>
          <p14:tracePt t="11001" x="5208588" y="1436688"/>
          <p14:tracePt t="11010" x="5218113" y="1436688"/>
          <p14:tracePt t="11017" x="5235575" y="1427163"/>
          <p14:tracePt t="11026" x="5243513" y="1419225"/>
          <p14:tracePt t="11033" x="5243513" y="1411288"/>
          <p14:tracePt t="11041" x="5251450" y="1411288"/>
          <p14:tracePt t="11050" x="5251450" y="1401763"/>
          <p14:tracePt t="11058" x="5251450" y="1393825"/>
          <p14:tracePt t="11065" x="5251450" y="1376363"/>
          <p14:tracePt t="11073" x="5251450" y="1368425"/>
          <p14:tracePt t="11082" x="5251450" y="1350963"/>
          <p14:tracePt t="11090" x="5243513" y="1333500"/>
          <p14:tracePt t="11098" x="5235575" y="1325563"/>
          <p14:tracePt t="11114" x="5226050" y="1317625"/>
          <p14:tracePt t="11266" x="5208588" y="1317625"/>
          <p14:tracePt t="11273" x="5200650" y="1333500"/>
          <p14:tracePt t="11282" x="5200650" y="1350963"/>
          <p14:tracePt t="11289" x="5200650" y="1376363"/>
          <p14:tracePt t="11299" x="5200650" y="1401763"/>
          <p14:tracePt t="11305" x="5200650" y="1419225"/>
          <p14:tracePt t="11314" x="5200650" y="1436688"/>
          <p14:tracePt t="11321" x="5200650" y="1452563"/>
          <p14:tracePt t="11331" x="5200650" y="1470025"/>
          <p14:tracePt t="11337" x="5200650" y="1495425"/>
          <p14:tracePt t="11345" x="5208588" y="1530350"/>
          <p14:tracePt t="11353" x="5218113" y="1538288"/>
          <p14:tracePt t="11361" x="5226050" y="1563688"/>
          <p14:tracePt t="11369" x="5235575" y="1581150"/>
          <p14:tracePt t="11378" x="5243513" y="1597025"/>
          <p14:tracePt t="11386" x="5251450" y="1606550"/>
          <p14:tracePt t="11394" x="5251450" y="1639888"/>
          <p14:tracePt t="11401" x="5260975" y="1665288"/>
          <p14:tracePt t="11409" x="5276850" y="1690688"/>
          <p14:tracePt t="11417" x="5276850" y="1708150"/>
          <p14:tracePt t="11425" x="5286375" y="1725613"/>
          <p14:tracePt t="11434" x="5294313" y="1758950"/>
          <p14:tracePt t="11441" x="5302250" y="1801813"/>
          <p14:tracePt t="11449" x="5319713" y="1835150"/>
          <p14:tracePt t="11457" x="5327650" y="1885950"/>
          <p14:tracePt t="11466" x="5327650" y="1895475"/>
          <p14:tracePt t="11473" x="5327650" y="1938338"/>
          <p14:tracePt t="11482" x="5327650" y="1971675"/>
          <p14:tracePt t="11490" x="5327650" y="2005013"/>
          <p14:tracePt t="11498" x="5327650" y="2039938"/>
          <p14:tracePt t="11505" x="5327650" y="2055813"/>
          <p14:tracePt t="11513" x="5337175" y="2082800"/>
          <p14:tracePt t="11522" x="5337175" y="2090738"/>
          <p14:tracePt t="11530" x="5345113" y="2090738"/>
          <p14:tracePt t="11537" x="5353050" y="2124075"/>
          <p14:tracePt t="11553" x="5353050" y="2133600"/>
          <p14:tracePt t="11561" x="5353050" y="2141538"/>
          <p14:tracePt t="11569" x="5353050" y="2159000"/>
          <p14:tracePt t="11576" x="5353050" y="2166938"/>
          <p14:tracePt t="11584" x="5353050" y="2174875"/>
          <p14:tracePt t="11593" x="5353050" y="2192338"/>
          <p14:tracePt t="11609" x="5353050" y="2217738"/>
          <p14:tracePt t="11625" x="5353050" y="2243138"/>
          <p14:tracePt t="11633" x="5353050" y="2252663"/>
          <p14:tracePt t="11641" x="5353050" y="2260600"/>
          <p14:tracePt t="11649" x="5353050" y="2286000"/>
          <p14:tracePt t="11656" x="5353050" y="2293938"/>
          <p14:tracePt t="11666" x="5353050" y="2311400"/>
          <p14:tracePt t="11673" x="5345113" y="2328863"/>
          <p14:tracePt t="11689" x="5345113" y="2354263"/>
          <p14:tracePt t="11699" x="5345113" y="2362200"/>
          <p14:tracePt t="11705" x="5345113" y="2379663"/>
          <p14:tracePt t="11714" x="5327650" y="2405063"/>
          <p14:tracePt t="11721" x="5327650" y="2413000"/>
          <p14:tracePt t="11730" x="5327650" y="2430463"/>
          <p14:tracePt t="11737" x="5327650" y="2463800"/>
          <p14:tracePt t="11745" x="5327650" y="2489200"/>
          <p14:tracePt t="11753" x="5327650" y="2532063"/>
          <p14:tracePt t="11762" x="5327650" y="2557463"/>
          <p14:tracePt t="11769" x="5319713" y="2600325"/>
          <p14:tracePt t="11777" x="5319713" y="2633663"/>
          <p14:tracePt t="11785" x="5319713" y="2668588"/>
          <p14:tracePt t="11792" x="5319713" y="2711450"/>
          <p14:tracePt t="11801" x="5319713" y="2736850"/>
          <p14:tracePt t="11809" x="5319713" y="2752725"/>
          <p14:tracePt t="11817" x="5319713" y="2778125"/>
          <p14:tracePt t="11825" x="5319713" y="2787650"/>
          <p14:tracePt t="11833" x="5319713" y="2820988"/>
          <p14:tracePt t="11841" x="5319713" y="2830513"/>
          <p14:tracePt t="11857" x="5319713" y="2846388"/>
          <p14:tracePt t="11889" x="5319713" y="2855913"/>
          <p14:tracePt t="11920" x="5319713" y="2846388"/>
          <p14:tracePt t="11929" x="5319713" y="2838450"/>
          <p14:tracePt t="11945" x="5319713" y="2830513"/>
          <p14:tracePt t="11952" x="5319713" y="2820988"/>
          <p14:tracePt t="12497" x="5319713" y="2795588"/>
          <p14:tracePt t="12505" x="5327650" y="2787650"/>
          <p14:tracePt t="12513" x="5362575" y="2770188"/>
          <p14:tracePt t="12521" x="5405438" y="2752725"/>
          <p14:tracePt t="12529" x="5446713" y="2736850"/>
          <p14:tracePt t="12537" x="5497513" y="2701925"/>
          <p14:tracePt t="12545" x="5549900" y="2686050"/>
          <p14:tracePt t="12553" x="5575300" y="2660650"/>
          <p14:tracePt t="12562" x="5608638" y="2608263"/>
          <p14:tracePt t="12569" x="5616575" y="2566988"/>
          <p14:tracePt t="12578" x="5641975" y="2516188"/>
          <p14:tracePt t="12585" x="5651500" y="2455863"/>
          <p14:tracePt t="12594" x="5651500" y="2397125"/>
          <p14:tracePt t="12601" x="5651500" y="2344738"/>
          <p14:tracePt t="12608" x="5651500" y="2286000"/>
          <p14:tracePt t="12617" x="5651500" y="2227263"/>
          <p14:tracePt t="12625" x="5651500" y="2166938"/>
          <p14:tracePt t="12634" x="5651500" y="2116138"/>
          <p14:tracePt t="12642" x="5651500" y="2065338"/>
          <p14:tracePt t="12649" x="5651500" y="1997075"/>
          <p14:tracePt t="12657" x="5651500" y="1954213"/>
          <p14:tracePt t="12666" x="5659438" y="1878013"/>
          <p14:tracePt t="12673" x="5659438" y="1835150"/>
          <p14:tracePt t="12681" x="5668963" y="1801813"/>
          <p14:tracePt t="12688" x="5668963" y="1758950"/>
          <p14:tracePt t="12697" x="5684838" y="1708150"/>
          <p14:tracePt t="12705" x="5684838" y="1682750"/>
          <p14:tracePt t="12714" x="5684838" y="1657350"/>
          <p14:tracePt t="12721" x="5694363" y="1622425"/>
          <p14:tracePt t="12729" x="5702300" y="1614488"/>
          <p14:tracePt t="12737" x="5710238" y="1589088"/>
          <p14:tracePt t="12745" x="5719763" y="1581150"/>
          <p14:tracePt t="12761" x="5727700" y="1571625"/>
          <p14:tracePt t="12769" x="5745163" y="1555750"/>
          <p14:tracePt t="12785" x="5761038" y="1538288"/>
          <p14:tracePt t="12793" x="5778500" y="1520825"/>
          <p14:tracePt t="12801" x="5788025" y="1512888"/>
          <p14:tracePt t="12809" x="5803900" y="1495425"/>
          <p14:tracePt t="12817" x="5813425" y="1487488"/>
          <p14:tracePt t="12825" x="5829300" y="1470025"/>
          <p14:tracePt t="12841" x="5829300" y="1452563"/>
          <p14:tracePt t="12850" x="5838825" y="1444625"/>
          <p14:tracePt t="12873" x="5838825" y="1436688"/>
          <p14:tracePt t="12885" x="5854700" y="1419225"/>
          <p14:tracePt t="12986" x="5846763" y="1419225"/>
          <p14:tracePt t="12994" x="5838825" y="1436688"/>
          <p14:tracePt t="13001" x="5829300" y="1452563"/>
          <p14:tracePt t="13010" x="5829300" y="1462088"/>
          <p14:tracePt t="13017" x="5829300" y="1487488"/>
          <p14:tracePt t="13026" x="5829300" y="1512888"/>
          <p14:tracePt t="13034" x="5829300" y="1538288"/>
          <p14:tracePt t="13041" x="5829300" y="1555750"/>
          <p14:tracePt t="13051" x="5829300" y="1571625"/>
          <p14:tracePt t="13067" x="5829300" y="1589088"/>
          <p14:tracePt t="13073" x="5829300" y="1597025"/>
          <p14:tracePt t="13090" x="5838825" y="1606550"/>
          <p14:tracePt t="13097" x="5838825" y="1614488"/>
          <p14:tracePt t="13105" x="5838825" y="1631950"/>
          <p14:tracePt t="13114" x="5846763" y="1649413"/>
          <p14:tracePt t="13129" x="5864225" y="1682750"/>
          <p14:tracePt t="13145" x="5864225" y="1690688"/>
          <p14:tracePt t="13153" x="5864225" y="1708150"/>
          <p14:tracePt t="13160" x="5872163" y="1716088"/>
          <p14:tracePt t="13168" x="5880100" y="1733550"/>
          <p14:tracePt t="13176" x="5889625" y="1751013"/>
          <p14:tracePt t="13185" x="5905500" y="1766888"/>
          <p14:tracePt t="13192" x="5915025" y="1784350"/>
          <p14:tracePt t="13201" x="5915025" y="1793875"/>
          <p14:tracePt t="13208" x="5915025" y="1819275"/>
          <p14:tracePt t="13217" x="5922963" y="1835150"/>
          <p14:tracePt t="13225" x="5932488" y="1852613"/>
          <p14:tracePt t="13234" x="5940425" y="1870075"/>
          <p14:tracePt t="13241" x="5940425" y="1885950"/>
          <p14:tracePt t="13250" x="5940425" y="1903413"/>
          <p14:tracePt t="13257" x="5940425" y="1920875"/>
          <p14:tracePt t="13266" x="5940425" y="1928813"/>
          <p14:tracePt t="13273" x="5940425" y="1954213"/>
          <p14:tracePt t="13282" x="5940425" y="1963738"/>
          <p14:tracePt t="13289" x="5940425" y="1989138"/>
          <p14:tracePt t="13297" x="5948363" y="1997075"/>
          <p14:tracePt t="13306" x="5948363" y="2005013"/>
          <p14:tracePt t="13314" x="5948363" y="2022475"/>
          <p14:tracePt t="13321" x="5948363" y="2030413"/>
          <p14:tracePt t="13329" x="5948363" y="2039938"/>
          <p14:tracePt t="13337" x="5948363" y="2047875"/>
          <p14:tracePt t="13345" x="5948363" y="2065338"/>
          <p14:tracePt t="13353" x="5948363" y="2073275"/>
          <p14:tracePt t="13361" x="5948363" y="2082800"/>
          <p14:tracePt t="13369" x="5948363" y="2090738"/>
          <p14:tracePt t="13377" x="5948363" y="2098675"/>
          <p14:tracePt t="13386" x="5957888" y="2108200"/>
          <p14:tracePt t="13394" x="5965825" y="2124075"/>
          <p14:tracePt t="13401" x="5973763" y="2141538"/>
          <p14:tracePt t="13418" x="5973763" y="2159000"/>
          <p14:tracePt t="13425" x="5973763" y="2174875"/>
          <p14:tracePt t="13433" x="5973763" y="2200275"/>
          <p14:tracePt t="13441" x="5973763" y="2209800"/>
          <p14:tracePt t="13450" x="5973763" y="2243138"/>
          <p14:tracePt t="13457" x="5973763" y="2278063"/>
          <p14:tracePt t="13466" x="5973763" y="2286000"/>
          <p14:tracePt t="13473" x="5973763" y="2311400"/>
          <p14:tracePt t="13481" x="5973763" y="2344738"/>
          <p14:tracePt t="13490" x="5973763" y="2362200"/>
          <p14:tracePt t="13498" x="5973763" y="2397125"/>
          <p14:tracePt t="13505" x="5973763" y="2422525"/>
          <p14:tracePt t="13514" x="5973763" y="2463800"/>
          <p14:tracePt t="13521" x="5973763" y="2481263"/>
          <p14:tracePt t="13529" x="5973763" y="2516188"/>
          <p14:tracePt t="13538" x="5973763" y="2549525"/>
          <p14:tracePt t="13545" x="5965825" y="2574925"/>
          <p14:tracePt t="13553" x="5957888" y="2600325"/>
          <p14:tracePt t="13561" x="5940425" y="2643188"/>
          <p14:tracePt t="13570" x="5905500" y="2676525"/>
          <p14:tracePt t="13578" x="5889625" y="2693988"/>
          <p14:tracePt t="13586" x="5872163" y="2719388"/>
          <p14:tracePt t="13594" x="5864225" y="2719388"/>
          <p14:tracePt t="13601" x="5846763" y="2744788"/>
          <p14:tracePt t="13609" x="5838825" y="2762250"/>
          <p14:tracePt t="13634" x="5829300" y="2778125"/>
          <p14:tracePt t="13641" x="5829300" y="2787650"/>
          <p14:tracePt t="13650" x="5829300" y="2795588"/>
          <p14:tracePt t="13657" x="5829300" y="2813050"/>
          <p14:tracePt t="13674" x="5829300" y="2820988"/>
          <p14:tracePt t="13682" x="5829300" y="2830513"/>
          <p14:tracePt t="13690" x="5829300" y="2838450"/>
          <p14:tracePt t="13729" x="5829300" y="2846388"/>
          <p14:tracePt t="13769" x="5829300" y="2855913"/>
          <p14:tracePt t="13793" x="5838825" y="2855913"/>
          <p14:tracePt t="13801" x="5854700" y="2855913"/>
          <p14:tracePt t="13810" x="5864225" y="2855913"/>
          <p14:tracePt t="13825" x="5872163" y="2855913"/>
          <p14:tracePt t="13833" x="5880100" y="2855913"/>
          <p14:tracePt t="13873" x="5889625" y="2863850"/>
          <p14:tracePt t="14249" x="5889625" y="2871788"/>
          <p14:tracePt t="14257" x="5889625" y="2881313"/>
          <p14:tracePt t="14273" x="5889625" y="2889250"/>
          <p14:tracePt t="14290" x="5889625" y="2906713"/>
          <p14:tracePt t="14306" x="5889625" y="2922588"/>
          <p14:tracePt t="14313" x="5889625" y="2932113"/>
          <p14:tracePt t="14353" x="5889625" y="2940050"/>
          <p14:tracePt t="14385" x="5889625" y="2949575"/>
          <p14:tracePt t="14393" x="5889625" y="2957513"/>
          <p14:tracePt t="14410" x="5889625" y="2965450"/>
          <p14:tracePt t="14417" x="5889625" y="2974975"/>
          <p14:tracePt t="14435" x="5889625" y="2990850"/>
          <p14:tracePt t="14441" x="5889625" y="3000375"/>
          <p14:tracePt t="14458" x="5889625" y="3008313"/>
          <p14:tracePt t="14473" x="5897563" y="3016250"/>
          <p14:tracePt t="14484" x="5905500" y="3025775"/>
          <p14:tracePt t="14617" x="5905500" y="3041650"/>
          <p14:tracePt t="14626" x="5905500" y="3051175"/>
          <p14:tracePt t="14634" x="5905500" y="3067050"/>
          <p14:tracePt t="14641" x="5915025" y="3109913"/>
          <p14:tracePt t="14651" x="5922963" y="3127375"/>
          <p14:tracePt t="14657" x="5965825" y="3160713"/>
          <p14:tracePt t="14665" x="6016625" y="3203575"/>
          <p14:tracePt t="14673" x="6049963" y="3228975"/>
          <p14:tracePt t="14682" x="6118225" y="3289300"/>
          <p14:tracePt t="14690" x="6203950" y="3365500"/>
          <p14:tracePt t="14699" x="6313488" y="3449638"/>
          <p14:tracePt t="14705" x="6442075" y="3560763"/>
          <p14:tracePt t="14713" x="6586538" y="3654425"/>
          <p14:tracePt t="14721" x="6764338" y="3790950"/>
          <p14:tracePt t="14728" x="6943725" y="3925888"/>
          <p14:tracePt t="14737" x="7061200" y="4002088"/>
          <p14:tracePt t="14745" x="7172325" y="4105275"/>
          <p14:tracePt t="14753" x="7248525" y="4197350"/>
          <p14:tracePt t="14761" x="7283450" y="4257675"/>
          <p14:tracePt t="14769" x="7299325" y="4316413"/>
          <p14:tracePt t="14777" x="7308850" y="4368800"/>
          <p14:tracePt t="14785" x="7308850" y="4410075"/>
          <p14:tracePt t="14793" x="7308850" y="4435475"/>
          <p14:tracePt t="14801" x="7308850" y="4495800"/>
          <p14:tracePt t="14809" x="7299325" y="4521200"/>
          <p14:tracePt t="14818" x="7299325" y="4529138"/>
          <p14:tracePt t="14825" x="7299325" y="4564063"/>
          <p14:tracePt t="14834" x="7299325" y="4579938"/>
          <p14:tracePt t="14841" x="7299325" y="4605338"/>
          <p14:tracePt t="14851" x="7299325" y="4630738"/>
          <p14:tracePt t="14857" x="7299325" y="4657725"/>
          <p14:tracePt t="14866" x="7308850" y="4657725"/>
          <p14:tracePt t="14873" x="7316788" y="4673600"/>
          <p14:tracePt t="14885" x="7316788" y="4683125"/>
          <p14:tracePt t="14888" x="7324725" y="4683125"/>
          <p14:tracePt t="14899" x="7334250" y="4699000"/>
          <p14:tracePt t="14905" x="7334250" y="4708525"/>
          <p14:tracePt t="14913" x="7342188" y="4716463"/>
          <p14:tracePt t="14921" x="7367588" y="4741863"/>
          <p14:tracePt t="14928" x="7410450" y="4759325"/>
          <p14:tracePt t="14937" x="7427913" y="4767263"/>
          <p14:tracePt t="14944" x="7461250" y="4784725"/>
          <p14:tracePt t="14953" x="7494588" y="4792663"/>
          <p14:tracePt t="14961" x="7512050" y="4802188"/>
          <p14:tracePt t="14969" x="7537450" y="4802188"/>
          <p14:tracePt t="14977" x="7562850" y="4802188"/>
          <p14:tracePt t="14985" x="7572375" y="4802188"/>
          <p14:tracePt t="15001" x="7580313" y="4802188"/>
          <p14:tracePt t="15018" x="7580313" y="4792663"/>
          <p14:tracePt t="15025" x="7580313" y="4784725"/>
          <p14:tracePt t="15073" x="7580313" y="4775200"/>
          <p14:tracePt t="15081" x="7580313" y="4759325"/>
          <p14:tracePt t="15089" x="7597775" y="4741863"/>
          <p14:tracePt t="15097" x="7613650" y="4733925"/>
          <p14:tracePt t="15105" x="7631113" y="4724400"/>
          <p14:tracePt t="15113" x="7656513" y="4716463"/>
          <p14:tracePt t="15121" x="7691438" y="4716463"/>
          <p14:tracePt t="15130" x="7716838" y="4716463"/>
          <p14:tracePt t="15137" x="7742238" y="4716463"/>
          <p14:tracePt t="15145" x="7767638" y="4716463"/>
          <p14:tracePt t="15154" x="7775575" y="4716463"/>
          <p14:tracePt t="15162" x="7800975" y="4733925"/>
          <p14:tracePt t="15170" x="7810500" y="4733925"/>
          <p14:tracePt t="15177" x="7818438" y="4749800"/>
          <p14:tracePt t="15185" x="7818438" y="4775200"/>
          <p14:tracePt t="15194" x="7818438" y="4792663"/>
          <p14:tracePt t="15202" x="7818438" y="4802188"/>
          <p14:tracePt t="15208" x="7818438" y="4810125"/>
          <p14:tracePt t="15218" x="7818438" y="4818063"/>
          <p14:tracePt t="15225" x="7818438" y="4835525"/>
          <p14:tracePt t="15234" x="7800975" y="4835525"/>
          <p14:tracePt t="15249" x="7767638" y="4835525"/>
          <p14:tracePt t="15265" x="7750175" y="4835525"/>
          <p14:tracePt t="15273" x="7724775" y="4835525"/>
          <p14:tracePt t="15282" x="7724775" y="4827588"/>
          <p14:tracePt t="15289" x="7707313" y="4827588"/>
          <p14:tracePt t="15361" x="7699375" y="4827588"/>
          <p14:tracePt t="15370" x="7699375" y="4818063"/>
          <p14:tracePt t="15377" x="7707313" y="4810125"/>
          <p14:tracePt t="15385" x="7716838" y="4802188"/>
          <p14:tracePt t="15393" x="7716838" y="4792663"/>
          <p14:tracePt t="15401" x="7716838" y="4775200"/>
          <p14:tracePt t="15410" x="7732713" y="4759325"/>
          <p14:tracePt t="15418" x="7742238" y="4741863"/>
          <p14:tracePt t="15425" x="7742238" y="4733925"/>
          <p14:tracePt t="15434" x="7742238" y="4724400"/>
          <p14:tracePt t="15442" x="7742238" y="4708525"/>
          <p14:tracePt t="15449" x="7742238" y="4699000"/>
          <p14:tracePt t="15457" x="7742238" y="4691063"/>
          <p14:tracePt t="15490" x="7716838" y="4691063"/>
          <p14:tracePt t="15497" x="7699375" y="4691063"/>
          <p14:tracePt t="15505" x="7666038" y="4683125"/>
          <p14:tracePt t="15513" x="7639050" y="4665663"/>
          <p14:tracePt t="15521" x="7605713" y="4648200"/>
          <p14:tracePt t="15529" x="7572375" y="4630738"/>
          <p14:tracePt t="15537" x="7529513" y="4589463"/>
          <p14:tracePt t="15545" x="7478713" y="4546600"/>
          <p14:tracePt t="15553" x="7453313" y="4503738"/>
          <p14:tracePt t="15561" x="7418388" y="4460875"/>
          <p14:tracePt t="15568" x="7410450" y="4419600"/>
          <p14:tracePt t="15577" x="7402513" y="4394200"/>
          <p14:tracePt t="15585" x="7402513" y="4376738"/>
          <p14:tracePt t="15602" x="7402513" y="4359275"/>
          <p14:tracePt t="15618" x="7435850" y="4359275"/>
          <p14:tracePt t="15626" x="7486650" y="4359275"/>
          <p14:tracePt t="15634" x="7572375" y="4359275"/>
          <p14:tracePt t="15641" x="7648575" y="4359275"/>
          <p14:tracePt t="15649" x="7742238" y="4359275"/>
          <p14:tracePt t="15657" x="7843838" y="4359275"/>
          <p14:tracePt t="15666" x="7945438" y="4359275"/>
          <p14:tracePt t="15674" x="8013700" y="4359275"/>
          <p14:tracePt t="15682" x="8074025" y="4359275"/>
          <p14:tracePt t="15689" x="8115300" y="4359275"/>
          <p14:tracePt t="15697" x="8150225" y="4351338"/>
          <p14:tracePt t="15713" x="8158163" y="4341813"/>
          <p14:tracePt t="15730" x="8158163" y="4325938"/>
          <p14:tracePt t="15738" x="8150225" y="4316413"/>
          <p14:tracePt t="15745" x="8107363" y="4308475"/>
          <p14:tracePt t="15753" x="8047038" y="4291013"/>
          <p14:tracePt t="15760" x="7980363" y="4265613"/>
          <p14:tracePt t="15769" x="7894638" y="4240213"/>
          <p14:tracePt t="15777" x="7835900" y="4206875"/>
          <p14:tracePt t="15785" x="7767638" y="4189413"/>
          <p14:tracePt t="15793" x="7691438" y="4130675"/>
          <p14:tracePt t="15802" x="7656513" y="4095750"/>
          <p14:tracePt t="15810" x="7613650" y="4070350"/>
          <p14:tracePt t="15819" x="7597775" y="4044950"/>
          <p14:tracePt t="15825" x="7572375" y="4011613"/>
          <p14:tracePt t="15835" x="7546975" y="3960813"/>
          <p14:tracePt t="15841" x="7537450" y="3900488"/>
          <p14:tracePt t="15849" x="7537450" y="3824288"/>
          <p14:tracePt t="15857" x="7537450" y="3773488"/>
          <p14:tracePt t="15866" x="7537450" y="3687763"/>
          <p14:tracePt t="15874" x="7537450" y="3603625"/>
          <p14:tracePt t="15887" x="7537450" y="3517900"/>
          <p14:tracePt t="15889" x="7537450" y="3416300"/>
          <p14:tracePt t="15897" x="7537450" y="3330575"/>
          <p14:tracePt t="15905" x="7537450" y="3254375"/>
          <p14:tracePt t="15913" x="7537450" y="3211513"/>
          <p14:tracePt t="15921" x="7537450" y="3195638"/>
          <p14:tracePt t="15929" x="7537450" y="3170238"/>
          <p14:tracePt t="15936" x="7537450" y="3160713"/>
          <p14:tracePt t="15945" x="7537450" y="3152775"/>
          <p14:tracePt t="15961" x="7537450" y="3144838"/>
          <p14:tracePt t="15969" x="7537450" y="3135313"/>
          <p14:tracePt t="15985" x="7546975" y="3135313"/>
          <p14:tracePt t="15992" x="7554913" y="3127375"/>
          <p14:tracePt t="16003" x="7572375" y="3119438"/>
          <p14:tracePt t="16169" x="7580313" y="3119438"/>
          <p14:tracePt t="16177" x="7605713" y="3094038"/>
          <p14:tracePt t="16185" x="7623175" y="3067050"/>
          <p14:tracePt t="16194" x="7648575" y="3051175"/>
          <p14:tracePt t="16202" x="7666038" y="3025775"/>
          <p14:tracePt t="16209" x="7673975" y="3016250"/>
          <p14:tracePt t="16218" x="7681913" y="3008313"/>
          <p14:tracePt t="16354" x="7681913" y="2982913"/>
          <p14:tracePt t="16361" x="7681913" y="2974975"/>
          <p14:tracePt t="16369" x="7681913" y="2949575"/>
          <p14:tracePt t="16377" x="7681913" y="2940050"/>
          <p14:tracePt t="16434" x="7673975" y="2940050"/>
          <p14:tracePt t="16448" x="7656513" y="2940050"/>
          <p14:tracePt t="16458" x="7648575" y="2940050"/>
          <p14:tracePt t="16474" x="7639050" y="2940050"/>
          <p14:tracePt t="16489" x="7631113" y="2940050"/>
          <p14:tracePt t="16497" x="7623175" y="2940050"/>
          <p14:tracePt t="16593" x="7623175" y="2932113"/>
          <p14:tracePt t="16602" x="7631113" y="2914650"/>
          <p14:tracePt t="16610" x="7666038" y="2871788"/>
          <p14:tracePt t="16618" x="7673975" y="2846388"/>
          <p14:tracePt t="16625" x="7707313" y="2813050"/>
          <p14:tracePt t="16635" x="7732713" y="2770188"/>
          <p14:tracePt t="16641" x="7767638" y="2744788"/>
          <p14:tracePt t="16650" x="7793038" y="2727325"/>
          <p14:tracePt t="16657" x="7818438" y="2701925"/>
          <p14:tracePt t="16666" x="7826375" y="2701925"/>
          <p14:tracePt t="16673" x="7835900" y="2693988"/>
          <p14:tracePt t="16778" x="7826375" y="2701925"/>
          <p14:tracePt t="16793" x="7818438" y="2736850"/>
          <p14:tracePt t="16802" x="7810500" y="2770188"/>
          <p14:tracePt t="16810" x="7793038" y="2778125"/>
          <p14:tracePt t="16819" x="7783513" y="2805113"/>
          <p14:tracePt t="16825" x="7775575" y="2820988"/>
          <p14:tracePt t="16834" x="7767638" y="2838450"/>
          <p14:tracePt t="16841" x="7758113" y="2846388"/>
          <p14:tracePt t="16849" x="7750175" y="2846388"/>
          <p14:tracePt t="16858" x="7732713" y="2846388"/>
          <p14:tracePt t="16866" x="7716838" y="2846388"/>
          <p14:tracePt t="16886" x="7681913" y="2846388"/>
          <p14:tracePt t="16889" x="7656513" y="2846388"/>
          <p14:tracePt t="16897" x="7639050" y="2846388"/>
          <p14:tracePt t="16906" x="7623175" y="2820988"/>
          <p14:tracePt t="16914" x="7597775" y="2787650"/>
          <p14:tracePt t="16921" x="7580313" y="2752725"/>
          <p14:tracePt t="16929" x="7554913" y="2711450"/>
          <p14:tracePt t="16937" x="7537450" y="2693988"/>
          <p14:tracePt t="16946" x="7521575" y="2676525"/>
          <p14:tracePt t="16953" x="7521575" y="2660650"/>
          <p14:tracePt t="16961" x="7521575" y="2651125"/>
          <p14:tracePt t="17057" x="7521575" y="2676525"/>
          <p14:tracePt t="17065" x="7562850" y="2711450"/>
          <p14:tracePt t="17072" x="7588250" y="2752725"/>
          <p14:tracePt t="17081" x="7613650" y="2787650"/>
          <p14:tracePt t="17089" x="7656513" y="2838450"/>
          <p14:tracePt t="17097" x="7673975" y="2863850"/>
          <p14:tracePt t="17105" x="7699375" y="2889250"/>
          <p14:tracePt t="17113" x="7716838" y="2897188"/>
          <p14:tracePt t="17121" x="7724775" y="2906713"/>
          <p14:tracePt t="17169" x="7732713" y="2906713"/>
          <p14:tracePt t="17177" x="7732713" y="2881313"/>
          <p14:tracePt t="17185" x="7732713" y="2855913"/>
          <p14:tracePt t="17193" x="7724775" y="2838450"/>
          <p14:tracePt t="17209" x="7724775" y="2830513"/>
          <p14:tracePt t="17546" x="7716838" y="2830513"/>
          <p14:tracePt t="17578" x="7707313" y="2830513"/>
          <p14:tracePt t="17866" x="7681913" y="2813050"/>
          <p14:tracePt t="17875" x="7666038" y="2795588"/>
          <p14:tracePt t="17881" x="7623175" y="2770188"/>
          <p14:tracePt t="17890" x="7605713" y="2752725"/>
          <p14:tracePt t="17898" x="7580313" y="2727325"/>
          <p14:tracePt t="17905" x="7529513" y="2693988"/>
          <p14:tracePt t="17913" x="7469188" y="2651125"/>
          <p14:tracePt t="17921" x="7418388" y="2633663"/>
          <p14:tracePt t="17930" x="7392988" y="2617788"/>
          <p14:tracePt t="17937" x="7377113" y="2600325"/>
          <p14:tracePt t="17945" x="7342188" y="2582863"/>
          <p14:tracePt t="17954" x="7324725" y="2574925"/>
          <p14:tracePt t="17961" x="7316788" y="2574925"/>
          <p14:tracePt t="17970" x="7308850" y="2574925"/>
          <p14:tracePt t="17977" x="7291388" y="2574925"/>
          <p14:tracePt t="17985" x="7283450" y="2574925"/>
          <p14:tracePt t="18002" x="7273925" y="2574925"/>
          <p14:tracePt t="18009" x="7258050" y="2574925"/>
          <p14:tracePt t="18153" x="7248525" y="2574925"/>
          <p14:tracePt t="18161" x="7240588" y="2574925"/>
          <p14:tracePt t="18170" x="7232650" y="2574925"/>
          <p14:tracePt t="18177" x="7215188" y="2574925"/>
          <p14:tracePt t="18186" x="7197725" y="2574925"/>
          <p14:tracePt t="18193" x="7180263" y="2574925"/>
          <p14:tracePt t="18202" x="7154863" y="2574925"/>
          <p14:tracePt t="18217" x="7146925" y="2574925"/>
          <p14:tracePt t="18234" x="7138988" y="2574925"/>
          <p14:tracePt t="18241" x="7121525" y="2566988"/>
          <p14:tracePt t="18249" x="7113588" y="2557463"/>
          <p14:tracePt t="18257" x="7104063" y="2549525"/>
          <p14:tracePt t="18266" x="7096125" y="2549525"/>
          <p14:tracePt t="18281" x="7088188" y="2541588"/>
          <p14:tracePt t="18297" x="7078663" y="2532063"/>
          <p14:tracePt t="18313" x="7070725" y="2524125"/>
          <p14:tracePt t="18321" x="7053263" y="2516188"/>
          <p14:tracePt t="18337" x="7035800" y="2506663"/>
          <p14:tracePt t="18345" x="7027863" y="2506663"/>
          <p14:tracePt t="18353" x="7002463" y="2498725"/>
          <p14:tracePt t="18361" x="6969125" y="2481263"/>
          <p14:tracePt t="18369" x="6943725" y="2473325"/>
          <p14:tracePt t="18377" x="6926263" y="2463800"/>
          <p14:tracePt t="18386" x="6900863" y="2455863"/>
          <p14:tracePt t="18393" x="6858000" y="2430463"/>
          <p14:tracePt t="18402" x="6850063" y="2422525"/>
          <p14:tracePt t="18409" x="6824663" y="2413000"/>
          <p14:tracePt t="18419" x="6799263" y="2387600"/>
          <p14:tracePt t="18425" x="6764338" y="2387600"/>
          <p14:tracePt t="18433" x="6713538" y="2354263"/>
          <p14:tracePt t="18441" x="6680200" y="2344738"/>
          <p14:tracePt t="18449" x="6645275" y="2328863"/>
          <p14:tracePt t="18457" x="6619875" y="2311400"/>
          <p14:tracePt t="18465" x="6594475" y="2303463"/>
          <p14:tracePt t="18473" x="6586538" y="2293938"/>
          <p14:tracePt t="18481" x="6569075" y="2293938"/>
          <p14:tracePt t="18489" x="6561138" y="2278063"/>
          <p14:tracePt t="18497" x="6551613" y="2268538"/>
          <p14:tracePt t="18513" x="6543675" y="2260600"/>
          <p14:tracePt t="18553" x="6535738" y="2260600"/>
          <p14:tracePt t="18745" x="6526213" y="2252663"/>
          <p14:tracePt t="18754" x="6510338" y="2235200"/>
          <p14:tracePt t="18761" x="6500813" y="2235200"/>
          <p14:tracePt t="18777" x="6483350" y="2227263"/>
          <p14:tracePt t="18786" x="6450013" y="2227263"/>
          <p14:tracePt t="18794" x="6432550" y="2227263"/>
          <p14:tracePt t="18803" x="6416675" y="2209800"/>
          <p14:tracePt t="18809" x="6381750" y="2200275"/>
          <p14:tracePt t="18817" x="6365875" y="2192338"/>
          <p14:tracePt t="18826" x="6348413" y="2184400"/>
          <p14:tracePt t="18834" x="6323013" y="2166938"/>
          <p14:tracePt t="18841" x="6305550" y="2159000"/>
          <p14:tracePt t="18850" x="6288088" y="2159000"/>
          <p14:tracePt t="18857" x="6272213" y="2149475"/>
          <p14:tracePt t="18865" x="6262688" y="2149475"/>
          <p14:tracePt t="18873" x="6254750" y="2149475"/>
          <p14:tracePt t="18914" x="6246813" y="2149475"/>
          <p14:tracePt t="18930" x="6237288" y="2149475"/>
          <p14:tracePt t="18937" x="6221413" y="2141538"/>
          <p14:tracePt t="18946" x="6211888" y="2133600"/>
          <p14:tracePt t="18954" x="6194425" y="2124075"/>
          <p14:tracePt t="18977" x="6186488" y="2124075"/>
          <p14:tracePt t="18987" x="6186488" y="2116138"/>
          <p14:tracePt t="18994" x="6178550" y="2116138"/>
          <p14:tracePt t="19002" x="6169025" y="2116138"/>
          <p14:tracePt t="19017" x="6143625" y="2098675"/>
          <p14:tracePt t="19025" x="6135688" y="2098675"/>
          <p14:tracePt t="19034" x="6135688" y="2090738"/>
          <p14:tracePt t="19040" x="6110288" y="2090738"/>
          <p14:tracePt t="19056" x="6092825" y="2082800"/>
          <p14:tracePt t="19065" x="6067425" y="2082800"/>
          <p14:tracePt t="19072" x="6049963" y="2065338"/>
          <p14:tracePt t="19081" x="6034088" y="2065338"/>
          <p14:tracePt t="19089" x="6016625" y="2065338"/>
          <p14:tracePt t="19097" x="5991225" y="2055813"/>
          <p14:tracePt t="19105" x="5983288" y="2055813"/>
          <p14:tracePt t="19113" x="5965825" y="2055813"/>
          <p14:tracePt t="19130" x="5948363" y="2047875"/>
          <p14:tracePt t="19209" x="5940425" y="2047875"/>
          <p14:tracePt t="19233" x="5922963" y="2030413"/>
          <p14:tracePt t="19513" x="5915025" y="2030413"/>
          <p14:tracePt t="19529" x="5915025" y="2039938"/>
          <p14:tracePt t="19537" x="5915025" y="2047875"/>
          <p14:tracePt t="19545" x="5905500" y="2065338"/>
          <p14:tracePt t="19570" x="5905500" y="2082800"/>
          <p14:tracePt t="19578" x="5905500" y="2090738"/>
          <p14:tracePt t="19633" x="5905500" y="2098675"/>
          <p14:tracePt t="19698" x="5905500" y="2116138"/>
          <p14:tracePt t="19858" x="5897563" y="2116138"/>
          <p14:tracePt t="19865" x="5889625" y="2108200"/>
          <p14:tracePt t="19873" x="5880100" y="2098675"/>
          <p14:tracePt t="19889" x="5880100" y="2090738"/>
          <p14:tracePt t="19898" x="5880100" y="2073275"/>
          <p14:tracePt t="19905" x="5872163" y="2065338"/>
          <p14:tracePt t="19914" x="5864225" y="2055813"/>
          <p14:tracePt t="19921" x="5864225" y="2047875"/>
          <p14:tracePt t="20089" x="5854700" y="2047875"/>
          <p14:tracePt t="20105" x="5854700" y="2055813"/>
          <p14:tracePt t="20193" x="5854700" y="2065338"/>
          <p14:tracePt t="20353" x="5854700" y="2082800"/>
          <p14:tracePt t="20474" x="5854700" y="2090738"/>
          <p14:tracePt t="20482" x="5854700" y="2098675"/>
          <p14:tracePt t="20489" x="5854700" y="2108200"/>
          <p14:tracePt t="20498" x="5864225" y="2124075"/>
          <p14:tracePt t="20513" x="5872163" y="2133600"/>
          <p14:tracePt t="20521" x="5872163" y="2141538"/>
          <p14:tracePt t="20529" x="5872163" y="2149475"/>
          <p14:tracePt t="20537" x="5872163" y="2159000"/>
          <p14:tracePt t="20561" x="5872163" y="2174875"/>
          <p14:tracePt t="20578" x="5880100" y="2184400"/>
          <p14:tracePt t="20875" x="5880100" y="2174875"/>
          <p14:tracePt t="20905" x="5880100" y="2166938"/>
          <p14:tracePt t="21321" x="5880100" y="2149475"/>
          <p14:tracePt t="21330" x="5880100" y="2124075"/>
          <p14:tracePt t="21338" x="5880100" y="2082800"/>
          <p14:tracePt t="21345" x="5880100" y="2065338"/>
          <p14:tracePt t="21354" x="5880100" y="2022475"/>
          <p14:tracePt t="21361" x="5880100" y="1989138"/>
          <p14:tracePt t="21371" x="5880100" y="1954213"/>
          <p14:tracePt t="21378" x="5880100" y="1911350"/>
          <p14:tracePt t="21386" x="5880100" y="1885950"/>
          <p14:tracePt t="21393" x="5880100" y="1844675"/>
          <p14:tracePt t="21402" x="5880100" y="1793875"/>
          <p14:tracePt t="21409" x="5880100" y="1766888"/>
          <p14:tracePt t="21418" x="5880100" y="1733550"/>
          <p14:tracePt t="21425" x="5880100" y="1700213"/>
          <p14:tracePt t="21434" x="5880100" y="1657350"/>
          <p14:tracePt t="21441" x="5880100" y="1649413"/>
          <p14:tracePt t="21449" x="5880100" y="1631950"/>
          <p14:tracePt t="21457" x="5889625" y="1614488"/>
          <p14:tracePt t="21474" x="5897563" y="1606550"/>
          <p14:tracePt t="22049" x="5897563" y="1597025"/>
          <p14:tracePt t="22128" x="5889625" y="1606550"/>
          <p14:tracePt t="22137" x="5889625" y="1614488"/>
          <p14:tracePt t="22161" x="5880100" y="1622425"/>
          <p14:tracePt t="22226" x="5872163" y="1631950"/>
          <p14:tracePt t="22241" x="5864225" y="1639888"/>
          <p14:tracePt t="22265" x="5854700" y="1649413"/>
          <p14:tracePt t="22281" x="5846763" y="1657350"/>
          <p14:tracePt t="22289" x="5838825" y="1657350"/>
          <p14:tracePt t="22313" x="5829300" y="1665288"/>
          <p14:tracePt t="22329" x="5813425" y="1674813"/>
          <p14:tracePt t="22337" x="5795963" y="1682750"/>
          <p14:tracePt t="22354" x="5795963" y="1690688"/>
          <p14:tracePt t="22361" x="5788025" y="1700213"/>
          <p14:tracePt t="22371" x="5770563" y="1708150"/>
          <p14:tracePt t="22378" x="5761038" y="1725613"/>
          <p14:tracePt t="22385" x="5761038" y="1733550"/>
          <p14:tracePt t="22393" x="5753100" y="1751013"/>
          <p14:tracePt t="22402" x="5735638" y="1766888"/>
          <p14:tracePt t="22410" x="5727700" y="1801813"/>
          <p14:tracePt t="22419" x="5719763" y="1827213"/>
          <p14:tracePt t="22426" x="5719763" y="1852613"/>
          <p14:tracePt t="22433" x="5719763" y="1911350"/>
          <p14:tracePt t="22441" x="5719763" y="1963738"/>
          <p14:tracePt t="22449" x="5735638" y="2039938"/>
          <p14:tracePt t="22457" x="5753100" y="2116138"/>
          <p14:tracePt t="22465" x="5770563" y="2192338"/>
          <p14:tracePt t="22473" x="5795963" y="2235200"/>
          <p14:tracePt t="22481" x="5813425" y="2286000"/>
          <p14:tracePt t="22489" x="5838825" y="2311400"/>
          <p14:tracePt t="22497" x="5854700" y="2328863"/>
          <p14:tracePt t="22506" x="5864225" y="2336800"/>
          <p14:tracePt t="22610" x="5872163" y="2344738"/>
          <p14:tracePt t="22666" x="5872163" y="2354263"/>
          <p14:tracePt t="22689" x="5864225" y="2354263"/>
          <p14:tracePt t="22706" x="5846763" y="2354263"/>
          <p14:tracePt t="22713" x="5829300" y="2336800"/>
          <p14:tracePt t="22722" x="5821363" y="2336800"/>
          <p14:tracePt t="22730" x="5813425" y="2319338"/>
          <p14:tracePt t="22738" x="5803900" y="2311400"/>
          <p14:tracePt t="22745" x="5795963" y="2311400"/>
          <p14:tracePt t="22754" x="5778500" y="2286000"/>
          <p14:tracePt t="22761" x="5770563" y="2278063"/>
          <p14:tracePt t="22771" x="5761038" y="2278063"/>
          <p14:tracePt t="22777" x="5745163" y="2252663"/>
          <p14:tracePt t="22785" x="5735638" y="2243138"/>
          <p14:tracePt t="22793" x="5727700" y="2227263"/>
          <p14:tracePt t="22809" x="5719763" y="2217738"/>
          <p14:tracePt t="22825" x="5719763" y="2209800"/>
          <p14:tracePt t="22833" x="5710238" y="2200275"/>
          <p14:tracePt t="22848" x="5710238" y="2192338"/>
          <p14:tracePt t="22865" x="5702300" y="2184400"/>
          <p14:tracePt t="23065" x="5702300" y="2174875"/>
          <p14:tracePt t="23073" x="5676900" y="2174875"/>
          <p14:tracePt t="23081" x="5668963" y="2174875"/>
          <p14:tracePt t="23089" x="5641975" y="2174875"/>
          <p14:tracePt t="23096" x="5608638" y="2174875"/>
          <p14:tracePt t="23105" x="5583238" y="2159000"/>
          <p14:tracePt t="23113" x="5565775" y="2149475"/>
          <p14:tracePt t="23122" x="5549900" y="2149475"/>
          <p14:tracePt t="23129" x="5524500" y="2149475"/>
          <p14:tracePt t="23138" x="5514975" y="2149475"/>
          <p14:tracePt t="23154" x="5497513" y="2149475"/>
          <p14:tracePt t="23193" x="5481638" y="2141538"/>
          <p14:tracePt t="23209" x="5481638" y="2133600"/>
          <p14:tracePt t="23225" x="5481638" y="2124075"/>
          <p14:tracePt t="23529" x="5481638" y="2133600"/>
          <p14:tracePt t="23538" x="5481638" y="2149475"/>
          <p14:tracePt t="23545" x="5481638" y="2159000"/>
          <p14:tracePt t="23554" x="5489575" y="2184400"/>
          <p14:tracePt t="23561" x="5489575" y="2192338"/>
          <p14:tracePt t="23569" x="5497513" y="2200275"/>
          <p14:tracePt t="23577" x="5507038" y="2235200"/>
          <p14:tracePt t="23593" x="5532438" y="2268538"/>
          <p14:tracePt t="23602" x="5532438" y="2278063"/>
          <p14:tracePt t="23609" x="5540375" y="2293938"/>
          <p14:tracePt t="23617" x="5549900" y="2311400"/>
          <p14:tracePt t="23625" x="5549900" y="2336800"/>
          <p14:tracePt t="23634" x="5565775" y="2354263"/>
          <p14:tracePt t="23642" x="5565775" y="2379663"/>
          <p14:tracePt t="23649" x="5565775" y="2387600"/>
          <p14:tracePt t="23657" x="5565775" y="2405063"/>
          <p14:tracePt t="23666" x="5565775" y="2413000"/>
          <p14:tracePt t="23674" x="5575300" y="2438400"/>
          <p14:tracePt t="23722" x="5583238" y="2447925"/>
          <p14:tracePt t="23730" x="5591175" y="2447925"/>
          <p14:tracePt t="23746" x="5608638" y="2438400"/>
          <p14:tracePt t="23761" x="5616575" y="2413000"/>
          <p14:tracePt t="23777" x="5616575" y="2387600"/>
          <p14:tracePt t="23785" x="5634038" y="2362200"/>
          <p14:tracePt t="23801" x="5634038" y="2336800"/>
          <p14:tracePt t="23810" x="5641975" y="2319338"/>
          <p14:tracePt t="23817" x="5641975" y="2303463"/>
          <p14:tracePt t="23825" x="5651500" y="2268538"/>
          <p14:tracePt t="23833" x="5651500" y="2235200"/>
          <p14:tracePt t="23841" x="5668963" y="2192338"/>
          <p14:tracePt t="23849" x="5684838" y="2149475"/>
          <p14:tracePt t="23857" x="5684838" y="2116138"/>
          <p14:tracePt t="23865" x="5684838" y="2098675"/>
          <p14:tracePt t="23873" x="5684838" y="2073275"/>
          <p14:tracePt t="23897" x="5684838" y="2065338"/>
          <p14:tracePt t="24130" x="5684838" y="2055813"/>
          <p14:tracePt t="24138" x="5668963" y="2055813"/>
          <p14:tracePt t="24146" x="5651500" y="2055813"/>
          <p14:tracePt t="24154" x="5616575" y="2065338"/>
          <p14:tracePt t="24161" x="5591175" y="2082800"/>
          <p14:tracePt t="24169" x="5557838" y="2108200"/>
          <p14:tracePt t="24178" x="5532438" y="2124075"/>
          <p14:tracePt t="24186" x="5507038" y="2149475"/>
          <p14:tracePt t="24194" x="5481638" y="2184400"/>
          <p14:tracePt t="24201" x="5464175" y="2209800"/>
          <p14:tracePt t="24210" x="5456238" y="2252663"/>
          <p14:tracePt t="24217" x="5456238" y="2286000"/>
          <p14:tracePt t="24225" x="5456238" y="2319338"/>
          <p14:tracePt t="24234" x="5456238" y="2344738"/>
          <p14:tracePt t="24241" x="5456238" y="2362200"/>
          <p14:tracePt t="24249" x="5456238" y="2371725"/>
          <p14:tracePt t="24257" x="5456238" y="2379663"/>
          <p14:tracePt t="24346" x="5456238" y="2387600"/>
          <p14:tracePt t="24354" x="5464175" y="2387600"/>
          <p14:tracePt t="24361" x="5472113" y="2387600"/>
          <p14:tracePt t="24393" x="5497513" y="2387600"/>
          <p14:tracePt t="24609" x="5489575" y="2387600"/>
          <p14:tracePt t="24617" x="5481638" y="2387600"/>
          <p14:tracePt t="24625" x="5464175" y="2387600"/>
          <p14:tracePt t="24633" x="5438775" y="2387600"/>
          <p14:tracePt t="24641" x="5438775" y="2397125"/>
          <p14:tracePt t="24650" x="5430838" y="2405063"/>
          <p14:tracePt t="24657" x="5421313" y="2413000"/>
          <p14:tracePt t="24666" x="5413375" y="2422525"/>
          <p14:tracePt t="24674" x="5405438" y="2430463"/>
          <p14:tracePt t="24681" x="5395913" y="2438400"/>
          <p14:tracePt t="24690" x="5387975" y="2438400"/>
          <p14:tracePt t="25121" x="5387975" y="2447925"/>
          <p14:tracePt t="25129" x="5387975" y="2455863"/>
          <p14:tracePt t="25145" x="5387975" y="2463800"/>
          <p14:tracePt t="25152" x="5395913" y="2473325"/>
          <p14:tracePt t="25161" x="5395913" y="2481263"/>
          <p14:tracePt t="25170" x="5405438" y="2489200"/>
          <p14:tracePt t="25177" x="5421313" y="2489200"/>
          <p14:tracePt t="25192" x="5430838" y="2489200"/>
          <p14:tracePt t="25233" x="5438775" y="2489200"/>
          <p14:tracePt t="25297" x="5438775" y="2481263"/>
          <p14:tracePt t="25313" x="5438775" y="2473325"/>
          <p14:tracePt t="25337" x="5438775" y="2463800"/>
          <p14:tracePt t="26106" x="5438775" y="2430463"/>
          <p14:tracePt t="26113" x="5438775" y="2422525"/>
          <p14:tracePt t="26529" x="5472113" y="2422525"/>
          <p14:tracePt t="26536" x="5481638" y="2413000"/>
          <p14:tracePt t="26545" x="5497513" y="2405063"/>
          <p14:tracePt t="26561" x="5507038" y="2405063"/>
          <p14:tracePt t="26577" x="5507038" y="2413000"/>
          <p14:tracePt t="26585" x="5507038" y="2430463"/>
          <p14:tracePt t="26594" x="5507038" y="2455863"/>
          <p14:tracePt t="26602" x="5507038" y="2481263"/>
          <p14:tracePt t="26609" x="5489575" y="2498725"/>
          <p14:tracePt t="26617" x="5481638" y="2524125"/>
          <p14:tracePt t="26625" x="5464175" y="2541588"/>
          <p14:tracePt t="26634" x="5456238" y="2566988"/>
          <p14:tracePt t="26642" x="5438775" y="2582863"/>
          <p14:tracePt t="26649" x="5421313" y="2617788"/>
          <p14:tracePt t="26657" x="5413375" y="2633663"/>
          <p14:tracePt t="26666" x="5413375" y="2660650"/>
          <p14:tracePt t="26673" x="5405438" y="2693988"/>
          <p14:tracePt t="26681" x="5405438" y="2719388"/>
          <p14:tracePt t="26690" x="5405438" y="2744788"/>
          <p14:tracePt t="26697" x="5405438" y="2778125"/>
          <p14:tracePt t="26706" x="5421313" y="2820988"/>
          <p14:tracePt t="26713" x="5430838" y="2846388"/>
          <p14:tracePt t="26723" x="5464175" y="2889250"/>
          <p14:tracePt t="26730" x="5481638" y="2914650"/>
          <p14:tracePt t="26737" x="5497513" y="2949575"/>
          <p14:tracePt t="26745" x="5507038" y="2974975"/>
          <p14:tracePt t="26754" x="5514975" y="2982913"/>
          <p14:tracePt t="26761" x="5532438" y="3016250"/>
          <p14:tracePt t="26770" x="5540375" y="3025775"/>
          <p14:tracePt t="26777" x="5557838" y="3041650"/>
          <p14:tracePt t="26785" x="5575300" y="3059113"/>
          <p14:tracePt t="26793" x="5583238" y="3059113"/>
          <p14:tracePt t="26801" x="5600700" y="3067050"/>
          <p14:tracePt t="26808" x="5608638" y="3076575"/>
          <p14:tracePt t="26818" x="5616575" y="3084513"/>
          <p14:tracePt t="26840" x="5626100" y="3094038"/>
          <p14:tracePt t="26849" x="5634038" y="3094038"/>
          <p14:tracePt t="26857" x="5641975" y="3101975"/>
          <p14:tracePt t="26881" x="5668963" y="3119438"/>
          <p14:tracePt t="26890" x="5745163" y="3119438"/>
          <p14:tracePt t="26897" x="5854700" y="3119438"/>
          <p14:tracePt t="26906" x="6008688" y="3119438"/>
          <p14:tracePt t="26913" x="6161088" y="3119438"/>
          <p14:tracePt t="26922" x="6323013" y="3119438"/>
          <p14:tracePt t="26929" x="6442075" y="3119438"/>
          <p14:tracePt t="26938" x="6535738" y="3119438"/>
          <p14:tracePt t="26945" x="6611938" y="3067050"/>
          <p14:tracePt t="26954" x="6627813" y="3067050"/>
          <p14:tracePt t="26961" x="6645275" y="3059113"/>
          <p14:tracePt t="26970" x="6654800" y="3033713"/>
          <p14:tracePt t="27338" x="6662738" y="3033713"/>
          <p14:tracePt t="27353" x="6662738" y="3059113"/>
          <p14:tracePt t="27385" x="6654800" y="3067050"/>
          <p14:tracePt t="27409" x="6627813" y="3109913"/>
          <p14:tracePt t="27418" x="6611938" y="3135313"/>
          <p14:tracePt t="27426" x="6569075" y="3160713"/>
          <p14:tracePt t="27433" x="6535738" y="3186113"/>
          <p14:tracePt t="27441" x="6432550" y="3238500"/>
          <p14:tracePt t="27449" x="6381750" y="3254375"/>
          <p14:tracePt t="27458" x="6305550" y="3289300"/>
          <p14:tracePt t="27465" x="6272213" y="3297238"/>
          <p14:tracePt t="27474" x="6229350" y="3314700"/>
          <p14:tracePt t="27481" x="6186488" y="3330575"/>
          <p14:tracePt t="27490" x="6169025" y="3340100"/>
          <p14:tracePt t="27498" x="6161088" y="3348038"/>
          <p14:tracePt t="27633" x="6161088" y="3355975"/>
          <p14:tracePt t="27641" x="6169025" y="3373438"/>
          <p14:tracePt t="27681" x="6178550" y="3398838"/>
          <p14:tracePt t="27690" x="6203950" y="3424238"/>
          <p14:tracePt t="27697" x="6211888" y="3433763"/>
          <p14:tracePt t="27706" x="6246813" y="3449638"/>
          <p14:tracePt t="27713" x="6262688" y="3449638"/>
          <p14:tracePt t="27721" x="6280150" y="3459163"/>
          <p14:tracePt t="27729" x="6288088" y="3459163"/>
          <p14:tracePt t="27737" x="6305550" y="3467100"/>
          <p14:tracePt t="27754" x="6313488" y="3467100"/>
          <p14:tracePt t="27769" x="6338888" y="3492500"/>
          <p14:tracePt t="27777" x="6348413" y="3492500"/>
          <p14:tracePt t="27785" x="6356350" y="3517900"/>
          <p14:tracePt t="27793" x="6381750" y="3543300"/>
          <p14:tracePt t="27801" x="6432550" y="3594100"/>
          <p14:tracePt t="27809" x="6483350" y="3619500"/>
          <p14:tracePt t="27817" x="6543675" y="3646488"/>
          <p14:tracePt t="27825" x="6645275" y="3679825"/>
          <p14:tracePt t="27833" x="6772275" y="3687763"/>
          <p14:tracePt t="27841" x="6943725" y="3730625"/>
          <p14:tracePt t="27849" x="7146925" y="3738563"/>
          <p14:tracePt t="27858" x="7350125" y="3738563"/>
          <p14:tracePt t="27864" x="7494588" y="3763963"/>
          <p14:tracePt t="27874" x="7673975" y="3790950"/>
          <p14:tracePt t="27881" x="7843838" y="3816350"/>
          <p14:tracePt t="27892" x="7927975" y="3824288"/>
          <p14:tracePt t="27897" x="8031163" y="3857625"/>
          <p14:tracePt t="27907" x="8107363" y="3883025"/>
          <p14:tracePt t="27913" x="8183563" y="3925888"/>
          <p14:tracePt t="27922" x="8243888" y="3960813"/>
          <p14:tracePt t="27929" x="8294688" y="3986213"/>
          <p14:tracePt t="27937" x="8328025" y="4027488"/>
          <p14:tracePt t="27945" x="8378825" y="4070350"/>
          <p14:tracePt t="27954" x="8396288" y="4087813"/>
          <p14:tracePt t="27961" x="8404225" y="4113213"/>
          <p14:tracePt t="27969" x="8404225" y="4130675"/>
          <p14:tracePt t="27977" x="8413750" y="4138613"/>
          <p14:tracePt t="27985" x="8421688" y="4146550"/>
          <p14:tracePt t="28025" x="8413750" y="4146550"/>
          <p14:tracePt t="28033" x="8378825" y="4138613"/>
          <p14:tracePt t="28041" x="8353425" y="4121150"/>
          <p14:tracePt t="28049" x="8335963" y="4105275"/>
          <p14:tracePt t="28058" x="8310563" y="4052888"/>
          <p14:tracePt t="28065" x="8277225" y="3994150"/>
          <p14:tracePt t="28074" x="8234363" y="3925888"/>
          <p14:tracePt t="28081" x="8175625" y="3841750"/>
          <p14:tracePt t="28090" x="8124825" y="3730625"/>
          <p14:tracePt t="28097" x="8039100" y="3629025"/>
          <p14:tracePt t="28107" x="7945438" y="3535363"/>
          <p14:tracePt t="28113" x="7818438" y="3416300"/>
          <p14:tracePt t="28123" x="7716838" y="3340100"/>
          <p14:tracePt t="28129" x="7580313" y="3263900"/>
          <p14:tracePt t="28138" x="7461250" y="3221038"/>
          <p14:tracePt t="28145" x="7359650" y="3170238"/>
          <p14:tracePt t="28154" x="7258050" y="3127375"/>
          <p14:tracePt t="28161" x="7154863" y="3101975"/>
          <p14:tracePt t="28169" x="7096125" y="3101975"/>
          <p14:tracePt t="28177" x="7061200" y="3094038"/>
          <p14:tracePt t="28185" x="7045325" y="3094038"/>
          <p14:tracePt t="28249" x="7053263" y="3094038"/>
          <p14:tracePt t="28313" x="7053263" y="3101975"/>
          <p14:tracePt t="28322" x="7045325" y="3119438"/>
          <p14:tracePt t="28330" x="7027863" y="3144838"/>
          <p14:tracePt t="28337" x="7010400" y="3160713"/>
          <p14:tracePt t="28345" x="6959600" y="3178175"/>
          <p14:tracePt t="28354" x="6943725" y="3195638"/>
          <p14:tracePt t="28361" x="6900863" y="3228975"/>
          <p14:tracePt t="28369" x="6832600" y="3246438"/>
          <p14:tracePt t="28377" x="6772275" y="3279775"/>
          <p14:tracePt t="28385" x="6688138" y="3314700"/>
          <p14:tracePt t="28393" x="6594475" y="3340100"/>
          <p14:tracePt t="28401" x="6492875" y="3355975"/>
          <p14:tracePt t="28409" x="6391275" y="3390900"/>
          <p14:tracePt t="28417" x="6305550" y="3416300"/>
          <p14:tracePt t="28425" x="6203950" y="3449638"/>
          <p14:tracePt t="28433" x="6143625" y="3467100"/>
          <p14:tracePt t="28440" x="6084888" y="3475038"/>
          <p14:tracePt t="28449" x="6016625" y="3509963"/>
          <p14:tracePt t="28457" x="5991225" y="3509963"/>
          <p14:tracePt t="28464" x="5948363" y="3509963"/>
          <p14:tracePt t="28473" x="5922963" y="3509963"/>
          <p14:tracePt t="28481" x="5897563" y="3517900"/>
          <p14:tracePt t="28490" x="5872163" y="3517900"/>
          <p14:tracePt t="28497" x="5846763" y="3517900"/>
          <p14:tracePt t="28505" x="5813425" y="3517900"/>
          <p14:tracePt t="28513" x="5770563" y="3517900"/>
          <p14:tracePt t="28522" x="5710238" y="3517900"/>
          <p14:tracePt t="28529" x="5668963" y="3517900"/>
          <p14:tracePt t="28538" x="5608638" y="3517900"/>
          <p14:tracePt t="28545" x="5557838" y="3502025"/>
          <p14:tracePt t="28554" x="5472113" y="3484563"/>
          <p14:tracePt t="28561" x="5405438" y="3484563"/>
          <p14:tracePt t="28569" x="5311775" y="3475038"/>
          <p14:tracePt t="28577" x="5226050" y="3475038"/>
          <p14:tracePt t="28585" x="5157788" y="3475038"/>
          <p14:tracePt t="28593" x="5073650" y="3475038"/>
          <p14:tracePt t="28601" x="4987925" y="3475038"/>
          <p14:tracePt t="28609" x="4886325" y="3475038"/>
          <p14:tracePt t="28617" x="4802188" y="3475038"/>
          <p14:tracePt t="28625" x="4716463" y="3475038"/>
          <p14:tracePt t="28633" x="4657725" y="3475038"/>
          <p14:tracePt t="28640" x="4572000" y="3475038"/>
          <p14:tracePt t="28649" x="4521200" y="3475038"/>
          <p14:tracePt t="28657" x="4445000" y="3475038"/>
          <p14:tracePt t="28665" x="4376738" y="3475038"/>
          <p14:tracePt t="28675" x="4291013" y="3475038"/>
          <p14:tracePt t="28681" x="4206875" y="3475038"/>
          <p14:tracePt t="28690" x="4130675" y="3475038"/>
          <p14:tracePt t="28697" x="4037013" y="3475038"/>
          <p14:tracePt t="28705" x="3935413" y="3475038"/>
          <p14:tracePt t="28712" x="3832225" y="3475038"/>
          <p14:tracePt t="28721" x="3722688" y="3475038"/>
          <p14:tracePt t="28729" x="3636963" y="3475038"/>
          <p14:tracePt t="28738" x="3535363" y="3475038"/>
          <p14:tracePt t="28745" x="3441700" y="3475038"/>
          <p14:tracePt t="28755" x="3340100" y="3449638"/>
          <p14:tracePt t="28761" x="3221038" y="3441700"/>
          <p14:tracePt t="28769" x="3119438" y="3416300"/>
          <p14:tracePt t="28777" x="3008313" y="3382963"/>
          <p14:tracePt t="28785" x="2889250" y="3340100"/>
          <p14:tracePt t="28794" x="2762250" y="3314700"/>
          <p14:tracePt t="28801" x="2625725" y="3254375"/>
          <p14:tracePt t="28808" x="2524125" y="3195638"/>
          <p14:tracePt t="28817" x="2405063" y="3127375"/>
          <p14:tracePt t="28825" x="2311400" y="3059113"/>
          <p14:tracePt t="28833" x="2235200" y="2965450"/>
          <p14:tracePt t="28841" x="2184400" y="2863850"/>
          <p14:tracePt t="28849" x="2116138" y="2744788"/>
          <p14:tracePt t="28857" x="2065338" y="2608263"/>
          <p14:tracePt t="28865" x="2030413" y="2498725"/>
          <p14:tracePt t="28876" x="1997075" y="2362200"/>
          <p14:tracePt t="28880" x="1971675" y="2235200"/>
          <p14:tracePt t="28891" x="1928813" y="2116138"/>
          <p14:tracePt t="28897" x="1911350" y="1989138"/>
          <p14:tracePt t="28907" x="1903413" y="1878013"/>
          <p14:tracePt t="28913" x="1903413" y="1751013"/>
          <p14:tracePt t="28921" x="1903413" y="1665288"/>
          <p14:tracePt t="28929" x="1903413" y="1581150"/>
          <p14:tracePt t="28938" x="1903413" y="1512888"/>
          <p14:tracePt t="28945" x="1903413" y="1452563"/>
          <p14:tracePt t="28954" x="1963738" y="1368425"/>
          <p14:tracePt t="28961" x="2005013" y="1308100"/>
          <p14:tracePt t="28969" x="2073275" y="1241425"/>
          <p14:tracePt t="28977" x="2159000" y="1173163"/>
          <p14:tracePt t="28985" x="2243138" y="1104900"/>
          <p14:tracePt t="28993" x="2328863" y="1044575"/>
          <p14:tracePt t="29001" x="2438400" y="985838"/>
          <p14:tracePt t="29009" x="2566988" y="925513"/>
          <p14:tracePt t="29017" x="2686050" y="884238"/>
          <p14:tracePt t="29026" x="2846388" y="841375"/>
          <p14:tracePt t="29033" x="3016250" y="808038"/>
          <p14:tracePt t="29041" x="3211513" y="781050"/>
          <p14:tracePt t="29049" x="3424238" y="747713"/>
          <p14:tracePt t="29058" x="3619500" y="722313"/>
          <p14:tracePt t="29065" x="3841750" y="679450"/>
          <p14:tracePt t="29074" x="4044950" y="679450"/>
          <p14:tracePt t="29081" x="4308475" y="679450"/>
          <p14:tracePt t="29090" x="4597400" y="679450"/>
          <p14:tracePt t="29097" x="4972050" y="679450"/>
          <p14:tracePt t="29105" x="5319713" y="679450"/>
          <p14:tracePt t="29113" x="5659438" y="679450"/>
          <p14:tracePt t="29121" x="5940425" y="704850"/>
          <p14:tracePt t="29129" x="6186488" y="747713"/>
          <p14:tracePt t="29141" x="6365875" y="747713"/>
          <p14:tracePt t="29145" x="6510338" y="773113"/>
          <p14:tracePt t="29153" x="6645275" y="781050"/>
          <p14:tracePt t="29161" x="6738938" y="808038"/>
          <p14:tracePt t="29168" x="6799263" y="815975"/>
          <p14:tracePt t="29177" x="6858000" y="833438"/>
          <p14:tracePt t="29185" x="6891338" y="849313"/>
          <p14:tracePt t="29194" x="6943725" y="874713"/>
          <p14:tracePt t="29201" x="6959600" y="884238"/>
          <p14:tracePt t="29209" x="7010400" y="917575"/>
          <p14:tracePt t="29217" x="7045325" y="942975"/>
          <p14:tracePt t="29225" x="7088188" y="977900"/>
          <p14:tracePt t="29233" x="7172325" y="1028700"/>
          <p14:tracePt t="29241" x="7223125" y="1069975"/>
          <p14:tracePt t="29249" x="7308850" y="1130300"/>
          <p14:tracePt t="29258" x="7410450" y="1181100"/>
          <p14:tracePt t="29265" x="7512050" y="1241425"/>
          <p14:tracePt t="29274" x="7631113" y="1317625"/>
          <p14:tracePt t="29281" x="7742238" y="1393825"/>
          <p14:tracePt t="29290" x="7826375" y="1462088"/>
          <p14:tracePt t="29297" x="7912100" y="1546225"/>
          <p14:tracePt t="29305" x="7980363" y="1622425"/>
          <p14:tracePt t="29313" x="8031163" y="1700213"/>
          <p14:tracePt t="29322" x="8089900" y="1784350"/>
          <p14:tracePt t="29328" x="8132763" y="1860550"/>
          <p14:tracePt t="29339" x="8166100" y="1903413"/>
          <p14:tracePt t="29345" x="8191500" y="1954213"/>
          <p14:tracePt t="29352" x="8226425" y="2005013"/>
          <p14:tracePt t="29362" x="8269288" y="2073275"/>
          <p14:tracePt t="29370" x="8310563" y="2149475"/>
          <p14:tracePt t="29378" x="8328025" y="2192338"/>
          <p14:tracePt t="29386" x="8388350" y="2278063"/>
          <p14:tracePt t="29393" x="8429625" y="2362200"/>
          <p14:tracePt t="29401" x="8472488" y="2430463"/>
          <p14:tracePt t="29409" x="8507413" y="2532063"/>
          <p14:tracePt t="29417" x="8548688" y="2608263"/>
          <p14:tracePt t="29425" x="8591550" y="2668588"/>
          <p14:tracePt t="29434" x="8634413" y="2762250"/>
          <p14:tracePt t="29441" x="8685213" y="2838450"/>
          <p14:tracePt t="29448" x="8710613" y="2889250"/>
          <p14:tracePt t="29459" x="8753475" y="2965450"/>
          <p14:tracePt t="29465" x="8804275" y="3041650"/>
          <p14:tracePt t="29474" x="8812213" y="3084513"/>
          <p14:tracePt t="29481" x="8821738" y="3135313"/>
          <p14:tracePt t="29491" x="8837613" y="3195638"/>
          <p14:tracePt t="29497" x="8847138" y="3246438"/>
          <p14:tracePt t="29506" x="8847138" y="3314700"/>
          <p14:tracePt t="29513" x="8847138" y="3373438"/>
          <p14:tracePt t="29521" x="8847138" y="3433763"/>
          <p14:tracePt t="29529" x="8847138" y="3484563"/>
          <p14:tracePt t="29539" x="8847138" y="3527425"/>
          <p14:tracePt t="29545" x="8847138" y="3578225"/>
          <p14:tracePt t="29553" x="8847138" y="3619500"/>
          <p14:tracePt t="29561" x="8837613" y="3654425"/>
          <p14:tracePt t="29569" x="8821738" y="3687763"/>
          <p14:tracePt t="29578" x="8796338" y="3722688"/>
          <p14:tracePt t="29585" x="8786813" y="3738563"/>
          <p14:tracePt t="29593" x="8761413" y="3773488"/>
          <p14:tracePt t="29601" x="8743950" y="3790950"/>
          <p14:tracePt t="29609" x="8718550" y="3816350"/>
          <p14:tracePt t="29617" x="8693150" y="3832225"/>
          <p14:tracePt t="29625" x="8677275" y="3841750"/>
          <p14:tracePt t="29633" x="8651875" y="3849688"/>
          <p14:tracePt t="29641" x="8634413" y="3857625"/>
          <p14:tracePt t="29649" x="8616950" y="3867150"/>
          <p14:tracePt t="29665" x="8599488" y="3867150"/>
          <p14:tracePt t="29681" x="8574088" y="3875088"/>
          <p14:tracePt t="29690" x="8566150" y="3875088"/>
          <p14:tracePt t="29713" x="8540750" y="3875088"/>
          <p14:tracePt t="29721" x="8532813" y="3875088"/>
          <p14:tracePt t="29729" x="8497888" y="3875088"/>
          <p14:tracePt t="29738" x="8447088" y="3875088"/>
          <p14:tracePt t="29745" x="8370888" y="3875088"/>
          <p14:tracePt t="29753" x="8302625" y="3875088"/>
          <p14:tracePt t="29761" x="8201025" y="3875088"/>
          <p14:tracePt t="29768" x="8132763" y="3875088"/>
          <p14:tracePt t="29777" x="8047038" y="3875088"/>
          <p14:tracePt t="29785" x="7927975" y="3875088"/>
          <p14:tracePt t="29793" x="7835900" y="3875088"/>
          <p14:tracePt t="29802" x="7750175" y="3875088"/>
          <p14:tracePt t="29810" x="7631113" y="3875088"/>
          <p14:tracePt t="29817" x="7521575" y="3875088"/>
          <p14:tracePt t="29825" x="7410450" y="3875088"/>
          <p14:tracePt t="29834" x="7308850" y="3875088"/>
          <p14:tracePt t="29841" x="7197725" y="3875088"/>
          <p14:tracePt t="29850" x="7096125" y="3875088"/>
          <p14:tracePt t="29858" x="6969125" y="3875088"/>
          <p14:tracePt t="29865" x="6840538" y="3875088"/>
          <p14:tracePt t="29877" x="6680200" y="3824288"/>
          <p14:tracePt t="29881" x="6551613" y="3806825"/>
          <p14:tracePt t="29891" x="6391275" y="3781425"/>
          <p14:tracePt t="29896" x="6246813" y="3763963"/>
          <p14:tracePt t="29905" x="6143625" y="3748088"/>
          <p14:tracePt t="29914" x="6034088" y="3730625"/>
          <p14:tracePt t="29922" x="5915025" y="3713163"/>
          <p14:tracePt t="29929" x="5846763" y="3705225"/>
          <p14:tracePt t="29938" x="5745163" y="3697288"/>
          <p14:tracePt t="29945" x="5659438" y="3697288"/>
          <p14:tracePt t="29953" x="5600700" y="3671888"/>
          <p14:tracePt t="29961" x="5540375" y="3662363"/>
          <p14:tracePt t="29969" x="5489575" y="3654425"/>
          <p14:tracePt t="29978" x="5430838" y="3654425"/>
          <p14:tracePt t="29985" x="5387975" y="3646488"/>
          <p14:tracePt t="29993" x="5311775" y="3619500"/>
          <p14:tracePt t="30001" x="5243513" y="3611563"/>
          <p14:tracePt t="30008" x="5183188" y="3611563"/>
          <p14:tracePt t="30017" x="5099050" y="3603625"/>
          <p14:tracePt t="30025" x="4997450" y="3594100"/>
          <p14:tracePt t="30033" x="4903788" y="3568700"/>
          <p14:tracePt t="30042" x="4818063" y="3560763"/>
          <p14:tracePt t="30048" x="4716463" y="3543300"/>
          <p14:tracePt t="30058" x="4648200" y="3535363"/>
          <p14:tracePt t="30065" x="4546600" y="3517900"/>
          <p14:tracePt t="30074" x="4486275" y="3517900"/>
          <p14:tracePt t="30081" x="4402138" y="3517900"/>
          <p14:tracePt t="30091" x="4316413" y="3502025"/>
          <p14:tracePt t="30097" x="4214813" y="3502025"/>
          <p14:tracePt t="30106" x="4121150" y="3502025"/>
          <p14:tracePt t="30113" x="4002088" y="3502025"/>
          <p14:tracePt t="30122" x="3908425" y="3502025"/>
          <p14:tracePt t="30129" x="3832225" y="3502025"/>
          <p14:tracePt t="30138" x="3722688" y="3502025"/>
          <p14:tracePt t="30145" x="3619500" y="3502025"/>
          <p14:tracePt t="30153" x="3552825" y="3502025"/>
          <p14:tracePt t="30161" x="3475038" y="3502025"/>
          <p14:tracePt t="30169" x="3424238" y="3502025"/>
          <p14:tracePt t="30178" x="3348038" y="3502025"/>
          <p14:tracePt t="30185" x="3263900" y="3502025"/>
          <p14:tracePt t="30193" x="3160713" y="3492500"/>
          <p14:tracePt t="30201" x="3059113" y="3459163"/>
          <p14:tracePt t="30209" x="2974975" y="3449638"/>
          <p14:tracePt t="30217" x="2871788" y="3433763"/>
          <p14:tracePt t="30225" x="2787650" y="3424238"/>
          <p14:tracePt t="30233" x="2711450" y="3408363"/>
          <p14:tracePt t="30242" x="2651125" y="3390900"/>
          <p14:tracePt t="30249" x="2608263" y="3373438"/>
          <p14:tracePt t="30258" x="2557463" y="3348038"/>
          <p14:tracePt t="30265" x="2532063" y="3330575"/>
          <p14:tracePt t="30274" x="2506663" y="3297238"/>
          <p14:tracePt t="30281" x="2498725" y="3263900"/>
          <p14:tracePt t="30288" x="2481263" y="3211513"/>
          <p14:tracePt t="30297" x="2473325" y="3152775"/>
          <p14:tracePt t="30306" x="2447925" y="3067050"/>
          <p14:tracePt t="30313" x="2422525" y="2949575"/>
          <p14:tracePt t="30323" x="2387600" y="2838450"/>
          <p14:tracePt t="30328" x="2354263" y="2701925"/>
          <p14:tracePt t="30337" x="2303463" y="2574925"/>
          <p14:tracePt t="30345" x="2286000" y="2447925"/>
          <p14:tracePt t="30352" x="2252663" y="2311400"/>
          <p14:tracePt t="30362" x="2235200" y="2200275"/>
          <p14:tracePt t="30369" x="2235200" y="2090738"/>
          <p14:tracePt t="30377" x="2235200" y="2005013"/>
          <p14:tracePt t="30385" x="2268538" y="1938338"/>
          <p14:tracePt t="30393" x="2328863" y="1878013"/>
          <p14:tracePt t="30401" x="2387600" y="1809750"/>
          <p14:tracePt t="30408" x="2481263" y="1751013"/>
          <p14:tracePt t="30417" x="2600325" y="1682750"/>
          <p14:tracePt t="30426" x="2736850" y="1606550"/>
          <p14:tracePt t="30433" x="2914650" y="1538288"/>
          <p14:tracePt t="30442" x="3101975" y="1462088"/>
          <p14:tracePt t="30449" x="3254375" y="1419225"/>
          <p14:tracePt t="30459" x="3382963" y="1368425"/>
          <p14:tracePt t="30465" x="3527425" y="1343025"/>
          <p14:tracePt t="30476" x="3654425" y="1308100"/>
          <p14:tracePt t="30481" x="3781425" y="1300163"/>
          <p14:tracePt t="30490" x="3908425" y="1274763"/>
          <p14:tracePt t="30497" x="4037013" y="1249363"/>
          <p14:tracePt t="30505" x="4138613" y="1241425"/>
          <p14:tracePt t="30513" x="4257675" y="1223963"/>
          <p14:tracePt t="30522" x="4351338" y="1216025"/>
          <p14:tracePt t="30529" x="4486275" y="1189038"/>
          <p14:tracePt t="30537" x="4614863" y="1181100"/>
          <p14:tracePt t="30544" x="4749800" y="1181100"/>
          <p14:tracePt t="30552" x="4919663" y="1181100"/>
          <p14:tracePt t="30561" x="5073650" y="1181100"/>
          <p14:tracePt t="30569" x="5251450" y="1181100"/>
          <p14:tracePt t="30576" x="5421313" y="1181100"/>
          <p14:tracePt t="30585" x="5575300" y="1181100"/>
          <p14:tracePt t="30592" x="5753100" y="1181100"/>
          <p14:tracePt t="30600" x="5915025" y="1198563"/>
          <p14:tracePt t="30609" x="6127750" y="1216025"/>
          <p14:tracePt t="30616" x="6323013" y="1257300"/>
          <p14:tracePt t="30624" x="6475413" y="1266825"/>
          <p14:tracePt t="30633" x="6619875" y="1292225"/>
          <p14:tracePt t="30641" x="6746875" y="1317625"/>
          <p14:tracePt t="30649" x="6865938" y="1333500"/>
          <p14:tracePt t="30658" x="6977063" y="1368425"/>
          <p14:tracePt t="30665" x="7053263" y="1393825"/>
          <p14:tracePt t="30676" x="7154863" y="1436688"/>
          <p14:tracePt t="30680" x="7223125" y="1477963"/>
          <p14:tracePt t="30691" x="7299325" y="1538288"/>
          <p14:tracePt t="30697" x="7377113" y="1606550"/>
          <p14:tracePt t="30705" x="7461250" y="1674813"/>
          <p14:tracePt t="30713" x="7546975" y="1733550"/>
          <p14:tracePt t="30722" x="7623175" y="1784350"/>
          <p14:tracePt t="30729" x="7707313" y="1844675"/>
          <p14:tracePt t="30737" x="7783513" y="1885950"/>
          <p14:tracePt t="30745" x="7861300" y="1938338"/>
          <p14:tracePt t="30753" x="7927975" y="1997075"/>
          <p14:tracePt t="30761" x="7980363" y="2047875"/>
          <p14:tracePt t="30769" x="8031163" y="2098675"/>
          <p14:tracePt t="30777" x="8064500" y="2159000"/>
          <p14:tracePt t="30785" x="8115300" y="2243138"/>
          <p14:tracePt t="30793" x="8175625" y="2319338"/>
          <p14:tracePt t="30801" x="8226425" y="2422525"/>
          <p14:tracePt t="30809" x="8277225" y="2498725"/>
          <p14:tracePt t="30817" x="8320088" y="2592388"/>
          <p14:tracePt t="30825" x="8353425" y="2676525"/>
          <p14:tracePt t="30833" x="8388350" y="2770188"/>
          <p14:tracePt t="30841" x="8396288" y="2855913"/>
          <p14:tracePt t="30849" x="8396288" y="2922588"/>
          <p14:tracePt t="30859" x="8396288" y="2982913"/>
          <p14:tracePt t="30865" x="8396288" y="3059113"/>
          <p14:tracePt t="30875" x="8396288" y="3109913"/>
          <p14:tracePt t="30881" x="8396288" y="3160713"/>
          <p14:tracePt t="30892" x="8396288" y="3211513"/>
          <p14:tracePt t="30897" x="8396288" y="3271838"/>
          <p14:tracePt t="30907" x="8396288" y="3314700"/>
          <p14:tracePt t="30912" x="8396288" y="3355975"/>
          <p14:tracePt t="30923" x="8404225" y="3416300"/>
          <p14:tracePt t="30929" x="8421688" y="3459163"/>
          <p14:tracePt t="30937" x="8429625" y="3502025"/>
          <p14:tracePt t="30945" x="8429625" y="3535363"/>
          <p14:tracePt t="30953" x="8429625" y="3560763"/>
          <p14:tracePt t="30961" x="8429625" y="3578225"/>
          <p14:tracePt t="30969" x="8429625" y="3594100"/>
          <p14:tracePt t="30985" x="8429625" y="3603625"/>
          <p14:tracePt t="30993" x="8429625" y="3611563"/>
          <p14:tracePt t="31001" x="8429625" y="3629025"/>
          <p14:tracePt t="31009" x="8421688" y="3636963"/>
          <p14:tracePt t="31017" x="8396288" y="3654425"/>
          <p14:tracePt t="31025" x="8362950" y="3671888"/>
          <p14:tracePt t="31033" x="8335963" y="3679825"/>
          <p14:tracePt t="31042" x="8320088" y="3679825"/>
          <p14:tracePt t="31049" x="8277225" y="3687763"/>
          <p14:tracePt t="31058" x="8226425" y="3687763"/>
          <p14:tracePt t="31065" x="8183563" y="3687763"/>
          <p14:tracePt t="31074" x="8124825" y="3687763"/>
          <p14:tracePt t="31081" x="8031163" y="3687763"/>
          <p14:tracePt t="31090" x="7945438" y="3687763"/>
          <p14:tracePt t="31097" x="7826375" y="3687763"/>
          <p14:tracePt t="31105" x="7716838" y="3671888"/>
          <p14:tracePt t="31113" x="7613650" y="3662363"/>
          <p14:tracePt t="31122" x="7504113" y="3654425"/>
          <p14:tracePt t="31129" x="7385050" y="3611563"/>
          <p14:tracePt t="31137" x="7283450" y="3594100"/>
          <p14:tracePt t="31145" x="7154863" y="3543300"/>
          <p14:tracePt t="31153" x="6943725" y="3492500"/>
          <p14:tracePt t="31161" x="6746875" y="3449638"/>
          <p14:tracePt t="31169" x="6510338" y="3365500"/>
          <p14:tracePt t="31177" x="6237288" y="3322638"/>
          <p14:tracePt t="31185" x="5932488" y="3289300"/>
          <p14:tracePt t="31192" x="5565775" y="3211513"/>
          <p14:tracePt t="31201" x="5353050" y="3195638"/>
          <p14:tracePt t="31209" x="5200650" y="3186113"/>
          <p14:tracePt t="31216" x="5056188" y="3160713"/>
          <p14:tracePt t="31226" x="4946650" y="3152775"/>
          <p14:tracePt t="31233" x="4868863" y="3144838"/>
          <p14:tracePt t="31242" x="4818063" y="3119438"/>
          <p14:tracePt t="31249" x="4784725" y="3109913"/>
          <p14:tracePt t="31259" x="4775200" y="3109913"/>
          <p14:tracePt t="31297" x="4775200" y="3094038"/>
          <p14:tracePt t="31313" x="4775200" y="3084513"/>
          <p14:tracePt t="31537" x="4749800" y="3084513"/>
          <p14:tracePt t="31545" x="4724400" y="3084513"/>
          <p14:tracePt t="31552" x="4691063" y="3094038"/>
          <p14:tracePt t="31562" x="4657725" y="3094038"/>
          <p14:tracePt t="31569" x="4622800" y="3101975"/>
          <p14:tracePt t="31578" x="4597400" y="3101975"/>
          <p14:tracePt t="31585" x="4564063" y="3101975"/>
          <p14:tracePt t="31593" x="4546600" y="3101975"/>
          <p14:tracePt t="31601" x="4513263" y="3101975"/>
          <p14:tracePt t="31609" x="4503738" y="3101975"/>
          <p14:tracePt t="31953" x="4503738" y="3109913"/>
          <p14:tracePt t="31961" x="4503738" y="3119438"/>
          <p14:tracePt t="32154" x="4495800" y="3119438"/>
          <p14:tracePt t="32161" x="4486275" y="3119438"/>
          <p14:tracePt t="32265" x="4460875" y="3119438"/>
          <p14:tracePt t="32273" x="4445000" y="3127375"/>
          <p14:tracePt t="32289" x="4427538" y="3135313"/>
          <p14:tracePt t="32297" x="4419600" y="3135313"/>
          <p14:tracePt t="32305" x="4410075" y="3135313"/>
          <p14:tracePt t="32313" x="4394200" y="3152775"/>
          <p14:tracePt t="32321" x="4384675" y="3152775"/>
          <p14:tracePt t="32345" x="4376738" y="3152775"/>
          <p14:tracePt t="32361" x="4368800" y="3160713"/>
          <p14:tracePt t="32377" x="4351338" y="3195638"/>
          <p14:tracePt t="32385" x="4333875" y="3203575"/>
          <p14:tracePt t="32393" x="4316413" y="3238500"/>
          <p14:tracePt t="32401" x="4300538" y="3279775"/>
          <p14:tracePt t="32409" x="4300538" y="3322638"/>
          <p14:tracePt t="32417" x="4300538" y="3365500"/>
          <p14:tracePt t="32425" x="4300538" y="3424238"/>
          <p14:tracePt t="32433" x="4300538" y="3492500"/>
          <p14:tracePt t="32442" x="4300538" y="3552825"/>
          <p14:tracePt t="32449" x="4333875" y="3611563"/>
          <p14:tracePt t="32459" x="4384675" y="3697288"/>
          <p14:tracePt t="32465" x="4427538" y="3748088"/>
          <p14:tracePt t="32473" x="4460875" y="3790950"/>
          <p14:tracePt t="32481" x="4521200" y="3849688"/>
          <p14:tracePt t="32490" x="4554538" y="3883025"/>
          <p14:tracePt t="32497" x="4572000" y="3908425"/>
          <p14:tracePt t="32506" x="4597400" y="3935413"/>
          <p14:tracePt t="32513" x="4648200" y="3960813"/>
          <p14:tracePt t="32521" x="4699000" y="3986213"/>
          <p14:tracePt t="32529" x="4733925" y="4002088"/>
          <p14:tracePt t="32537" x="4749800" y="4011613"/>
          <p14:tracePt t="32545" x="4759325" y="4011613"/>
          <p14:tracePt t="32561" x="4792663" y="4019550"/>
          <p14:tracePt t="32570" x="4810125" y="4027488"/>
          <p14:tracePt t="32577" x="4835525" y="4044950"/>
          <p14:tracePt t="32586" x="4852988" y="4044950"/>
          <p14:tracePt t="32594" x="4860925" y="4052888"/>
          <p14:tracePt t="32601" x="4868863" y="4052888"/>
          <p14:tracePt t="32610" x="4878388" y="4052888"/>
          <p14:tracePt t="32658" x="4878388" y="4062413"/>
          <p14:tracePt t="33449" x="4903788" y="4044950"/>
          <p14:tracePt t="33521" x="4911725" y="4037013"/>
          <p14:tracePt t="33538" x="4903788" y="4027488"/>
          <p14:tracePt t="33546" x="4860925" y="4011613"/>
          <p14:tracePt t="33553" x="4835525" y="4002088"/>
          <p14:tracePt t="33561" x="4784725" y="4002088"/>
          <p14:tracePt t="33569" x="4716463" y="3994150"/>
          <p14:tracePt t="33577" x="4648200" y="3994150"/>
          <p14:tracePt t="33585" x="4546600" y="3994150"/>
          <p14:tracePt t="33593" x="4435475" y="3976688"/>
          <p14:tracePt t="33601" x="4376738" y="3960813"/>
          <p14:tracePt t="33610" x="4275138" y="3951288"/>
          <p14:tracePt t="33618" x="4164013" y="3935413"/>
          <p14:tracePt t="33627" x="4037013" y="3925888"/>
          <p14:tracePt t="33633" x="3917950" y="3900488"/>
          <p14:tracePt t="33643" x="3773488" y="3892550"/>
          <p14:tracePt t="33649" x="3687763" y="3883025"/>
          <p14:tracePt t="33660" x="3568700" y="3849688"/>
          <p14:tracePt t="33665" x="3475038" y="3832225"/>
          <p14:tracePt t="33674" x="3355975" y="3824288"/>
          <p14:tracePt t="33681" x="3228975" y="3816350"/>
          <p14:tracePt t="33690" x="3084513" y="3790950"/>
          <p14:tracePt t="33697" x="2974975" y="3773488"/>
          <p14:tracePt t="33705" x="2889250" y="3756025"/>
          <p14:tracePt t="33712" x="2820988" y="3730625"/>
          <p14:tracePt t="33721" x="2778125" y="3722688"/>
          <p14:tracePt t="33729" x="2701925" y="3705225"/>
          <p14:tracePt t="33737" x="2625725" y="3671888"/>
          <p14:tracePt t="33745" x="2541588" y="3662363"/>
          <p14:tracePt t="33753" x="2463800" y="3629025"/>
          <p14:tracePt t="33761" x="2379663" y="3603625"/>
          <p14:tracePt t="33769" x="2303463" y="3586163"/>
          <p14:tracePt t="33777" x="2227263" y="3560763"/>
          <p14:tracePt t="33785" x="2166938" y="3552825"/>
          <p14:tracePt t="33794" x="2108200" y="3543300"/>
          <p14:tracePt t="33801" x="2065338" y="3543300"/>
          <p14:tracePt t="33809" x="2030413" y="3543300"/>
          <p14:tracePt t="33817" x="2005013" y="3543300"/>
          <p14:tracePt t="33826" x="1989138" y="3543300"/>
          <p14:tracePt t="33833" x="1979613" y="3543300"/>
          <p14:tracePt t="33842" x="1963738" y="3543300"/>
          <p14:tracePt t="33849" x="1946275" y="3543300"/>
          <p14:tracePt t="33857" x="1938338" y="3543300"/>
          <p14:tracePt t="33865" x="1920875" y="3527425"/>
          <p14:tracePt t="33878" x="1911350" y="3509963"/>
          <p14:tracePt t="33881" x="1911350" y="3484563"/>
          <p14:tracePt t="33890" x="1911350" y="3449638"/>
          <p14:tracePt t="33898" x="1911350" y="3424238"/>
          <p14:tracePt t="33905" x="1911350" y="3398838"/>
          <p14:tracePt t="33913" x="1911350" y="3365500"/>
          <p14:tracePt t="33921" x="1911350" y="3330575"/>
          <p14:tracePt t="33929" x="1911350" y="3289300"/>
          <p14:tracePt t="33937" x="1928813" y="3263900"/>
          <p14:tracePt t="33945" x="1963738" y="3246438"/>
          <p14:tracePt t="33953" x="2039938" y="3238500"/>
          <p14:tracePt t="33961" x="2166938" y="3238500"/>
          <p14:tracePt t="33969" x="2397125" y="3238500"/>
          <p14:tracePt t="33977" x="2922588" y="3246438"/>
          <p14:tracePt t="33985" x="3475038" y="3314700"/>
          <p14:tracePt t="33994" x="4240213" y="3424238"/>
          <p14:tracePt t="34001" x="5030788" y="3535363"/>
          <p14:tracePt t="34009" x="5991225" y="3654425"/>
          <p14:tracePt t="34017" x="6926263" y="3816350"/>
          <p14:tracePt t="34027" x="7707313" y="3883025"/>
          <p14:tracePt t="34034" x="8507413" y="4044950"/>
          <p14:tracePt t="34043" x="9126538" y="4146550"/>
          <p14:tracePt t="34417" x="8455025" y="4308475"/>
          <p14:tracePt t="34426" x="8099425" y="4275138"/>
          <p14:tracePt t="34433" x="7767638" y="4224338"/>
          <p14:tracePt t="34442" x="7435850" y="4181475"/>
          <p14:tracePt t="34448" x="7215188" y="4138613"/>
          <p14:tracePt t="34456" x="6883400" y="4105275"/>
          <p14:tracePt t="34464" x="6654800" y="4062413"/>
          <p14:tracePt t="34473" x="6518275" y="4044950"/>
          <p14:tracePt t="34481" x="6399213" y="4027488"/>
          <p14:tracePt t="34489" x="6338888" y="4027488"/>
          <p14:tracePt t="34497" x="6323013" y="4019550"/>
          <p14:tracePt t="34505" x="6313488" y="4011613"/>
          <p14:tracePt t="34521" x="6313488" y="4002088"/>
          <p14:tracePt t="34537" x="6313488" y="3986213"/>
          <p14:tracePt t="34545" x="6313488" y="3976688"/>
          <p14:tracePt t="34560" x="6323013" y="3968750"/>
          <p14:tracePt t="34568" x="6330950" y="3968750"/>
          <p14:tracePt t="34577" x="6348413" y="3968750"/>
          <p14:tracePt t="34585" x="6356350" y="3968750"/>
          <p14:tracePt t="34593" x="6391275" y="3968750"/>
          <p14:tracePt t="34601" x="6424613" y="3968750"/>
          <p14:tracePt t="34610" x="6467475" y="3968750"/>
          <p14:tracePt t="34617" x="6510338" y="3968750"/>
          <p14:tracePt t="34626" x="6526213" y="3968750"/>
          <p14:tracePt t="34642" x="6535738" y="3960813"/>
          <p14:tracePt t="34658" x="6535738" y="3951288"/>
          <p14:tracePt t="34682" x="6535738" y="3943350"/>
          <p14:tracePt t="34698" x="6551613" y="3935413"/>
          <p14:tracePt t="34705" x="6645275" y="3935413"/>
          <p14:tracePt t="34712" x="6756400" y="3935413"/>
          <p14:tracePt t="34721" x="6883400" y="3951288"/>
          <p14:tracePt t="34729" x="6985000" y="3960813"/>
          <p14:tracePt t="34737" x="7113588" y="3976688"/>
          <p14:tracePt t="34745" x="7240588" y="3994150"/>
          <p14:tracePt t="34754" x="7359650" y="4019550"/>
          <p14:tracePt t="34761" x="7486650" y="4027488"/>
          <p14:tracePt t="34769" x="7562850" y="4062413"/>
          <p14:tracePt t="34777" x="7605713" y="4087813"/>
          <p14:tracePt t="34785" x="7623175" y="4087813"/>
          <p14:tracePt t="34793" x="7639050" y="4087813"/>
          <p14:tracePt t="34801" x="7656513" y="4095750"/>
          <p14:tracePt t="34810" x="7681913" y="4113213"/>
          <p14:tracePt t="34817" x="7742238" y="4146550"/>
          <p14:tracePt t="34826" x="7758113" y="4156075"/>
          <p14:tracePt t="34833" x="7783513" y="4189413"/>
          <p14:tracePt t="34844" x="7793038" y="4197350"/>
          <p14:tracePt t="34849" x="7793038" y="4214813"/>
          <p14:tracePt t="34914" x="7793038" y="4197350"/>
          <p14:tracePt t="34922" x="7793038" y="4181475"/>
          <p14:tracePt t="34929" x="7767638" y="4171950"/>
          <p14:tracePt t="34937" x="7716838" y="4146550"/>
          <p14:tracePt t="34945" x="7673975" y="4146550"/>
          <p14:tracePt t="34953" x="7631113" y="4138613"/>
          <p14:tracePt t="34961" x="7588250" y="4138613"/>
          <p14:tracePt t="34969" x="7554913" y="4130675"/>
          <p14:tracePt t="34977" x="7504113" y="4113213"/>
          <p14:tracePt t="34984" x="7469188" y="4105275"/>
          <p14:tracePt t="34994" x="7435850" y="4095750"/>
          <p14:tracePt t="35001" x="7427913" y="4087813"/>
          <p14:tracePt t="35010" x="7410450" y="4070350"/>
          <p14:tracePt t="35017" x="7392988" y="4052888"/>
          <p14:tracePt t="35027" x="7385050" y="4052888"/>
          <p14:tracePt t="35033" x="7385050" y="4044950"/>
          <p14:tracePt t="35049" x="7385050" y="4037013"/>
          <p14:tracePt t="35081" x="7385050" y="4027488"/>
          <p14:tracePt t="35097" x="7385050" y="4011613"/>
          <p14:tracePt t="35113" x="7385050" y="4002088"/>
          <p14:tracePt t="35121" x="7385050" y="3994150"/>
          <p14:tracePt t="35137" x="7402513" y="3968750"/>
          <p14:tracePt t="35146" x="7427913" y="3968750"/>
          <p14:tracePt t="35153" x="7461250" y="3951288"/>
          <p14:tracePt t="35161" x="7469188" y="3951288"/>
          <p14:tracePt t="35169" x="7504113" y="3951288"/>
          <p14:tracePt t="35177" x="7537450" y="3951288"/>
          <p14:tracePt t="35185" x="7546975" y="3951288"/>
          <p14:tracePt t="35193" x="7588250" y="3951288"/>
          <p14:tracePt t="35201" x="7613650" y="3951288"/>
          <p14:tracePt t="35211" x="7639050" y="3951288"/>
          <p14:tracePt t="35216" x="7681913" y="3951288"/>
          <p14:tracePt t="35226" x="7724775" y="3951288"/>
          <p14:tracePt t="35233" x="7767638" y="3951288"/>
          <p14:tracePt t="35242" x="7810500" y="3951288"/>
          <p14:tracePt t="35249" x="7886700" y="3951288"/>
          <p14:tracePt t="35258" x="7927975" y="3951288"/>
          <p14:tracePt t="35264" x="7996238" y="3951288"/>
          <p14:tracePt t="35275" x="8056563" y="3951288"/>
          <p14:tracePt t="35280" x="8132763" y="3968750"/>
          <p14:tracePt t="35288" x="8226425" y="4019550"/>
          <p14:tracePt t="35297" x="8285163" y="4062413"/>
          <p14:tracePt t="35304" x="8362950" y="4113213"/>
          <p14:tracePt t="35312" x="8413750" y="4156075"/>
          <p14:tracePt t="35321" x="8464550" y="4197350"/>
          <p14:tracePt t="35329" x="8489950" y="4240213"/>
          <p14:tracePt t="35337" x="8507413" y="4291013"/>
          <p14:tracePt t="35345" x="8515350" y="4325938"/>
          <p14:tracePt t="35353" x="8515350" y="4359275"/>
          <p14:tracePt t="35361" x="8515350" y="4376738"/>
          <p14:tracePt t="35368" x="8515350" y="4394200"/>
          <p14:tracePt t="35377" x="8515350" y="4410075"/>
          <p14:tracePt t="35385" x="8507413" y="4410075"/>
          <p14:tracePt t="35401" x="8489950" y="4410075"/>
          <p14:tracePt t="35410" x="8447088" y="4410075"/>
          <p14:tracePt t="35417" x="8404225" y="4410075"/>
          <p14:tracePt t="35425" x="8353425" y="4394200"/>
          <p14:tracePt t="35433" x="8285163" y="4341813"/>
          <p14:tracePt t="35442" x="8208963" y="4275138"/>
          <p14:tracePt t="35449" x="8107363" y="4197350"/>
          <p14:tracePt t="35459" x="8013700" y="4130675"/>
          <p14:tracePt t="35465" x="7902575" y="4044950"/>
          <p14:tracePt t="35474" x="7810500" y="3976688"/>
          <p14:tracePt t="35481" x="7724775" y="3925888"/>
          <p14:tracePt t="35489" x="7656513" y="3867150"/>
          <p14:tracePt t="35497" x="7588250" y="3824288"/>
          <p14:tracePt t="35505" x="7554913" y="3806825"/>
          <p14:tracePt t="35513" x="7521575" y="3798888"/>
          <p14:tracePt t="35522" x="7512050" y="3781425"/>
          <p14:tracePt t="35618" x="7504113" y="3781425"/>
          <p14:tracePt t="35626" x="7486650" y="3781425"/>
          <p14:tracePt t="35633" x="7478713" y="3781425"/>
          <p14:tracePt t="35640" x="7453313" y="3781425"/>
          <p14:tracePt t="35650" x="7443788" y="3781425"/>
          <p14:tracePt t="35658" x="7418388" y="3781425"/>
          <p14:tracePt t="35666" x="7410450" y="3781425"/>
          <p14:tracePt t="35682" x="7392988" y="3781425"/>
          <p14:tracePt t="35697" x="7377113" y="3781425"/>
          <p14:tracePt t="35730" x="7377113" y="3790950"/>
          <p14:tracePt t="35745" x="7377113" y="3798888"/>
          <p14:tracePt t="35754" x="7377113" y="3806825"/>
          <p14:tracePt t="35761" x="7377113" y="3816350"/>
          <p14:tracePt t="35769" x="7385050" y="3832225"/>
          <p14:tracePt t="35785" x="7392988" y="3841750"/>
          <p14:tracePt t="35794" x="7418388" y="3857625"/>
          <p14:tracePt t="35810" x="7427913" y="3857625"/>
          <p14:tracePt t="35889" x="7435850" y="3867150"/>
          <p14:tracePt t="35897" x="7435850" y="3900488"/>
          <p14:tracePt t="35904" x="7461250" y="3968750"/>
          <p14:tracePt t="35914" x="7478713" y="4011613"/>
          <p14:tracePt t="35922" x="7504113" y="4062413"/>
          <p14:tracePt t="35930" x="7512050" y="4105275"/>
          <p14:tracePt t="35938" x="7521575" y="4156075"/>
          <p14:tracePt t="35945" x="7521575" y="4189413"/>
          <p14:tracePt t="35954" x="7521575" y="4214813"/>
          <p14:tracePt t="35962" x="7521575" y="4240213"/>
          <p14:tracePt t="35969" x="7521575" y="4249738"/>
          <p14:tracePt t="35985" x="7521575" y="4257675"/>
          <p14:tracePt t="36001" x="7521575" y="4283075"/>
          <p14:tracePt t="36017" x="7512050" y="4291013"/>
          <p14:tracePt t="36025" x="7504113" y="4308475"/>
          <p14:tracePt t="36033" x="7494588" y="4316413"/>
          <p14:tracePt t="36041" x="7478713" y="4368800"/>
          <p14:tracePt t="36049" x="7469188" y="4376738"/>
          <p14:tracePt t="36058" x="7469188" y="4384675"/>
          <p14:tracePt t="36066" x="7461250" y="4402138"/>
          <p14:tracePt t="36073" x="7461250" y="4427538"/>
          <p14:tracePt t="36081" x="7461250" y="4445000"/>
          <p14:tracePt t="36089" x="7461250" y="4470400"/>
          <p14:tracePt t="36098" x="7461250" y="4503738"/>
          <p14:tracePt t="36105" x="7461250" y="4546600"/>
          <p14:tracePt t="36114" x="7461250" y="4589463"/>
          <p14:tracePt t="36122" x="7461250" y="4630738"/>
          <p14:tracePt t="36129" x="7461250" y="4665663"/>
          <p14:tracePt t="36138" x="7443788" y="4724400"/>
          <p14:tracePt t="36145" x="7443788" y="4733925"/>
          <p14:tracePt t="36154" x="7435850" y="4767263"/>
          <p14:tracePt t="36161" x="7418388" y="4818063"/>
          <p14:tracePt t="36170" x="7418388" y="4835525"/>
          <p14:tracePt t="36178" x="7418388" y="4852988"/>
          <p14:tracePt t="36186" x="7418388" y="4860925"/>
          <p14:tracePt t="36194" x="7418388" y="4878388"/>
          <p14:tracePt t="36201" x="7418388" y="4894263"/>
          <p14:tracePt t="36210" x="7418388" y="4903788"/>
          <p14:tracePt t="36218" x="7418388" y="4919663"/>
          <p14:tracePt t="36225" x="7418388" y="4929188"/>
          <p14:tracePt t="36233" x="7418388" y="4937125"/>
          <p14:tracePt t="36241" x="7418388" y="4954588"/>
          <p14:tracePt t="36265" x="7418388" y="4972050"/>
          <p14:tracePt t="36273" x="7418388" y="4979988"/>
          <p14:tracePt t="36289" x="7418388" y="4987925"/>
          <p14:tracePt t="36298" x="7418388" y="5005388"/>
          <p14:tracePt t="36305" x="7418388" y="5013325"/>
          <p14:tracePt t="36314" x="7418388" y="5038725"/>
          <p14:tracePt t="36321" x="7418388" y="5048250"/>
          <p14:tracePt t="36329" x="7418388" y="5073650"/>
          <p14:tracePt t="36338" x="7418388" y="5116513"/>
          <p14:tracePt t="36345" x="7418388" y="5157788"/>
          <p14:tracePt t="36354" x="7418388" y="5200650"/>
          <p14:tracePt t="36361" x="7418388" y="5276850"/>
          <p14:tracePt t="36370" x="7418388" y="5327650"/>
          <p14:tracePt t="36377" x="7392988" y="5405438"/>
          <p14:tracePt t="36385" x="7359650" y="5481638"/>
          <p14:tracePt t="36395" x="7308850" y="5575300"/>
          <p14:tracePt t="36401" x="7248525" y="5634038"/>
          <p14:tracePt t="36413" x="7197725" y="5702300"/>
          <p14:tracePt t="36417" x="7121525" y="5761038"/>
          <p14:tracePt t="36425" x="7070725" y="5795963"/>
          <p14:tracePt t="36433" x="7027863" y="5829300"/>
          <p14:tracePt t="36441" x="6969125" y="5872163"/>
          <p14:tracePt t="36449" x="6916738" y="5897563"/>
          <p14:tracePt t="36458" x="6815138" y="5922963"/>
          <p14:tracePt t="36465" x="6731000" y="5932488"/>
          <p14:tracePt t="36473" x="6611938" y="5957888"/>
          <p14:tracePt t="36481" x="6475413" y="5965825"/>
          <p14:tracePt t="36489" x="6338888" y="5983288"/>
          <p14:tracePt t="36497" x="6203950" y="6016625"/>
          <p14:tracePt t="36505" x="6042025" y="6024563"/>
          <p14:tracePt t="36513" x="5889625" y="6042025"/>
          <p14:tracePt t="36521" x="5735638" y="6042025"/>
          <p14:tracePt t="36529" x="5583238" y="6042025"/>
          <p14:tracePt t="36537" x="5438775" y="6042025"/>
          <p14:tracePt t="36545" x="5327650" y="6042025"/>
          <p14:tracePt t="36553" x="5200650" y="6042025"/>
          <p14:tracePt t="36561" x="5091113" y="6042025"/>
          <p14:tracePt t="36570" x="4987925" y="6042025"/>
          <p14:tracePt t="36578" x="4886325" y="6042025"/>
          <p14:tracePt t="36585" x="4835525" y="6042025"/>
          <p14:tracePt t="36594" x="4759325" y="6042025"/>
          <p14:tracePt t="36601" x="4733925" y="6042025"/>
          <p14:tracePt t="36610" x="4699000" y="6042025"/>
          <p14:tracePt t="36618" x="4673600" y="6042025"/>
          <p14:tracePt t="36625" x="4665663" y="6042025"/>
          <p14:tracePt t="36633" x="4657725" y="6042025"/>
          <p14:tracePt t="36642" x="4640263" y="6042025"/>
          <p14:tracePt t="36659" x="4622800" y="6049963"/>
          <p14:tracePt t="36664" x="4614863" y="6067425"/>
          <p14:tracePt t="36672" x="4597400" y="6092825"/>
          <p14:tracePt t="36680" x="4589463" y="6102350"/>
          <p14:tracePt t="36689" x="4579938" y="6118225"/>
          <p14:tracePt t="36697" x="4554538" y="6135688"/>
          <p14:tracePt t="36704" x="4546600" y="6143625"/>
          <p14:tracePt t="36712" x="4521200" y="6161088"/>
          <p14:tracePt t="36721" x="4495800" y="6169025"/>
          <p14:tracePt t="36728" x="4470400" y="6169025"/>
          <p14:tracePt t="36736" x="4427538" y="6178550"/>
          <p14:tracePt t="36745" x="4394200" y="6186488"/>
          <p14:tracePt t="36753" x="4351338" y="6203950"/>
          <p14:tracePt t="36761" x="4316413" y="6203950"/>
          <p14:tracePt t="36769" x="4249738" y="6221413"/>
          <p14:tracePt t="36778" x="4214813" y="6221413"/>
          <p14:tracePt t="36785" x="4171950" y="6221413"/>
          <p14:tracePt t="36794" x="4121150" y="6221413"/>
          <p14:tracePt t="36801" x="4070350" y="6221413"/>
          <p14:tracePt t="36811" x="4002088" y="6221413"/>
          <p14:tracePt t="36817" x="3943350" y="6221413"/>
          <p14:tracePt t="36826" x="3900488" y="6221413"/>
          <p14:tracePt t="36833" x="3841750" y="6221413"/>
          <p14:tracePt t="36842" x="3781425" y="6203950"/>
          <p14:tracePt t="36848" x="3722688" y="6203950"/>
          <p14:tracePt t="36858" x="3662363" y="6194425"/>
          <p14:tracePt t="36865" x="3603625" y="6178550"/>
          <p14:tracePt t="36879" x="3560763" y="6169025"/>
          <p14:tracePt t="36881" x="3509963" y="6153150"/>
          <p14:tracePt t="36888" x="3484563" y="6135688"/>
          <p14:tracePt t="36897" x="3467100" y="6127750"/>
          <p14:tracePt t="36905" x="3467100" y="6118225"/>
          <p14:tracePt t="36913" x="3459163" y="6110288"/>
          <p14:tracePt t="36921" x="3449638" y="6102350"/>
          <p14:tracePt t="36928" x="3449638" y="6084888"/>
          <p14:tracePt t="36937" x="3449638" y="6067425"/>
          <p14:tracePt t="36945" x="3449638" y="6049963"/>
          <p14:tracePt t="36953" x="3449638" y="6016625"/>
          <p14:tracePt t="36961" x="3449638" y="5999163"/>
          <p14:tracePt t="36968" x="3433763" y="5973763"/>
          <p14:tracePt t="36978" x="3424238" y="5940425"/>
          <p14:tracePt t="36985" x="3424238" y="5915025"/>
          <p14:tracePt t="36994" x="3416300" y="5872163"/>
          <p14:tracePt t="37000" x="3390900" y="5821363"/>
          <p14:tracePt t="37011" x="3382963" y="5761038"/>
          <p14:tracePt t="37016" x="3373438" y="5694363"/>
          <p14:tracePt t="37025" x="3365500" y="5608638"/>
          <p14:tracePt t="37034" x="3365500" y="5507038"/>
          <p14:tracePt t="37042" x="3365500" y="5395913"/>
          <p14:tracePt t="37049" x="3365500" y="5294313"/>
          <p14:tracePt t="37058" x="3365500" y="5192713"/>
          <p14:tracePt t="37065" x="3365500" y="5081588"/>
          <p14:tracePt t="37073" x="3365500" y="4979988"/>
          <p14:tracePt t="37081" x="3365500" y="4886325"/>
          <p14:tracePt t="37089" x="3365500" y="4767263"/>
          <p14:tracePt t="37097" x="3408363" y="4691063"/>
          <p14:tracePt t="37105" x="3449638" y="4630738"/>
          <p14:tracePt t="37113" x="3492500" y="4579938"/>
          <p14:tracePt t="37121" x="3527425" y="4538663"/>
          <p14:tracePt t="37129" x="3578225" y="4513263"/>
          <p14:tracePt t="37137" x="3636963" y="4486275"/>
          <p14:tracePt t="37145" x="3705225" y="4478338"/>
          <p14:tracePt t="37153" x="3806825" y="4445000"/>
          <p14:tracePt t="37162" x="3900488" y="4445000"/>
          <p14:tracePt t="37169" x="3994150" y="4419600"/>
          <p14:tracePt t="37178" x="4105275" y="4402138"/>
          <p14:tracePt t="37185" x="4206875" y="4384675"/>
          <p14:tracePt t="37194" x="4308475" y="4376738"/>
          <p14:tracePt t="37201" x="4427538" y="4333875"/>
          <p14:tracePt t="37209" x="4495800" y="4308475"/>
          <p14:tracePt t="37217" x="4572000" y="4291013"/>
          <p14:tracePt t="37225" x="4630738" y="4265613"/>
          <p14:tracePt t="37233" x="4683125" y="4257675"/>
          <p14:tracePt t="37242" x="4741863" y="4240213"/>
          <p14:tracePt t="37249" x="4784725" y="4232275"/>
          <p14:tracePt t="37258" x="4818063" y="4224338"/>
          <p14:tracePt t="37265" x="4860925" y="4224338"/>
          <p14:tracePt t="37273" x="4919663" y="4224338"/>
          <p14:tracePt t="37280" x="4979988" y="4232275"/>
          <p14:tracePt t="37289" x="5091113" y="4275138"/>
          <p14:tracePt t="37297" x="5192713" y="4333875"/>
          <p14:tracePt t="37304" x="5311775" y="4410075"/>
          <p14:tracePt t="37312" x="5446713" y="4478338"/>
          <p14:tracePt t="37321" x="5583238" y="4554538"/>
          <p14:tracePt t="37329" x="5727700" y="4648200"/>
          <p14:tracePt t="37338" x="5897563" y="4749800"/>
          <p14:tracePt t="37345" x="6016625" y="4810125"/>
          <p14:tracePt t="37354" x="6102350" y="4860925"/>
          <p14:tracePt t="37362" x="6178550" y="4903788"/>
          <p14:tracePt t="37369" x="6237288" y="4972050"/>
          <p14:tracePt t="37378" x="6262688" y="5005388"/>
          <p14:tracePt t="37385" x="6297613" y="5073650"/>
          <p14:tracePt t="37394" x="6323013" y="5132388"/>
          <p14:tracePt t="37401" x="6348413" y="5183188"/>
          <p14:tracePt t="37409" x="6356350" y="5268913"/>
          <p14:tracePt t="37417" x="6365875" y="5380038"/>
          <p14:tracePt t="37425" x="6391275" y="5481638"/>
          <p14:tracePt t="37433" x="6399213" y="5583238"/>
          <p14:tracePt t="37442" x="6424613" y="5702300"/>
          <p14:tracePt t="37449" x="6424613" y="5795963"/>
          <p14:tracePt t="37458" x="6467475" y="5905500"/>
          <p14:tracePt t="37465" x="6500813" y="6008688"/>
          <p14:tracePt t="37473" x="6518275" y="6076950"/>
          <p14:tracePt t="37481" x="6526213" y="6153150"/>
          <p14:tracePt t="37489" x="6535738" y="6211888"/>
          <p14:tracePt t="37497" x="6543675" y="6280150"/>
          <p14:tracePt t="37504" x="6551613" y="6313488"/>
          <p14:tracePt t="37512" x="6561138" y="6365875"/>
          <p14:tracePt t="37520" x="6561138" y="6381750"/>
          <p14:tracePt t="37528" x="6561138" y="6407150"/>
          <p14:tracePt t="37536" x="6561138" y="6432550"/>
          <p14:tracePt t="37544" x="6561138" y="6450013"/>
          <p14:tracePt t="37553" x="6551613" y="6467475"/>
          <p14:tracePt t="37561" x="6535738" y="6475413"/>
          <p14:tracePt t="37569" x="6510338" y="6483350"/>
          <p14:tracePt t="37578" x="6492875" y="6483350"/>
          <p14:tracePt t="37586" x="6457950" y="6492875"/>
          <p14:tracePt t="37595" x="6416675" y="6492875"/>
          <p14:tracePt t="37601" x="6391275" y="6492875"/>
          <p14:tracePt t="37610" x="6323013" y="6492875"/>
          <p14:tracePt t="37617" x="6254750" y="6492875"/>
          <p14:tracePt t="37626" x="6153150" y="6492875"/>
          <p14:tracePt t="37633" x="6067425" y="6492875"/>
          <p14:tracePt t="37642" x="5922963" y="6467475"/>
          <p14:tracePt t="37649" x="5795963" y="6442075"/>
          <p14:tracePt t="37658" x="5641975" y="6381750"/>
          <p14:tracePt t="37665" x="5430838" y="6288088"/>
          <p14:tracePt t="37673" x="5175250" y="6135688"/>
          <p14:tracePt t="37681" x="4946650" y="6008688"/>
          <p14:tracePt t="37689" x="4759325" y="5897563"/>
          <p14:tracePt t="37697" x="4630738" y="5803900"/>
          <p14:tracePt t="37705" x="4521200" y="5727700"/>
          <p14:tracePt t="37712" x="4470400" y="5676900"/>
          <p14:tracePt t="37721" x="4435475" y="5626100"/>
          <p14:tracePt t="37729" x="4435475" y="5591175"/>
          <p14:tracePt t="37737" x="4435475" y="5549900"/>
          <p14:tracePt t="37993" x="4460875" y="5557838"/>
          <p14:tracePt t="38001" x="4478338" y="5557838"/>
          <p14:tracePt t="38169" x="4486275" y="5557838"/>
          <p14:tracePt t="38225" x="4486275" y="5565775"/>
          <p14:tracePt t="38241" x="4503738" y="5575300"/>
          <p14:tracePt t="38249" x="4513263" y="5575300"/>
          <p14:tracePt t="38257" x="4513263" y="5583238"/>
          <p14:tracePt t="38265" x="4529138" y="5591175"/>
          <p14:tracePt t="38273" x="4538663" y="5591175"/>
          <p14:tracePt t="38282" x="4554538" y="5591175"/>
          <p14:tracePt t="38289" x="4579938" y="5591175"/>
          <p14:tracePt t="38298" x="4597400" y="5608638"/>
          <p14:tracePt t="38305" x="4622800" y="5608638"/>
          <p14:tracePt t="38313" x="4648200" y="5616575"/>
          <p14:tracePt t="38321" x="4673600" y="5616575"/>
          <p14:tracePt t="38329" x="4691063" y="5616575"/>
          <p14:tracePt t="38338" x="4699000" y="5616575"/>
          <p14:tracePt t="38369" x="4708525" y="5616575"/>
          <p14:tracePt t="38378" x="4708525" y="5608638"/>
          <p14:tracePt t="38386" x="4708525" y="5583238"/>
          <p14:tracePt t="38394" x="4716463" y="5540375"/>
          <p14:tracePt t="38402" x="4716463" y="5497513"/>
          <p14:tracePt t="38409" x="4741863" y="5438775"/>
          <p14:tracePt t="38417" x="4792663" y="5345113"/>
          <p14:tracePt t="38426" x="4827588" y="5251450"/>
          <p14:tracePt t="38433" x="4868863" y="5149850"/>
          <p14:tracePt t="38442" x="4919663" y="5038725"/>
          <p14:tracePt t="38449" x="4962525" y="4919663"/>
          <p14:tracePt t="38457" x="4997450" y="4784725"/>
          <p14:tracePt t="38465" x="5048250" y="4622800"/>
          <p14:tracePt t="38473" x="5099050" y="4470400"/>
          <p14:tracePt t="38481" x="5124450" y="4308475"/>
          <p14:tracePt t="38489" x="5149850" y="4181475"/>
          <p14:tracePt t="38497" x="5149850" y="4052888"/>
          <p14:tracePt t="38505" x="5149850" y="3900488"/>
          <p14:tracePt t="38513" x="5149850" y="3773488"/>
          <p14:tracePt t="38521" x="5149850" y="3646488"/>
          <p14:tracePt t="38529" x="5149850" y="3492500"/>
          <p14:tracePt t="38537" x="5149850" y="3390900"/>
          <p14:tracePt t="38546" x="5149850" y="3279775"/>
          <p14:tracePt t="38553" x="5149850" y="3203575"/>
          <p14:tracePt t="38562" x="5149850" y="3119438"/>
          <p14:tracePt t="38569" x="5149850" y="3059113"/>
          <p14:tracePt t="38578" x="5141913" y="3016250"/>
          <p14:tracePt t="38585" x="5141913" y="2982913"/>
          <p14:tracePt t="38595" x="5141913" y="2974975"/>
          <p14:tracePt t="38601" x="5132388" y="2949575"/>
          <p14:tracePt t="38697" x="5132388" y="2940050"/>
          <p14:tracePt t="38705" x="5132388" y="2932113"/>
          <p14:tracePt t="38825" x="5132388" y="2949575"/>
          <p14:tracePt t="38833" x="5132388" y="2990850"/>
          <p14:tracePt t="38841" x="5141913" y="3094038"/>
          <p14:tracePt t="38850" x="5183188" y="3195638"/>
          <p14:tracePt t="38857" x="5218113" y="3322638"/>
          <p14:tracePt t="38865" x="5286375" y="3517900"/>
          <p14:tracePt t="38873" x="5311775" y="3679825"/>
          <p14:tracePt t="38883" x="5387975" y="3943350"/>
          <p14:tracePt t="38889" x="5472113" y="4232275"/>
          <p14:tracePt t="38897" x="5557838" y="4495800"/>
          <p14:tracePt t="38905" x="5651500" y="4835525"/>
          <p14:tracePt t="38913" x="5735638" y="5124450"/>
          <p14:tracePt t="38922" x="5813425" y="5387975"/>
          <p14:tracePt t="38930" x="5880100" y="5641975"/>
          <p14:tracePt t="38937" x="5932488" y="5795963"/>
          <p14:tracePt t="38947" x="5948363" y="5915025"/>
          <p14:tracePt t="38953" x="5991225" y="6016625"/>
          <p14:tracePt t="38962" x="6008688" y="6076950"/>
          <p14:tracePt t="38969" x="6016625" y="6110288"/>
          <p14:tracePt t="38978" x="6034088" y="6135688"/>
          <p14:tracePt t="39065" x="6042025" y="6110288"/>
          <p14:tracePt t="39105" x="6049963" y="6102350"/>
          <p14:tracePt t="39113" x="6059488" y="6084888"/>
          <p14:tracePt t="39121" x="6067425" y="6084888"/>
          <p14:tracePt t="39129" x="6076950" y="6084888"/>
          <p14:tracePt t="39138" x="6102350" y="6067425"/>
          <p14:tracePt t="39146" x="6127750" y="6059488"/>
          <p14:tracePt t="39154" x="6161088" y="6042025"/>
          <p14:tracePt t="39162" x="6169025" y="6034088"/>
          <p14:tracePt t="39170" x="6186488" y="6034088"/>
          <p14:tracePt t="39178" x="6211888" y="6034088"/>
          <p14:tracePt t="39185" x="6211888" y="6024563"/>
          <p14:tracePt t="39193" x="6221413" y="6016625"/>
          <p14:tracePt t="39202" x="6221413" y="6008688"/>
          <p14:tracePt t="39209" x="6221413" y="5999163"/>
          <p14:tracePt t="39617" x="6211888" y="5999163"/>
          <p14:tracePt t="39633" x="6211888" y="6008688"/>
          <p14:tracePt t="39641" x="6221413" y="6008688"/>
          <p14:tracePt t="39649" x="6246813" y="6008688"/>
          <p14:tracePt t="39657" x="6280150" y="6008688"/>
          <p14:tracePt t="39665" x="6323013" y="6008688"/>
          <p14:tracePt t="39674" x="6348413" y="6008688"/>
          <p14:tracePt t="39682" x="6381750" y="5999163"/>
          <p14:tracePt t="39689" x="6399213" y="5999163"/>
          <p14:tracePt t="39713" x="6407150" y="5999163"/>
          <p14:tracePt t="39850" x="6391275" y="5999163"/>
          <p14:tracePt t="39857" x="6365875" y="6016625"/>
          <p14:tracePt t="39866" x="6365875" y="6034088"/>
          <p14:tracePt t="39874" x="6348413" y="6049963"/>
          <p14:tracePt t="39881" x="6323013" y="6076950"/>
          <p14:tracePt t="39890" x="6313488" y="6076950"/>
          <p14:tracePt t="39897" x="6297613" y="6084888"/>
          <p14:tracePt t="39905" x="6280150" y="6092825"/>
          <p14:tracePt t="39913" x="6246813" y="6102350"/>
          <p14:tracePt t="39922" x="6237288" y="6110288"/>
          <p14:tracePt t="39930" x="6221413" y="6110288"/>
          <p14:tracePt t="39937" x="6194425" y="6110288"/>
          <p14:tracePt t="39946" x="6178550" y="6118225"/>
          <p14:tracePt t="39953" x="6153150" y="6118225"/>
          <p14:tracePt t="39962" x="6118225" y="6127750"/>
          <p14:tracePt t="39969" x="6092825" y="6127750"/>
          <p14:tracePt t="39979" x="6067425" y="6135688"/>
          <p14:tracePt t="39986" x="6016625" y="6161088"/>
          <p14:tracePt t="39994" x="5957888" y="6169025"/>
          <p14:tracePt t="40001" x="5897563" y="6186488"/>
          <p14:tracePt t="40010" x="5829300" y="6211888"/>
          <p14:tracePt t="40017" x="5770563" y="6221413"/>
          <p14:tracePt t="40026" x="5745163" y="6229350"/>
          <p14:tracePt t="40033" x="5694363" y="6254750"/>
          <p14:tracePt t="40041" x="5668963" y="6262688"/>
          <p14:tracePt t="40049" x="5634038" y="6280150"/>
          <p14:tracePt t="40058" x="5626100" y="6280150"/>
          <p14:tracePt t="40065" x="5608638" y="6280150"/>
          <p14:tracePt t="40073" x="5591175" y="6280150"/>
          <p14:tracePt t="40089" x="5583238" y="6288088"/>
          <p14:tracePt t="40097" x="5565775" y="6288088"/>
          <p14:tracePt t="40105" x="5524500" y="6288088"/>
          <p14:tracePt t="40113" x="5481638" y="6288088"/>
          <p14:tracePt t="40120" x="5421313" y="6313488"/>
          <p14:tracePt t="40129" x="5370513" y="6313488"/>
          <p14:tracePt t="40136" x="5302250" y="6348413"/>
          <p14:tracePt t="40146" x="5208588" y="6356350"/>
          <p14:tracePt t="40152" x="5167313" y="6356350"/>
          <p14:tracePt t="40162" x="5124450" y="6365875"/>
          <p14:tracePt t="40169" x="5081588" y="6365875"/>
          <p14:tracePt t="40177" x="5048250" y="6373813"/>
          <p14:tracePt t="40184" x="5022850" y="6373813"/>
          <p14:tracePt t="40194" x="5013325" y="6373813"/>
          <p14:tracePt t="40209" x="5005388" y="6373813"/>
          <p14:tracePt t="40225" x="4987925" y="6373813"/>
          <p14:tracePt t="40241" x="4954588" y="6373813"/>
          <p14:tracePt t="40249" x="4937125" y="6373813"/>
          <p14:tracePt t="40258" x="4886325" y="6356350"/>
          <p14:tracePt t="40265" x="4827588" y="6330950"/>
          <p14:tracePt t="40273" x="4784725" y="6323013"/>
          <p14:tracePt t="40281" x="4708525" y="6305550"/>
          <p14:tracePt t="40289" x="4630738" y="6280150"/>
          <p14:tracePt t="40297" x="4546600" y="6272213"/>
          <p14:tracePt t="40305" x="4486275" y="6272213"/>
          <p14:tracePt t="40314" x="4445000" y="6254750"/>
          <p14:tracePt t="40321" x="4376738" y="6229350"/>
          <p14:tracePt t="40330" x="4368800" y="6229350"/>
          <p14:tracePt t="40337" x="4359275" y="6229350"/>
          <p14:tracePt t="40346" x="4351338" y="6221413"/>
          <p14:tracePt t="40353" x="4351338" y="6203950"/>
          <p14:tracePt t="40362" x="4351338" y="6186488"/>
          <p14:tracePt t="40369" x="4351338" y="6143625"/>
          <p14:tracePt t="40379" x="4351338" y="6084888"/>
          <p14:tracePt t="40385" x="4351338" y="5999163"/>
          <p14:tracePt t="40394" x="4376738" y="5897563"/>
          <p14:tracePt t="40401" x="4376738" y="5788025"/>
          <p14:tracePt t="40410" x="4376738" y="5641975"/>
          <p14:tracePt t="40417" x="4376738" y="5532438"/>
          <p14:tracePt t="40426" x="4376738" y="5405438"/>
          <p14:tracePt t="40433" x="4376738" y="5302250"/>
          <p14:tracePt t="40440" x="4376738" y="5235575"/>
          <p14:tracePt t="40449" x="4384675" y="5157788"/>
          <p14:tracePt t="40457" x="4402138" y="5081588"/>
          <p14:tracePt t="40464" x="4419600" y="5064125"/>
          <p14:tracePt t="40473" x="4445000" y="5030788"/>
          <p14:tracePt t="40481" x="4486275" y="4987925"/>
          <p14:tracePt t="40489" x="4521200" y="4972050"/>
          <p14:tracePt t="40497" x="4572000" y="4954588"/>
          <p14:tracePt t="40505" x="4597400" y="4946650"/>
          <p14:tracePt t="40513" x="4657725" y="4937125"/>
          <p14:tracePt t="40521" x="4733925" y="4903788"/>
          <p14:tracePt t="40530" x="4810125" y="4886325"/>
          <p14:tracePt t="40537" x="4894263" y="4886325"/>
          <p14:tracePt t="40546" x="4979988" y="4886325"/>
          <p14:tracePt t="40553" x="5064125" y="4886325"/>
          <p14:tracePt t="40562" x="5167313" y="4894263"/>
          <p14:tracePt t="40569" x="5251450" y="4929188"/>
          <p14:tracePt t="40579" x="5395913" y="5013325"/>
          <p14:tracePt t="40585" x="5497513" y="5099050"/>
          <p14:tracePt t="40593" x="5641975" y="5200650"/>
          <p14:tracePt t="40600" x="5735638" y="5294313"/>
          <p14:tracePt t="40610" x="5864225" y="5421313"/>
          <p14:tracePt t="40616" x="5922963" y="5497513"/>
          <p14:tracePt t="40625" x="5965825" y="5600700"/>
          <p14:tracePt t="40632" x="5973763" y="5694363"/>
          <p14:tracePt t="40640" x="5973763" y="5761038"/>
          <p14:tracePt t="40648" x="5973763" y="5846763"/>
          <p14:tracePt t="40656" x="5973763" y="5905500"/>
          <p14:tracePt t="40665" x="5940425" y="5983288"/>
          <p14:tracePt t="40673" x="5864225" y="6049963"/>
          <p14:tracePt t="40681" x="5761038" y="6092825"/>
          <p14:tracePt t="40689" x="5626100" y="6153150"/>
          <p14:tracePt t="40697" x="5481638" y="6178550"/>
          <p14:tracePt t="40704" x="5311775" y="6194425"/>
          <p14:tracePt t="40713" x="5141913" y="6221413"/>
          <p14:tracePt t="40721" x="5005388" y="6221413"/>
          <p14:tracePt t="40730" x="4894263" y="6221413"/>
          <p14:tracePt t="40737" x="4792663" y="6221413"/>
          <p14:tracePt t="40746" x="4716463" y="6211888"/>
          <p14:tracePt t="40753" x="4665663" y="6178550"/>
          <p14:tracePt t="40762" x="4665663" y="6169025"/>
          <p14:tracePt t="40770" x="4665663" y="6153150"/>
          <p14:tracePt t="40777" x="4665663" y="6143625"/>
          <p14:tracePt t="40785" x="4665663" y="6110288"/>
          <p14:tracePt t="40794" x="4665663" y="6102350"/>
          <p14:tracePt t="40801" x="4665663" y="6092825"/>
          <p14:tracePt t="40810" x="4665663" y="6076950"/>
          <p14:tracePt t="40817" x="4665663" y="6067425"/>
          <p14:tracePt t="41154" x="4673600" y="6067425"/>
          <p14:tracePt t="41162" x="4691063" y="6067425"/>
          <p14:tracePt t="41170" x="4708525" y="6067425"/>
          <p14:tracePt t="41178" x="4741863" y="6084888"/>
          <p14:tracePt t="41185" x="4792663" y="6110288"/>
          <p14:tracePt t="41194" x="4843463" y="6118225"/>
          <p14:tracePt t="41201" x="4903788" y="6127750"/>
          <p14:tracePt t="41210" x="4972050" y="6127750"/>
          <p14:tracePt t="41218" x="5056188" y="6143625"/>
          <p14:tracePt t="41225" x="5132388" y="6143625"/>
          <p14:tracePt t="41233" x="5218113" y="6143625"/>
          <p14:tracePt t="41242" x="5286375" y="6143625"/>
          <p14:tracePt t="41249" x="5370513" y="6143625"/>
          <p14:tracePt t="41258" x="5430838" y="6143625"/>
          <p14:tracePt t="41265" x="5464175" y="6143625"/>
          <p14:tracePt t="41273" x="5489575" y="6143625"/>
          <p14:tracePt t="41281" x="5514975" y="6143625"/>
          <p14:tracePt t="41290" x="5532438" y="6143625"/>
          <p14:tracePt t="41297" x="5540375" y="6143625"/>
          <p14:tracePt t="41305" x="5565775" y="6143625"/>
          <p14:tracePt t="41313" x="5575300" y="6143625"/>
          <p14:tracePt t="41321" x="5600700" y="6118225"/>
          <p14:tracePt t="41331" x="5616575" y="6118225"/>
          <p14:tracePt t="41338" x="5626100" y="6110288"/>
          <p14:tracePt t="41346" x="5641975" y="6110288"/>
          <p14:tracePt t="41354" x="5659438" y="6092825"/>
          <p14:tracePt t="41361" x="5659438" y="6084888"/>
          <p14:tracePt t="41384" x="5659438" y="6076950"/>
          <p14:tracePt t="41393" x="5659438" y="6067425"/>
          <p14:tracePt t="41401" x="5659438" y="6059488"/>
          <p14:tracePt t="41411" x="5668963" y="6049963"/>
          <p14:tracePt t="41417" x="5684838" y="6042025"/>
          <p14:tracePt t="41432" x="5684838" y="6034088"/>
          <p14:tracePt t="41441" x="5684838" y="6024563"/>
          <p14:tracePt t="41449" x="5694363" y="6016625"/>
          <p14:tracePt t="41473" x="5702300" y="6008688"/>
          <p14:tracePt t="41505" x="5710238" y="5999163"/>
          <p14:tracePt t="41529" x="5719763" y="5991225"/>
          <p14:tracePt t="41537" x="5727700" y="5983288"/>
          <p14:tracePt t="41546" x="5735638" y="5983288"/>
          <p14:tracePt t="41553" x="5753100" y="5973763"/>
          <p14:tracePt t="41563" x="5770563" y="5965825"/>
          <p14:tracePt t="41569" x="5788025" y="5957888"/>
          <p14:tracePt t="41577" x="5788025" y="5948363"/>
          <p14:tracePt t="41585" x="5821363" y="5940425"/>
          <p14:tracePt t="41594" x="5829300" y="5922963"/>
          <p14:tracePt t="41601" x="5854700" y="5897563"/>
          <p14:tracePt t="41610" x="5872163" y="5864225"/>
          <p14:tracePt t="41616" x="5897563" y="5813425"/>
          <p14:tracePt t="41625" x="5905500" y="5778500"/>
          <p14:tracePt t="41633" x="5905500" y="5710238"/>
          <p14:tracePt t="41641" x="5915025" y="5651500"/>
          <p14:tracePt t="41650" x="5915025" y="5575300"/>
          <p14:tracePt t="41657" x="5915025" y="5524500"/>
          <p14:tracePt t="41665" x="5915025" y="5464175"/>
          <p14:tracePt t="41673" x="5915025" y="5421313"/>
          <p14:tracePt t="41681" x="5889625" y="5353050"/>
          <p14:tracePt t="41689" x="5872163" y="5319713"/>
          <p14:tracePt t="41698" x="5854700" y="5294313"/>
          <p14:tracePt t="41705" x="5838825" y="5276850"/>
          <p14:tracePt t="41713" x="5829300" y="5260975"/>
          <p14:tracePt t="41721" x="5803900" y="5226050"/>
          <p14:tracePt t="41729" x="5788025" y="5192713"/>
          <p14:tracePt t="41737" x="5761038" y="5141913"/>
          <p14:tracePt t="41746" x="5745163" y="5106988"/>
          <p14:tracePt t="41753" x="5702300" y="5064125"/>
          <p14:tracePt t="41761" x="5676900" y="5030788"/>
          <p14:tracePt t="41769" x="5641975" y="4979988"/>
          <p14:tracePt t="41777" x="5616575" y="4946650"/>
          <p14:tracePt t="41785" x="5591175" y="4894263"/>
          <p14:tracePt t="41794" x="5557838" y="4852988"/>
          <p14:tracePt t="41801" x="5557838" y="4843463"/>
          <p14:tracePt t="41810" x="5540375" y="4827588"/>
          <p14:tracePt t="41817" x="5524500" y="4802188"/>
          <p14:tracePt t="42112" x="5524500" y="4775200"/>
          <p14:tracePt t="42137" x="5524500" y="4767263"/>
          <p14:tracePt t="42147" x="5524500" y="4759325"/>
          <p14:tracePt t="42169" x="5524500" y="4749800"/>
          <p14:tracePt t="42281" x="5524500" y="4741863"/>
          <p14:tracePt t="42305" x="5524500" y="4724400"/>
          <p14:tracePt t="42313" x="5524500" y="4716463"/>
          <p14:tracePt t="42345" x="5524500" y="4708525"/>
          <p14:tracePt t="42393" x="5524500" y="4691063"/>
          <p14:tracePt t="42433" x="5524500" y="4673600"/>
          <p14:tracePt t="42442" x="5524500" y="4665663"/>
          <p14:tracePt t="42490" x="5524500" y="4657725"/>
          <p14:tracePt t="42513" x="5524500" y="4648200"/>
          <p14:tracePt t="42537" x="5524500" y="4630738"/>
          <p14:tracePt t="42553" x="5524500" y="4614863"/>
          <p14:tracePt t="42569" x="5524500" y="4597400"/>
          <p14:tracePt t="42576" x="5524500" y="4589463"/>
          <p14:tracePt t="42593" x="5524500" y="4579938"/>
          <p14:tracePt t="42601" x="5524500" y="4572000"/>
          <p14:tracePt t="42609" x="5524500" y="4564063"/>
          <p14:tracePt t="42617" x="5524500" y="4554538"/>
          <p14:tracePt t="42634" x="5524500" y="4546600"/>
          <p14:tracePt t="42641" x="5524500" y="4538663"/>
          <p14:tracePt t="42649" x="5524500" y="4521200"/>
          <p14:tracePt t="42657" x="5524500" y="4513263"/>
          <p14:tracePt t="42665" x="5514975" y="4495800"/>
          <p14:tracePt t="42673" x="5514975" y="4486275"/>
          <p14:tracePt t="42689" x="5507038" y="4460875"/>
          <p14:tracePt t="42697" x="5507038" y="4452938"/>
          <p14:tracePt t="42705" x="5497513" y="4452938"/>
          <p14:tracePt t="42714" x="5497513" y="4445000"/>
          <p14:tracePt t="42720" x="5497513" y="4435475"/>
          <p14:tracePt t="42731" x="5489575" y="4427538"/>
          <p14:tracePt t="42777" x="5489575" y="4419600"/>
          <p14:tracePt t="42793" x="5481638" y="4402138"/>
          <p14:tracePt t="42818" x="5472113" y="4384675"/>
          <p14:tracePt t="42857" x="5472113" y="4376738"/>
          <p14:tracePt t="42872" x="5472113" y="4368800"/>
          <p14:tracePt t="42889" x="5472113" y="4359275"/>
          <p14:tracePt t="42906" x="5472113" y="4351338"/>
          <p14:tracePt t="42921" x="5472113" y="4341813"/>
          <p14:tracePt t="42931" x="5472113" y="4333875"/>
          <p14:tracePt t="42964" x="5472113" y="4325938"/>
          <p14:tracePt t="42977" x="5472113" y="4308475"/>
          <p14:tracePt t="42993" x="5472113" y="4300538"/>
          <p14:tracePt t="43001" x="5472113" y="4291013"/>
          <p14:tracePt t="43008" x="5472113" y="4283075"/>
          <p14:tracePt t="43016" x="5472113" y="4275138"/>
          <p14:tracePt t="43024" x="5472113" y="4257675"/>
          <p14:tracePt t="43041" x="5472113" y="4249738"/>
          <p14:tracePt t="43049" x="5472113" y="4240213"/>
          <p14:tracePt t="43065" x="5472113" y="4232275"/>
          <p14:tracePt t="43089" x="5464175" y="4206875"/>
          <p14:tracePt t="43114" x="5456238" y="4197350"/>
          <p14:tracePt t="43137" x="5456238" y="4181475"/>
          <p14:tracePt t="43146" x="5446713" y="4171950"/>
          <p14:tracePt t="43177" x="5446713" y="4164013"/>
          <p14:tracePt t="43193" x="5446713" y="4156075"/>
          <p14:tracePt t="43201" x="5438775" y="4146550"/>
          <p14:tracePt t="43241" x="5430838" y="4130675"/>
          <p14:tracePt t="43265" x="5430838" y="4121150"/>
          <p14:tracePt t="43273" x="5421313" y="4113213"/>
          <p14:tracePt t="43290" x="5421313" y="4105275"/>
          <p14:tracePt t="43321" x="5405438" y="4087813"/>
          <p14:tracePt t="43361" x="5395913" y="4079875"/>
          <p14:tracePt t="43377" x="5395913" y="4070350"/>
          <p14:tracePt t="43401" x="5387975" y="4052888"/>
          <p14:tracePt t="43505" x="5380038" y="4044950"/>
          <p14:tracePt t="43514" x="5370513" y="4044950"/>
          <p14:tracePt t="43530" x="5370513" y="4037013"/>
          <p14:tracePt t="43538" x="5370513" y="4027488"/>
          <p14:tracePt t="43546" x="5362575" y="4027488"/>
          <p14:tracePt t="43553" x="5353050" y="4011613"/>
          <p14:tracePt t="43561" x="5353050" y="4002088"/>
          <p14:tracePt t="43578" x="5337175" y="3994150"/>
          <p14:tracePt t="43665" x="5327650" y="3986213"/>
          <p14:tracePt t="43697" x="5319713" y="3976688"/>
          <p14:tracePt t="43809" x="5319713" y="3960813"/>
          <p14:tracePt t="43849" x="5311775" y="3960813"/>
          <p14:tracePt t="43865" x="5311775" y="3951288"/>
          <p14:tracePt t="43890" x="5302250" y="3943350"/>
          <p14:tracePt t="44065" x="5302250" y="3951288"/>
          <p14:tracePt t="44177" x="5302250" y="3943350"/>
          <p14:tracePt t="44185" x="5294313" y="3943350"/>
          <p14:tracePt t="44193" x="5294313" y="3925888"/>
          <p14:tracePt t="44201" x="5294313" y="3917950"/>
          <p14:tracePt t="44464" x="5286375" y="3908425"/>
          <p14:tracePt t="45057" x="5276850" y="3900488"/>
          <p14:tracePt t="45065" x="5276850" y="3892550"/>
          <p14:tracePt t="45073" x="5276850" y="3883025"/>
          <p14:tracePt t="45617" x="5276850" y="3892550"/>
          <p14:tracePt t="45625" x="5276850" y="3908425"/>
          <p14:tracePt t="45929" x="5276850" y="3892550"/>
          <p14:tracePt t="46169" x="5286375" y="3875088"/>
          <p14:tracePt t="46177" x="5286375" y="3857625"/>
          <p14:tracePt t="46184" x="5286375" y="3849688"/>
          <p14:tracePt t="46193" x="5294313" y="3841750"/>
          <p14:tracePt t="46209" x="5294313" y="3832225"/>
          <p14:tracePt t="46218" x="5294313" y="3824288"/>
          <p14:tracePt t="46225" x="5294313" y="3816350"/>
          <p14:tracePt t="46233" x="5302250" y="3806825"/>
          <p14:tracePt t="46241" x="5302250" y="3798888"/>
          <p14:tracePt t="46249" x="5302250" y="3781425"/>
          <p14:tracePt t="46257" x="5302250" y="3763963"/>
          <p14:tracePt t="46265" x="5302250" y="3756025"/>
          <p14:tracePt t="46273" x="5302250" y="3738563"/>
          <p14:tracePt t="46282" x="5302250" y="3730625"/>
          <p14:tracePt t="46289" x="5302250" y="3722688"/>
          <p14:tracePt t="46298" x="5302250" y="3713163"/>
          <p14:tracePt t="46305" x="5302250" y="3705225"/>
          <p14:tracePt t="46316" x="5294313" y="3687763"/>
          <p14:tracePt t="46321" x="5276850" y="3679825"/>
          <p14:tracePt t="46329" x="5260975" y="3671888"/>
          <p14:tracePt t="46346" x="5251450" y="3654425"/>
          <p14:tracePt t="46353" x="5243513" y="3646488"/>
          <p14:tracePt t="46369" x="5235575" y="3636963"/>
          <p14:tracePt t="46394" x="5226050" y="3636963"/>
          <p14:tracePt t="46562" x="5208588" y="3611563"/>
          <p14:tracePt t="46577" x="5192713" y="3603625"/>
          <p14:tracePt t="46586" x="5183188" y="3586163"/>
          <p14:tracePt t="46594" x="5175250" y="3586163"/>
          <p14:tracePt t="46601" x="5167313" y="3586163"/>
          <p14:tracePt t="46609" x="5157788" y="3586163"/>
          <p14:tracePt t="46617" x="5141913" y="3578225"/>
          <p14:tracePt t="46625" x="5124450" y="3568700"/>
          <p14:tracePt t="46633" x="5116513" y="3568700"/>
          <p14:tracePt t="46641" x="5106988" y="3568700"/>
          <p14:tracePt t="46649" x="5099050" y="3568700"/>
          <p14:tracePt t="46970" x="5124450" y="3568700"/>
          <p14:tracePt t="46977" x="5149850" y="3560763"/>
          <p14:tracePt t="46986" x="5157788" y="3560763"/>
          <p14:tracePt t="47066" x="5167313" y="3568700"/>
          <p14:tracePt t="47073" x="5183188" y="3578225"/>
          <p14:tracePt t="47082" x="5200650" y="3594100"/>
          <p14:tracePt t="47089" x="5218113" y="3619500"/>
          <p14:tracePt t="47099" x="5235575" y="3646488"/>
          <p14:tracePt t="47105" x="5243513" y="3662363"/>
          <p14:tracePt t="47113" x="5251450" y="3662363"/>
          <p14:tracePt t="47122" x="5268913" y="3697288"/>
          <p14:tracePt t="47137" x="5286375" y="3713163"/>
          <p14:tracePt t="47146" x="5286375" y="3722688"/>
          <p14:tracePt t="47153" x="5294313" y="3730625"/>
          <p14:tracePt t="47161" x="5302250" y="3738563"/>
          <p14:tracePt t="47177" x="5311775" y="3748088"/>
          <p14:tracePt t="47201" x="5311775" y="3756025"/>
          <p14:tracePt t="47217" x="5319713" y="3773488"/>
          <p14:tracePt t="47249" x="5319713" y="3781425"/>
          <p14:tracePt t="47257" x="5327650" y="3790950"/>
          <p14:tracePt t="47361" x="5337175" y="3790950"/>
          <p14:tracePt t="47385" x="5337175" y="3773488"/>
          <p14:tracePt t="47394" x="5337175" y="3756025"/>
          <p14:tracePt t="47409" x="5337175" y="3730625"/>
          <p14:tracePt t="47418" x="5337175" y="3722688"/>
          <p14:tracePt t="47425" x="5337175" y="3697288"/>
          <p14:tracePt t="47434" x="5337175" y="3662363"/>
          <p14:tracePt t="47442" x="5337175" y="3646488"/>
          <p14:tracePt t="47449" x="5337175" y="3611563"/>
          <p14:tracePt t="47457" x="5337175" y="3568700"/>
          <p14:tracePt t="47466" x="5311775" y="3517900"/>
          <p14:tracePt t="47472" x="5302250" y="3484563"/>
          <p14:tracePt t="47482" x="5294313" y="3449638"/>
          <p14:tracePt t="47489" x="5294313" y="3441700"/>
          <p14:tracePt t="47497" x="5294313" y="3416300"/>
          <p14:tracePt t="47505" x="5276850" y="3390900"/>
          <p14:tracePt t="47521" x="5276850" y="3373438"/>
          <p14:tracePt t="47530" x="5276850" y="3365500"/>
          <p14:tracePt t="47537" x="5276850" y="3355975"/>
          <p14:tracePt t="47547" x="5276850" y="3330575"/>
          <p14:tracePt t="47553" x="5276850" y="3305175"/>
          <p14:tracePt t="47561" x="5276850" y="3297238"/>
          <p14:tracePt t="47569" x="5276850" y="3271838"/>
          <p14:tracePt t="47578" x="5276850" y="3254375"/>
          <p14:tracePt t="47585" x="5276850" y="3238500"/>
          <p14:tracePt t="47593" x="5276850" y="3211513"/>
          <p14:tracePt t="47602" x="5276850" y="3178175"/>
          <p14:tracePt t="47609" x="5260975" y="3144838"/>
          <p14:tracePt t="47617" x="5226050" y="3084513"/>
          <p14:tracePt t="47625" x="5208588" y="3059113"/>
          <p14:tracePt t="47633" x="5192713" y="3025775"/>
          <p14:tracePt t="47641" x="5175250" y="3000375"/>
          <p14:tracePt t="47657" x="5175250" y="2974975"/>
          <p14:tracePt t="47666" x="5167313" y="2957513"/>
          <p14:tracePt t="47674" x="5167313" y="2940050"/>
          <p14:tracePt t="47682" x="5167313" y="2922588"/>
          <p14:tracePt t="47689" x="5167313" y="2889250"/>
          <p14:tracePt t="47697" x="5157788" y="2863850"/>
          <p14:tracePt t="47705" x="5149850" y="2830513"/>
          <p14:tracePt t="47713" x="5141913" y="2805113"/>
          <p14:tracePt t="47721" x="5132388" y="2762250"/>
          <p14:tracePt t="47730" x="5132388" y="2701925"/>
          <p14:tracePt t="47737" x="5124450" y="2668588"/>
          <p14:tracePt t="47745" x="5124450" y="2625725"/>
          <p14:tracePt t="47754" x="5091113" y="2574925"/>
          <p14:tracePt t="47761" x="5081588" y="2532063"/>
          <p14:tracePt t="47769" x="5073650" y="2498725"/>
          <p14:tracePt t="47777" x="5056188" y="2473325"/>
          <p14:tracePt t="47785" x="5048250" y="2447925"/>
          <p14:tracePt t="47793" x="5038725" y="2422525"/>
          <p14:tracePt t="47801" x="5038725" y="2387600"/>
          <p14:tracePt t="47809" x="5038725" y="2371725"/>
          <p14:tracePt t="47817" x="5038725" y="2336800"/>
          <p14:tracePt t="47825" x="5038725" y="2319338"/>
          <p14:tracePt t="47833" x="5038725" y="2293938"/>
          <p14:tracePt t="47841" x="5038725" y="2268538"/>
          <p14:tracePt t="47850" x="5038725" y="2252663"/>
          <p14:tracePt t="47857" x="5038725" y="2227263"/>
          <p14:tracePt t="47866" x="5038725" y="2200275"/>
          <p14:tracePt t="47873" x="5038725" y="2192338"/>
          <p14:tracePt t="47884" x="5038725" y="2159000"/>
          <p14:tracePt t="47889" x="5038725" y="2141538"/>
          <p14:tracePt t="47897" x="5038725" y="2116138"/>
          <p14:tracePt t="47905" x="5038725" y="2082800"/>
          <p14:tracePt t="47913" x="5038725" y="2047875"/>
          <p14:tracePt t="47921" x="5038725" y="2030413"/>
          <p14:tracePt t="47930" x="5056188" y="1979613"/>
          <p14:tracePt t="47937" x="5056188" y="1963738"/>
          <p14:tracePt t="47946" x="5056188" y="1928813"/>
          <p14:tracePt t="47953" x="5056188" y="1903413"/>
          <p14:tracePt t="47961" x="5056188" y="1878013"/>
          <p14:tracePt t="47969" x="5064125" y="1835150"/>
          <p14:tracePt t="47985" x="5073650" y="1801813"/>
          <p14:tracePt t="47993" x="5091113" y="1776413"/>
          <p14:tracePt t="48001" x="5099050" y="1758950"/>
          <p14:tracePt t="48009" x="5116513" y="1725613"/>
          <p14:tracePt t="48017" x="5132388" y="1708150"/>
          <p14:tracePt t="48025" x="5149850" y="1682750"/>
          <p14:tracePt t="48033" x="5167313" y="1657350"/>
          <p14:tracePt t="48040" x="5175250" y="1639888"/>
          <p14:tracePt t="48050" x="5183188" y="1614488"/>
          <p14:tracePt t="48057" x="5192713" y="1597025"/>
          <p14:tracePt t="48066" x="5208588" y="1571625"/>
          <p14:tracePt t="48073" x="5226050" y="1563688"/>
          <p14:tracePt t="48084" x="5226050" y="1555750"/>
          <p14:tracePt t="48089" x="5235575" y="1520825"/>
          <p14:tracePt t="48105" x="5243513" y="1512888"/>
          <p14:tracePt t="48113" x="5243513" y="1504950"/>
          <p14:tracePt t="48121" x="5251450" y="1495425"/>
          <p14:tracePt t="48154" x="5251450" y="1487488"/>
          <p14:tracePt t="48385" x="5260975" y="1477963"/>
          <p14:tracePt t="48393" x="5268913" y="1477963"/>
          <p14:tracePt t="48401" x="5286375" y="1477963"/>
          <p14:tracePt t="48409" x="5302250" y="1495425"/>
          <p14:tracePt t="48417" x="5327650" y="1555750"/>
          <p14:tracePt t="48425" x="5345113" y="1597025"/>
          <p14:tracePt t="48434" x="5370513" y="1665288"/>
          <p14:tracePt t="48441" x="5380038" y="1751013"/>
          <p14:tracePt t="48450" x="5387975" y="1852613"/>
          <p14:tracePt t="48457" x="5405438" y="1979613"/>
          <p14:tracePt t="48466" x="5405438" y="2090738"/>
          <p14:tracePt t="48473" x="5405438" y="2227263"/>
          <p14:tracePt t="48483" x="5405438" y="2387600"/>
          <p14:tracePt t="48490" x="5405438" y="2506663"/>
          <p14:tracePt t="48497" x="5395913" y="2668588"/>
          <p14:tracePt t="48504" x="5370513" y="2795588"/>
          <p14:tracePt t="48515" x="5362575" y="2906713"/>
          <p14:tracePt t="48521" x="5362575" y="3008313"/>
          <p14:tracePt t="48530" x="5362575" y="3067050"/>
          <p14:tracePt t="48536" x="5362575" y="3109913"/>
          <p14:tracePt t="48545" x="5370513" y="3144838"/>
          <p14:tracePt t="48553" x="5387975" y="3178175"/>
          <p14:tracePt t="48561" x="5395913" y="3211513"/>
          <p14:tracePt t="48569" x="5413375" y="3238500"/>
          <p14:tracePt t="48578" x="5421313" y="3271838"/>
          <p14:tracePt t="48585" x="5421313" y="3314700"/>
          <p14:tracePt t="48593" x="5430838" y="3355975"/>
          <p14:tracePt t="48601" x="5430838" y="3416300"/>
          <p14:tracePt t="48609" x="5430838" y="3459163"/>
          <p14:tracePt t="48617" x="5430838" y="3502025"/>
          <p14:tracePt t="48625" x="5430838" y="3543300"/>
          <p14:tracePt t="48633" x="5430838" y="3594100"/>
          <p14:tracePt t="48641" x="5430838" y="3636963"/>
          <p14:tracePt t="48649" x="5446713" y="3654425"/>
          <p14:tracePt t="48657" x="5464175" y="3687763"/>
          <p14:tracePt t="48667" x="5464175" y="3705225"/>
          <p14:tracePt t="48673" x="5472113" y="3722688"/>
          <p14:tracePt t="48683" x="5489575" y="3748088"/>
          <p14:tracePt t="48689" x="5489575" y="3756025"/>
          <p14:tracePt t="48699" x="5497513" y="3773488"/>
          <p14:tracePt t="48705" x="5507038" y="3790950"/>
          <p14:tracePt t="48714" x="5507038" y="3798888"/>
          <p14:tracePt t="48721" x="5507038" y="3824288"/>
          <p14:tracePt t="48730" x="5507038" y="3841750"/>
          <p14:tracePt t="48737" x="5507038" y="3857625"/>
          <p14:tracePt t="48745" x="5507038" y="3867150"/>
          <p14:tracePt t="48753" x="5507038" y="3875088"/>
          <p14:tracePt t="48761" x="5497513" y="3883025"/>
          <p14:tracePt t="48777" x="5489575" y="3883025"/>
          <p14:tracePt t="48785" x="5472113" y="3883025"/>
          <p14:tracePt t="48793" x="5456238" y="3883025"/>
          <p14:tracePt t="48801" x="5421313" y="3883025"/>
          <p14:tracePt t="48810" x="5405438" y="3883025"/>
          <p14:tracePt t="48817" x="5370513" y="3857625"/>
          <p14:tracePt t="48826" x="5353050" y="3841750"/>
          <p14:tracePt t="48833" x="5327650" y="3816350"/>
          <p14:tracePt t="48842" x="5302250" y="3790950"/>
          <p14:tracePt t="48849" x="5268913" y="3756025"/>
          <p14:tracePt t="48857" x="5218113" y="3713163"/>
          <p14:tracePt t="48867" x="5167313" y="3671888"/>
          <p14:tracePt t="48873" x="5124450" y="3654425"/>
          <p14:tracePt t="48883" x="5091113" y="3611563"/>
          <p14:tracePt t="48897" x="5038725" y="3560763"/>
          <p14:tracePt t="48905" x="4997450" y="3535363"/>
          <p14:tracePt t="48919" x="4962525" y="3517900"/>
          <p14:tracePt t="48921" x="4919663" y="3484563"/>
          <p14:tracePt t="48930" x="4878388" y="3467100"/>
          <p14:tracePt t="48937" x="4868863" y="3459163"/>
          <p14:tracePt t="48945" x="4843463" y="3449638"/>
          <p14:tracePt t="48961" x="4835525" y="3441700"/>
          <p14:tracePt t="49018" x="4843463" y="3441700"/>
          <p14:tracePt t="49026" x="4860925" y="3441700"/>
          <p14:tracePt t="49033" x="4886325" y="3459163"/>
          <p14:tracePt t="49041" x="4911725" y="3467100"/>
          <p14:tracePt t="49050" x="4937125" y="3484563"/>
          <p14:tracePt t="49057" x="4962525" y="3502025"/>
          <p14:tracePt t="49066" x="4997450" y="3543300"/>
          <p14:tracePt t="49072" x="5022850" y="3578225"/>
          <p14:tracePt t="49084" x="5048250" y="3603625"/>
          <p14:tracePt t="49089" x="5091113" y="3654425"/>
          <p14:tracePt t="49098" x="5106988" y="3687763"/>
          <p14:tracePt t="49104" x="5116513" y="3722688"/>
          <p14:tracePt t="49114" x="5141913" y="3763963"/>
          <p14:tracePt t="49121" x="5167313" y="3806825"/>
          <p14:tracePt t="49129" x="5175250" y="3824288"/>
          <p14:tracePt t="49154" x="5183188" y="3832225"/>
          <p14:tracePt t="49177" x="5183188" y="3824288"/>
          <p14:tracePt t="49185" x="5183188" y="3816350"/>
          <p14:tracePt t="49193" x="5183188" y="3781425"/>
          <p14:tracePt t="49201" x="5183188" y="3756025"/>
          <p14:tracePt t="49208" x="5183188" y="3730625"/>
          <p14:tracePt t="49217" x="5183188" y="3713163"/>
          <p14:tracePt t="49224" x="5183188" y="3697288"/>
          <p14:tracePt t="49233" x="5183188" y="3662363"/>
          <p14:tracePt t="49241" x="5183188" y="3654425"/>
          <p14:tracePt t="49250" x="5183188" y="3629025"/>
          <p14:tracePt t="49257" x="5175250" y="3611563"/>
          <p14:tracePt t="49267" x="5175250" y="3594100"/>
          <p14:tracePt t="49273" x="5167313" y="3578225"/>
          <p14:tracePt t="49283" x="5167313" y="3552825"/>
          <p14:tracePt t="49289" x="5167313" y="3527425"/>
          <p14:tracePt t="49297" x="5149850" y="3509963"/>
          <p14:tracePt t="49314" x="5149850" y="3502025"/>
          <p14:tracePt t="49321" x="5149850" y="3492500"/>
          <p14:tracePt t="49330" x="5149850" y="3484563"/>
          <p14:tracePt t="49337" x="5149850" y="3475038"/>
          <p14:tracePt t="49345" x="5149850" y="3467100"/>
          <p14:tracePt t="49353" x="5149850" y="3459163"/>
          <p14:tracePt t="49362" x="5157788" y="3449638"/>
          <p14:tracePt t="49369" x="5167313" y="3441700"/>
          <p14:tracePt t="49393" x="5175250" y="3441700"/>
          <p14:tracePt t="49450" x="5183188" y="3441700"/>
          <p14:tracePt t="49489" x="5192713" y="3441700"/>
          <p14:tracePt t="49537" x="5200650" y="3441700"/>
          <p14:tracePt t="49545" x="5208588" y="3441700"/>
          <p14:tracePt t="49569" x="5208588" y="3424238"/>
          <p14:tracePt t="49577" x="5208588" y="3416300"/>
          <p14:tracePt t="49697" x="5208588" y="3408363"/>
          <p14:tracePt t="49737" x="5218113" y="3408363"/>
          <p14:tracePt t="49745" x="5235575" y="3408363"/>
          <p14:tracePt t="49770" x="5235575" y="3416300"/>
          <p14:tracePt t="49777" x="5235575" y="3424238"/>
          <p14:tracePt t="49794" x="5235575" y="3433763"/>
          <p14:tracePt t="49856" x="5235575" y="3416300"/>
          <p14:tracePt t="49874" x="5235575" y="3390900"/>
          <p14:tracePt t="49890" x="5235575" y="3382963"/>
          <p14:tracePt t="50313" x="5235575" y="3373438"/>
          <p14:tracePt t="50353" x="5226050" y="3373438"/>
          <p14:tracePt t="50393" x="5218113" y="3373438"/>
          <p14:tracePt t="50482" x="5200650" y="3373438"/>
          <p14:tracePt t="50497" x="5192713" y="3373438"/>
          <p14:tracePt t="50506" x="5183188" y="3373438"/>
          <p14:tracePt t="50514" x="5167313" y="3365500"/>
          <p14:tracePt t="50520" x="5157788" y="3355975"/>
          <p14:tracePt t="50529" x="5157788" y="3348038"/>
          <p14:tracePt t="50545" x="5149850" y="3330575"/>
          <p14:tracePt t="50553" x="5124450" y="3305175"/>
          <p14:tracePt t="50561" x="5124450" y="3297238"/>
          <p14:tracePt t="50569" x="5124450" y="3271838"/>
          <p14:tracePt t="50577" x="5099050" y="3246438"/>
          <p14:tracePt t="50585" x="5091113" y="3228975"/>
          <p14:tracePt t="50593" x="5073650" y="3178175"/>
          <p14:tracePt t="50601" x="5030788" y="3119438"/>
          <p14:tracePt t="50609" x="4987925" y="3076575"/>
          <p14:tracePt t="50617" x="4929188" y="3025775"/>
          <p14:tracePt t="50625" x="4878388" y="2990850"/>
          <p14:tracePt t="50634" x="4802188" y="2965450"/>
          <p14:tracePt t="50641" x="4724400" y="2940050"/>
          <p14:tracePt t="50650" x="4640263" y="2932113"/>
          <p14:tracePt t="50657" x="4579938" y="2922588"/>
          <p14:tracePt t="50666" x="4521200" y="2922588"/>
          <p14:tracePt t="50673" x="4460875" y="2922588"/>
          <p14:tracePt t="50682" x="4402138" y="2940050"/>
          <p14:tracePt t="50689" x="4325938" y="3008313"/>
          <p14:tracePt t="50698" x="4275138" y="3059113"/>
          <p14:tracePt t="50705" x="4240213" y="3109913"/>
          <p14:tracePt t="50713" x="4240213" y="3144838"/>
          <p14:tracePt t="50721" x="4240213" y="3186113"/>
          <p14:tracePt t="50729" x="4240213" y="3211513"/>
          <p14:tracePt t="50737" x="4240213" y="3221038"/>
          <p14:tracePt t="50746" x="4249738" y="3228975"/>
          <p14:tracePt t="50753" x="4249738" y="3238500"/>
          <p14:tracePt t="50761" x="4265613" y="3246438"/>
          <p14:tracePt t="50777" x="4275138" y="3254375"/>
          <p14:tracePt t="50793" x="4275138" y="3263900"/>
          <p14:tracePt t="50801" x="4283075" y="3263900"/>
          <p14:tracePt t="50817" x="4283075" y="3271838"/>
          <p14:tracePt t="50889" x="4300538" y="3263900"/>
          <p14:tracePt t="50897" x="4333875" y="3238500"/>
          <p14:tracePt t="50906" x="4410075" y="3186113"/>
          <p14:tracePt t="50913" x="4513263" y="3178175"/>
          <p14:tracePt t="50921" x="4691063" y="3135313"/>
          <p14:tracePt t="50929" x="4903788" y="3127375"/>
          <p14:tracePt t="50937" x="5106988" y="3127375"/>
          <p14:tracePt t="50945" x="5345113" y="3127375"/>
          <p14:tracePt t="50953" x="5549900" y="3109913"/>
          <p14:tracePt t="50961" x="5694363" y="3101975"/>
          <p14:tracePt t="50969" x="5795963" y="3067050"/>
          <p14:tracePt t="50978" x="5872163" y="3059113"/>
          <p14:tracePt t="50985" x="5948363" y="3025775"/>
          <p14:tracePt t="50994" x="5965825" y="3016250"/>
          <p14:tracePt t="51002" x="5983288" y="3000375"/>
          <p14:tracePt t="51009" x="5991225" y="2982913"/>
          <p14:tracePt t="51018" x="5991225" y="2957513"/>
          <p14:tracePt t="51025" x="5991225" y="2932113"/>
          <p14:tracePt t="51034" x="5991225" y="2906713"/>
          <p14:tracePt t="51042" x="5991225" y="2897188"/>
          <p14:tracePt t="51050" x="5983288" y="2889250"/>
          <p14:tracePt t="51058" x="5983288" y="2881313"/>
          <p14:tracePt t="51067" x="5973763" y="2871788"/>
          <p14:tracePt t="51153" x="5999163" y="2871788"/>
          <p14:tracePt t="51161" x="6008688" y="2871788"/>
          <p14:tracePt t="51170" x="6042025" y="2871788"/>
          <p14:tracePt t="51178" x="6084888" y="2871788"/>
          <p14:tracePt t="51186" x="6118225" y="2871788"/>
          <p14:tracePt t="51194" x="6161088" y="2871788"/>
          <p14:tracePt t="51201" x="6203950" y="2871788"/>
          <p14:tracePt t="51209" x="6262688" y="2871788"/>
          <p14:tracePt t="51218" x="6323013" y="2871788"/>
          <p14:tracePt t="51225" x="6373813" y="2871788"/>
          <p14:tracePt t="51234" x="6432550" y="2871788"/>
          <p14:tracePt t="51243" x="6492875" y="2871788"/>
          <p14:tracePt t="51250" x="6551613" y="2871788"/>
          <p14:tracePt t="51258" x="6594475" y="2871788"/>
          <p14:tracePt t="51266" x="6637338" y="2863850"/>
          <p14:tracePt t="51273" x="6688138" y="2855913"/>
          <p14:tracePt t="51282" x="6721475" y="2846388"/>
          <p14:tracePt t="51289" x="6738938" y="2830513"/>
          <p14:tracePt t="51298" x="6772275" y="2813050"/>
          <p14:tracePt t="51305" x="6807200" y="2805113"/>
          <p14:tracePt t="51313" x="6840538" y="2787650"/>
          <p14:tracePt t="51321" x="6865938" y="2787650"/>
          <p14:tracePt t="51329" x="6891338" y="2778125"/>
          <p14:tracePt t="51337" x="6908800" y="2778125"/>
          <p14:tracePt t="51345" x="6926263" y="2778125"/>
          <p14:tracePt t="51361" x="6934200" y="2778125"/>
          <p14:tracePt t="51425" x="6926263" y="2778125"/>
          <p14:tracePt t="51434" x="6900863" y="2778125"/>
          <p14:tracePt t="51441" x="6883400" y="2778125"/>
          <p14:tracePt t="51450" x="6858000" y="2778125"/>
          <p14:tracePt t="51457" x="6824663" y="2787650"/>
          <p14:tracePt t="51467" x="6815138" y="2787650"/>
          <p14:tracePt t="51474" x="6772275" y="2795588"/>
          <p14:tracePt t="51482" x="6738938" y="2805113"/>
          <p14:tracePt t="51489" x="6670675" y="2838450"/>
          <p14:tracePt t="51498" x="6611938" y="2863850"/>
          <p14:tracePt t="51505" x="6535738" y="2889250"/>
          <p14:tracePt t="51513" x="6475413" y="2914650"/>
          <p14:tracePt t="51521" x="6416675" y="2940050"/>
          <p14:tracePt t="51528" x="6365875" y="2965450"/>
          <p14:tracePt t="51536" x="6313488" y="2990850"/>
          <p14:tracePt t="51545" x="6272213" y="3008313"/>
          <p14:tracePt t="51553" x="6221413" y="3033713"/>
          <p14:tracePt t="51561" x="6186488" y="3041650"/>
          <p14:tracePt t="51569" x="6135688" y="3059113"/>
          <p14:tracePt t="51577" x="6076950" y="3076575"/>
          <p14:tracePt t="51585" x="5999163" y="3101975"/>
          <p14:tracePt t="51592" x="5915025" y="3109913"/>
          <p14:tracePt t="51601" x="5803900" y="3135313"/>
          <p14:tracePt t="51610" x="5684838" y="3144838"/>
          <p14:tracePt t="51617" x="5575300" y="3160713"/>
          <p14:tracePt t="51625" x="5446713" y="3170238"/>
          <p14:tracePt t="51635" x="5327650" y="3195638"/>
          <p14:tracePt t="51641" x="5218113" y="3211513"/>
          <p14:tracePt t="51651" x="5124450" y="3246438"/>
          <p14:tracePt t="51657" x="5038725" y="3263900"/>
          <p14:tracePt t="51666" x="4954588" y="3271838"/>
          <p14:tracePt t="51673" x="4868863" y="3271838"/>
          <p14:tracePt t="51681" x="4792663" y="3279775"/>
          <p14:tracePt t="51689" x="4741863" y="3297238"/>
          <p14:tracePt t="51698" x="4691063" y="3297238"/>
          <p14:tracePt t="51705" x="4640263" y="3305175"/>
          <p14:tracePt t="51713" x="4572000" y="3322638"/>
          <p14:tracePt t="51721" x="4529138" y="3322638"/>
          <p14:tracePt t="51729" x="4470400" y="3322638"/>
          <p14:tracePt t="51737" x="4394200" y="3322638"/>
          <p14:tracePt t="51745" x="4325938" y="3322638"/>
          <p14:tracePt t="51753" x="4240213" y="3322638"/>
          <p14:tracePt t="51761" x="4156075" y="3322638"/>
          <p14:tracePt t="51769" x="4052888" y="3297238"/>
          <p14:tracePt t="51777" x="3968750" y="3279775"/>
          <p14:tracePt t="51785" x="3867150" y="3246438"/>
          <p14:tracePt t="51793" x="3763963" y="3228975"/>
          <p14:tracePt t="51801" x="3671888" y="3195638"/>
          <p14:tracePt t="51809" x="3594100" y="3160713"/>
          <p14:tracePt t="51818" x="3509963" y="3119438"/>
          <p14:tracePt t="51825" x="3424238" y="3059113"/>
          <p14:tracePt t="51834" x="3365500" y="3008313"/>
          <p14:tracePt t="51840" x="3279775" y="2940050"/>
          <p14:tracePt t="51851" x="3203575" y="2830513"/>
          <p14:tracePt t="51857" x="3144838" y="2752725"/>
          <p14:tracePt t="51867" x="3076575" y="2660650"/>
          <p14:tracePt t="51885" x="2965450" y="2506663"/>
          <p14:tracePt t="51889" x="2906713" y="2430463"/>
          <p14:tracePt t="51898" x="2855913" y="2344738"/>
          <p14:tracePt t="51906" x="2813050" y="2268538"/>
          <p14:tracePt t="51913" x="2787650" y="2227263"/>
          <p14:tracePt t="51921" x="2752725" y="2149475"/>
          <p14:tracePt t="51930" x="2736850" y="2090738"/>
          <p14:tracePt t="51937" x="2736850" y="2030413"/>
          <p14:tracePt t="51945" x="2736850" y="1989138"/>
          <p14:tracePt t="51953" x="2736850" y="1903413"/>
          <p14:tracePt t="51961" x="2736850" y="1827213"/>
          <p14:tracePt t="51969" x="2762250" y="1766888"/>
          <p14:tracePt t="51977" x="2778125" y="1674813"/>
          <p14:tracePt t="51984" x="2820988" y="1622425"/>
          <p14:tracePt t="51993" x="2863850" y="1563688"/>
          <p14:tracePt t="52001" x="2922588" y="1487488"/>
          <p14:tracePt t="52010" x="2957513" y="1436688"/>
          <p14:tracePt t="52018" x="2982913" y="1411288"/>
          <p14:tracePt t="52026" x="3041650" y="1343025"/>
          <p14:tracePt t="52034" x="3119438" y="1300163"/>
          <p14:tracePt t="52042" x="3238500" y="1241425"/>
          <p14:tracePt t="52051" x="3348038" y="1189038"/>
          <p14:tracePt t="52057" x="3467100" y="1155700"/>
          <p14:tracePt t="52065" x="3594100" y="1112838"/>
          <p14:tracePt t="52073" x="3713163" y="1054100"/>
          <p14:tracePt t="52082" x="3824288" y="1003300"/>
          <p14:tracePt t="52090" x="3925888" y="952500"/>
          <p14:tracePt t="52098" x="4002088" y="925513"/>
          <p14:tracePt t="52105" x="4062413" y="884238"/>
          <p14:tracePt t="52113" x="4156075" y="849313"/>
          <p14:tracePt t="52121" x="4214813" y="833438"/>
          <p14:tracePt t="52129" x="4300538" y="781050"/>
          <p14:tracePt t="52137" x="4368800" y="765175"/>
          <p14:tracePt t="52145" x="4427538" y="730250"/>
          <p14:tracePt t="52153" x="4529138" y="714375"/>
          <p14:tracePt t="52161" x="4605338" y="679450"/>
          <p14:tracePt t="52170" x="4691063" y="654050"/>
          <p14:tracePt t="52177" x="4810125" y="636588"/>
          <p14:tracePt t="52185" x="4878388" y="620713"/>
          <p14:tracePt t="52193" x="4979988" y="611188"/>
          <p14:tracePt t="52201" x="5099050" y="611188"/>
          <p14:tracePt t="52209" x="5192713" y="603250"/>
          <p14:tracePt t="52218" x="5294313" y="603250"/>
          <p14:tracePt t="52225" x="5405438" y="603250"/>
          <p14:tracePt t="52234" x="5489575" y="603250"/>
          <p14:tracePt t="52242" x="5608638" y="603250"/>
          <p14:tracePt t="52249" x="5694363" y="603250"/>
          <p14:tracePt t="52257" x="5761038" y="603250"/>
          <p14:tracePt t="52265" x="5846763" y="603250"/>
          <p14:tracePt t="52273" x="5915025" y="603250"/>
          <p14:tracePt t="52283" x="6008688" y="603250"/>
          <p14:tracePt t="52289" x="6076950" y="628650"/>
          <p14:tracePt t="52297" x="6153150" y="646113"/>
          <p14:tracePt t="52304" x="6246813" y="688975"/>
          <p14:tracePt t="52313" x="6365875" y="739775"/>
          <p14:tracePt t="52321" x="6450013" y="773113"/>
          <p14:tracePt t="52329" x="6586538" y="833438"/>
          <p14:tracePt t="52337" x="6688138" y="866775"/>
          <p14:tracePt t="52345" x="6789738" y="925513"/>
          <p14:tracePt t="52353" x="6850063" y="942975"/>
          <p14:tracePt t="52361" x="6900863" y="977900"/>
          <p14:tracePt t="52369" x="6934200" y="985838"/>
          <p14:tracePt t="52377" x="6959600" y="1003300"/>
          <p14:tracePt t="52385" x="6985000" y="1019175"/>
          <p14:tracePt t="52393" x="7002463" y="1036638"/>
          <p14:tracePt t="52402" x="7045325" y="1069975"/>
          <p14:tracePt t="52409" x="7078663" y="1104900"/>
          <p14:tracePt t="52418" x="7113588" y="1138238"/>
          <p14:tracePt t="52425" x="7172325" y="1206500"/>
          <p14:tracePt t="52435" x="7223125" y="1257300"/>
          <p14:tracePt t="52441" x="7248525" y="1292225"/>
          <p14:tracePt t="52449" x="7273925" y="1333500"/>
          <p14:tracePt t="52457" x="7316788" y="1385888"/>
          <p14:tracePt t="52466" x="7334250" y="1401763"/>
          <p14:tracePt t="52473" x="7377113" y="1452563"/>
          <p14:tracePt t="52482" x="7418388" y="1512888"/>
          <p14:tracePt t="52489" x="7435850" y="1555750"/>
          <p14:tracePt t="52498" x="7478713" y="1614488"/>
          <p14:tracePt t="52505" x="7486650" y="1649413"/>
          <p14:tracePt t="52513" x="7512050" y="1708150"/>
          <p14:tracePt t="52521" x="7521575" y="1741488"/>
          <p14:tracePt t="52529" x="7529513" y="1793875"/>
          <p14:tracePt t="52537" x="7529513" y="1819275"/>
          <p14:tracePt t="52544" x="7529513" y="1860550"/>
          <p14:tracePt t="52553" x="7529513" y="1911350"/>
          <p14:tracePt t="52561" x="7529513" y="1954213"/>
          <p14:tracePt t="52569" x="7546975" y="2014538"/>
          <p14:tracePt t="52576" x="7562850" y="2098675"/>
          <p14:tracePt t="52585" x="7562850" y="2159000"/>
          <p14:tracePt t="52593" x="7562850" y="2243138"/>
          <p14:tracePt t="52602" x="7562850" y="2303463"/>
          <p14:tracePt t="52609" x="7562850" y="2371725"/>
          <p14:tracePt t="52617" x="7562850" y="2455863"/>
          <p14:tracePt t="52625" x="7562850" y="2498725"/>
          <p14:tracePt t="52634" x="7580313" y="2549525"/>
          <p14:tracePt t="52642" x="7580313" y="2582863"/>
          <p14:tracePt t="52649" x="7613650" y="2625725"/>
          <p14:tracePt t="52657" x="7613650" y="2643188"/>
          <p14:tracePt t="52665" x="7623175" y="2686050"/>
          <p14:tracePt t="52673" x="7631113" y="2711450"/>
          <p14:tracePt t="52682" x="7631113" y="2727325"/>
          <p14:tracePt t="52689" x="7631113" y="2770188"/>
          <p14:tracePt t="52697" x="7631113" y="2805113"/>
          <p14:tracePt t="52705" x="7631113" y="2846388"/>
          <p14:tracePt t="52713" x="7631113" y="2871788"/>
          <p14:tracePt t="52721" x="7613650" y="2889250"/>
          <p14:tracePt t="52729" x="7597775" y="2906713"/>
          <p14:tracePt t="52737" x="7562850" y="2940050"/>
          <p14:tracePt t="52753" x="7546975" y="2957513"/>
          <p14:tracePt t="52761" x="7537450" y="2965450"/>
          <p14:tracePt t="52768" x="7529513" y="2974975"/>
          <p14:tracePt t="52786" x="7512050" y="2974975"/>
          <p14:tracePt t="52793" x="7504113" y="2974975"/>
          <p14:tracePt t="52802" x="7494588" y="2990850"/>
          <p14:tracePt t="52841" x="7486650" y="3000375"/>
          <p14:tracePt t="52873" x="7478713" y="3000375"/>
          <p14:tracePt t="52881" x="7478713" y="2990850"/>
          <p14:tracePt t="52889" x="7469188" y="2990850"/>
          <p14:tracePt t="52896" x="7443788" y="2982913"/>
          <p14:tracePt t="52904" x="7385050" y="2974975"/>
          <p14:tracePt t="52912" x="7324725" y="2965450"/>
          <p14:tracePt t="52920" x="7299325" y="2957513"/>
          <p14:tracePt t="52928" x="7265988" y="2957513"/>
          <p14:tracePt t="52936" x="7240588" y="2957513"/>
          <p14:tracePt t="52944" x="7223125" y="2957513"/>
          <p14:tracePt t="52961" x="7215188" y="2957513"/>
          <p14:tracePt t="52993" x="7223125" y="2957513"/>
          <p14:tracePt t="53002" x="7223125" y="2974975"/>
          <p14:tracePt t="53113" x="7215188" y="2990850"/>
          <p14:tracePt t="53122" x="7164388" y="3000375"/>
          <p14:tracePt t="53130" x="7088188" y="3025775"/>
          <p14:tracePt t="53137" x="7019925" y="3051175"/>
          <p14:tracePt t="53145" x="6959600" y="3051175"/>
          <p14:tracePt t="53153" x="6934200" y="3059113"/>
          <p14:tracePt t="53162" x="6908800" y="3067050"/>
          <p14:tracePt t="53169" x="6875463" y="3084513"/>
          <p14:tracePt t="53178" x="6815138" y="3109913"/>
          <p14:tracePt t="53186" x="6781800" y="3127375"/>
          <p14:tracePt t="53193" x="6721475" y="3152775"/>
          <p14:tracePt t="53202" x="6670675" y="3178175"/>
          <p14:tracePt t="53209" x="6637338" y="3195638"/>
          <p14:tracePt t="53219" x="6586538" y="3221038"/>
          <p14:tracePt t="53225" x="6551613" y="3238500"/>
          <p14:tracePt t="53234" x="6492875" y="3238500"/>
          <p14:tracePt t="53241" x="6450013" y="3238500"/>
          <p14:tracePt t="53250" x="6381750" y="3238500"/>
          <p14:tracePt t="53257" x="6323013" y="3238500"/>
          <p14:tracePt t="53266" x="6262688" y="3238500"/>
          <p14:tracePt t="53273" x="6203950" y="3238500"/>
          <p14:tracePt t="53283" x="6135688" y="3238500"/>
          <p14:tracePt t="53289" x="6059488" y="3238500"/>
          <p14:tracePt t="53297" x="6016625" y="3238500"/>
          <p14:tracePt t="53305" x="5973763" y="3238500"/>
          <p14:tracePt t="53313" x="5965825" y="3238500"/>
          <p14:tracePt t="53321" x="5948363" y="3238500"/>
          <p14:tracePt t="53329" x="5940425" y="3238500"/>
          <p14:tracePt t="53353" x="5932488" y="3238500"/>
          <p14:tracePt t="53394" x="5932488" y="3228975"/>
          <p14:tracePt t="53409" x="5948363" y="3228975"/>
          <p14:tracePt t="53418" x="5957888" y="3228975"/>
          <p14:tracePt t="53425" x="5973763" y="3228975"/>
          <p14:tracePt t="53434" x="5983288" y="3221038"/>
          <p14:tracePt t="53441" x="5999163" y="3203575"/>
          <p14:tracePt t="53457" x="6008688" y="3203575"/>
          <p14:tracePt t="53513" x="5999163" y="3203575"/>
          <p14:tracePt t="53521" x="5973763" y="3203575"/>
          <p14:tracePt t="53529" x="5965825" y="3203575"/>
          <p14:tracePt t="53538" x="5957888" y="3203575"/>
          <p14:tracePt t="53545" x="5948363" y="3203575"/>
          <p14:tracePt t="53553" x="5922963" y="3203575"/>
          <p14:tracePt t="53560" x="5889625" y="3203575"/>
          <p14:tracePt t="53569" x="5846763" y="3203575"/>
          <p14:tracePt t="53576" x="5795963" y="3203575"/>
          <p14:tracePt t="53586" x="5745163" y="3203575"/>
          <p14:tracePt t="53592" x="5676900" y="3203575"/>
          <p14:tracePt t="53602" x="5616575" y="3203575"/>
          <p14:tracePt t="53609" x="5575300" y="3203575"/>
          <p14:tracePt t="53618" x="5557838" y="3203575"/>
          <p14:tracePt t="53625" x="5549900" y="3203575"/>
          <p14:tracePt t="53657" x="5540375" y="3195638"/>
          <p14:tracePt t="53712" x="5540375" y="3186113"/>
          <p14:tracePt t="53770" x="5549900" y="3186113"/>
          <p14:tracePt t="53778" x="5575300" y="3170238"/>
          <p14:tracePt t="53785" x="5616575" y="3170238"/>
          <p14:tracePt t="53793" x="5676900" y="3170238"/>
          <p14:tracePt t="53802" x="5778500" y="3170238"/>
          <p14:tracePt t="53809" x="5905500" y="3170238"/>
          <p14:tracePt t="53819" x="6076950" y="3170238"/>
          <p14:tracePt t="53825" x="6305550" y="3170238"/>
          <p14:tracePt t="53834" x="6535738" y="3170238"/>
          <p14:tracePt t="53841" x="6772275" y="3170238"/>
          <p14:tracePt t="53849" x="7010400" y="3152775"/>
          <p14:tracePt t="53857" x="7215188" y="3101975"/>
          <p14:tracePt t="53866" x="7359650" y="3059113"/>
          <p14:tracePt t="53887" x="7512050" y="2974975"/>
          <p14:tracePt t="53889" x="7529513" y="2949575"/>
          <p14:tracePt t="53897" x="7529513" y="2940050"/>
          <p14:tracePt t="53905" x="7529513" y="2914650"/>
          <p14:tracePt t="53912" x="7529513" y="2897188"/>
          <p14:tracePt t="53921" x="7512050" y="2897188"/>
          <p14:tracePt t="53929" x="7494588" y="2897188"/>
          <p14:tracePt t="53945" x="7486650" y="2897188"/>
          <p14:tracePt t="53953" x="7478713" y="2897188"/>
          <p14:tracePt t="53961" x="7469188" y="2906713"/>
          <p14:tracePt t="53969" x="7469188" y="2932113"/>
          <p14:tracePt t="53977" x="7478713" y="2965450"/>
          <p14:tracePt t="53986" x="7494588" y="2982913"/>
          <p14:tracePt t="53993" x="7529513" y="3033713"/>
          <p14:tracePt t="54003" x="7529513" y="3041650"/>
          <p14:tracePt t="54009" x="7537450" y="3076575"/>
          <p14:tracePt t="54018" x="7546975" y="3101975"/>
          <p14:tracePt t="54025" x="7562850" y="3135313"/>
          <p14:tracePt t="54035" x="7562850" y="3160713"/>
          <p14:tracePt t="54041" x="7562850" y="3186113"/>
          <p14:tracePt t="54049" x="7562850" y="3221038"/>
          <p14:tracePt t="54057" x="7546975" y="3271838"/>
          <p14:tracePt t="54066" x="7494588" y="3322638"/>
          <p14:tracePt t="54073" x="7427913" y="3373438"/>
          <p14:tracePt t="54082" x="7367588" y="3398838"/>
          <p14:tracePt t="54089" x="7283450" y="3424238"/>
          <p14:tracePt t="54097" x="7189788" y="3441700"/>
          <p14:tracePt t="54106" x="7146925" y="3441700"/>
          <p14:tracePt t="54113" x="7104063" y="3441700"/>
          <p14:tracePt t="54121" x="7045325" y="3416300"/>
          <p14:tracePt t="54129" x="7002463" y="3390900"/>
          <p14:tracePt t="54137" x="6959600" y="3340100"/>
          <p14:tracePt t="54145" x="6934200" y="3246438"/>
          <p14:tracePt t="54153" x="6875463" y="3127375"/>
          <p14:tracePt t="54161" x="6824663" y="3025775"/>
          <p14:tracePt t="54170" x="6756400" y="2855913"/>
          <p14:tracePt t="54177" x="6696075" y="2701925"/>
          <p14:tracePt t="54186" x="6619875" y="2516188"/>
          <p14:tracePt t="54193" x="6543675" y="2354263"/>
          <p14:tracePt t="54202" x="6475413" y="2192338"/>
          <p14:tracePt t="54209" x="6407150" y="2039938"/>
          <p14:tracePt t="54219" x="6365875" y="1938338"/>
          <p14:tracePt t="54225" x="6330950" y="1860550"/>
          <p14:tracePt t="54234" x="6330950" y="1827213"/>
          <p14:tracePt t="54241" x="6330950" y="1793875"/>
          <p14:tracePt t="54249" x="6373813" y="1766888"/>
          <p14:tracePt t="54257" x="6500813" y="1741488"/>
          <p14:tracePt t="54266" x="6680200" y="1733550"/>
          <p14:tracePt t="54273" x="6875463" y="1733550"/>
          <p14:tracePt t="54281" x="7113588" y="1733550"/>
          <p14:tracePt t="54289" x="7316788" y="1733550"/>
          <p14:tracePt t="54297" x="7562850" y="1758950"/>
          <p14:tracePt t="54305" x="7742238" y="1809750"/>
          <p14:tracePt t="54314" x="7843838" y="1878013"/>
          <p14:tracePt t="54321" x="7869238" y="1920875"/>
          <p14:tracePt t="54328" x="7877175" y="1963738"/>
          <p14:tracePt t="54337" x="7877175" y="2005013"/>
          <p14:tracePt t="54345" x="7877175" y="2047875"/>
          <p14:tracePt t="54353" x="7869238" y="2098675"/>
          <p14:tracePt t="54360" x="7818438" y="2124075"/>
          <p14:tracePt t="54370" x="7758113" y="2166938"/>
          <p14:tracePt t="54377" x="7699375" y="2184400"/>
          <p14:tracePt t="54385" x="7656513" y="2200275"/>
          <p14:tracePt t="54393" x="7648575" y="2200275"/>
          <p14:tracePt t="54402" x="7623175" y="2200275"/>
          <p14:tracePt t="54408" x="7613650" y="2200275"/>
          <p14:tracePt t="54417" x="7597775" y="2200275"/>
          <p14:tracePt t="54425" x="7580313" y="2200275"/>
          <p14:tracePt t="54434" x="7546975" y="2184400"/>
          <p14:tracePt t="54441" x="7512050" y="2166938"/>
          <p14:tracePt t="54450" x="7478713" y="2141538"/>
          <p14:tracePt t="54457" x="7418388" y="2124075"/>
          <p14:tracePt t="54466" x="7367588" y="2116138"/>
          <p14:tracePt t="54473" x="7308850" y="2108200"/>
          <p14:tracePt t="54481" x="7258050" y="2108200"/>
          <p14:tracePt t="54489" x="7205663" y="2108200"/>
          <p14:tracePt t="54497" x="7154863" y="2108200"/>
          <p14:tracePt t="54505" x="7129463" y="2108200"/>
          <p14:tracePt t="54513" x="7113588" y="2108200"/>
          <p14:tracePt t="54521" x="7104063" y="2108200"/>
          <p14:tracePt t="54529" x="7096125" y="2108200"/>
          <p14:tracePt t="54537" x="7088188" y="2108200"/>
          <p14:tracePt t="54545" x="7096125" y="2116138"/>
          <p14:tracePt t="54553" x="7129463" y="2124075"/>
          <p14:tracePt t="54561" x="7172325" y="2141538"/>
          <p14:tracePt t="54569" x="7248525" y="2166938"/>
          <p14:tracePt t="54576" x="7299325" y="2184400"/>
          <p14:tracePt t="54586" x="7350125" y="2217738"/>
          <p14:tracePt t="54592" x="7377113" y="2243138"/>
          <p14:tracePt t="54603" x="7392988" y="2286000"/>
          <p14:tracePt t="54609" x="7392988" y="2328863"/>
          <p14:tracePt t="54617" x="7392988" y="2371725"/>
          <p14:tracePt t="54625" x="7324725" y="2455863"/>
          <p14:tracePt t="54634" x="7189788" y="2516188"/>
          <p14:tracePt t="54641" x="7019925" y="2582863"/>
          <p14:tracePt t="54649" x="6764338" y="2643188"/>
          <p14:tracePt t="54656" x="6475413" y="2727325"/>
          <p14:tracePt t="54667" x="6102350" y="2805113"/>
          <p14:tracePt t="54673" x="5719763" y="2838450"/>
          <p14:tracePt t="54681" x="5387975" y="2889250"/>
          <p14:tracePt t="54689" x="5167313" y="2922588"/>
          <p14:tracePt t="54697" x="4954588" y="2932113"/>
          <p14:tracePt t="54705" x="4802188" y="2932113"/>
          <p14:tracePt t="54713" x="4665663" y="2932113"/>
          <p14:tracePt t="54720" x="4546600" y="2932113"/>
          <p14:tracePt t="54729" x="4460875" y="2932113"/>
          <p14:tracePt t="54737" x="4435475" y="2932113"/>
          <p14:tracePt t="54745" x="4419600" y="2932113"/>
          <p14:tracePt t="54753" x="4402138" y="2932113"/>
          <p14:tracePt t="54761" x="4394200" y="2932113"/>
          <p14:tracePt t="54770" x="4376738" y="2922588"/>
          <p14:tracePt t="54786" x="4351338" y="2922588"/>
          <p14:tracePt t="54794" x="4300538" y="2922588"/>
          <p14:tracePt t="54803" x="4240213" y="2922588"/>
          <p14:tracePt t="54809" x="4130675" y="2914650"/>
          <p14:tracePt t="54819" x="4027488" y="2897188"/>
          <p14:tracePt t="54825" x="3951288" y="2889250"/>
          <p14:tracePt t="54833" x="3867150" y="2863850"/>
          <p14:tracePt t="54841" x="3781425" y="2855913"/>
          <p14:tracePt t="54849" x="3722688" y="2846388"/>
          <p14:tracePt t="54858" x="3671888" y="2830513"/>
          <p14:tracePt t="54865" x="3654425" y="2813050"/>
          <p14:tracePt t="54873" x="3654425" y="2778125"/>
          <p14:tracePt t="54881" x="3654425" y="2727325"/>
          <p14:tracePt t="54905" x="3705225" y="2447925"/>
          <p14:tracePt t="54913" x="3763963" y="2336800"/>
          <p14:tracePt t="54921" x="3806825" y="2200275"/>
          <p14:tracePt t="54929" x="3841750" y="2116138"/>
          <p14:tracePt t="54937" x="3867150" y="2047875"/>
          <p14:tracePt t="54945" x="3867150" y="2005013"/>
          <p14:tracePt t="54953" x="3867150" y="1989138"/>
          <p14:tracePt t="54970" x="3857625" y="1979613"/>
          <p14:tracePt t="54978" x="3816350" y="1979613"/>
          <p14:tracePt t="54986" x="3773488" y="1979613"/>
          <p14:tracePt t="54994" x="3697288" y="2030413"/>
          <p14:tracePt t="55002" x="3629025" y="2090738"/>
          <p14:tracePt t="55010" x="3578225" y="2141538"/>
          <p14:tracePt t="55019" x="3543300" y="2174875"/>
          <p14:tracePt t="55025" x="3527425" y="2227263"/>
          <p14:tracePt t="55033" x="3527425" y="2243138"/>
          <p14:tracePt t="55042" x="3527425" y="2268538"/>
          <p14:tracePt t="55050" x="3527425" y="2278063"/>
          <p14:tracePt t="55057" x="3543300" y="2303463"/>
          <p14:tracePt t="55065" x="3636963" y="2303463"/>
          <p14:tracePt t="55073" x="3738563" y="2303463"/>
          <p14:tracePt t="55081" x="3883025" y="2303463"/>
          <p14:tracePt t="55089" x="4037013" y="2303463"/>
          <p14:tracePt t="55097" x="4206875" y="2303463"/>
          <p14:tracePt t="55105" x="4384675" y="2303463"/>
          <p14:tracePt t="55113" x="4521200" y="2303463"/>
          <p14:tracePt t="55121" x="4648200" y="2319338"/>
          <p14:tracePt t="55129" x="4749800" y="2354263"/>
          <p14:tracePt t="55137" x="4818063" y="2387600"/>
          <p14:tracePt t="55145" x="4878388" y="2455863"/>
          <p14:tracePt t="55154" x="4954588" y="2549525"/>
          <p14:tracePt t="55162" x="4997450" y="2633663"/>
          <p14:tracePt t="55169" x="5056188" y="2744788"/>
          <p14:tracePt t="55177" x="5116513" y="2846388"/>
          <p14:tracePt t="55187" x="5149850" y="2949575"/>
          <p14:tracePt t="55193" x="5192713" y="3051175"/>
          <p14:tracePt t="55203" x="5226050" y="3170238"/>
          <p14:tracePt t="55210" x="5235575" y="3211513"/>
          <p14:tracePt t="55220" x="5251450" y="3263900"/>
          <p14:tracePt t="55224" x="5286375" y="3314700"/>
          <p14:tracePt t="55233" x="5302250" y="3348038"/>
          <p14:tracePt t="55241" x="5319713" y="3373438"/>
          <p14:tracePt t="55250" x="5327650" y="3373438"/>
          <p14:tracePt t="55258" x="5327650" y="3382963"/>
          <p14:tracePt t="55264" x="5337175" y="3390900"/>
          <p14:tracePt t="55273" x="5353050" y="3398838"/>
          <p14:tracePt t="55281" x="5370513" y="3408363"/>
          <p14:tracePt t="55289" x="5387975" y="3416300"/>
          <p14:tracePt t="55449" x="5395913" y="3416300"/>
          <p14:tracePt t="55464" x="5380038" y="3382963"/>
          <p14:tracePt t="55473" x="5370513" y="3382963"/>
          <p14:tracePt t="55481" x="5362575" y="3355975"/>
          <p14:tracePt t="55489" x="5353050" y="3330575"/>
          <p14:tracePt t="55497" x="5345113" y="3314700"/>
          <p14:tracePt t="55505" x="5345113" y="3289300"/>
          <p14:tracePt t="55513" x="5337175" y="3271838"/>
          <p14:tracePt t="55521" x="5319713" y="3246438"/>
          <p14:tracePt t="55528" x="5311775" y="3238500"/>
          <p14:tracePt t="55537" x="5302250" y="3221038"/>
          <p14:tracePt t="55544" x="5302250" y="3211513"/>
          <p14:tracePt t="55553" x="5302250" y="3203575"/>
          <p14:tracePt t="55561" x="5294313" y="3195638"/>
          <p14:tracePt t="55569" x="5286375" y="3186113"/>
          <p14:tracePt t="55577" x="5286375" y="3178175"/>
          <p14:tracePt t="55586" x="5286375" y="3160713"/>
          <p14:tracePt t="55592" x="5286375" y="3135313"/>
          <p14:tracePt t="55602" x="5286375" y="3109913"/>
          <p14:tracePt t="55608" x="5286375" y="3067050"/>
          <p14:tracePt t="55618" x="5286375" y="3025775"/>
          <p14:tracePt t="55625" x="5294313" y="2974975"/>
          <p14:tracePt t="55634" x="5311775" y="2914650"/>
          <p14:tracePt t="55641" x="5311775" y="2846388"/>
          <p14:tracePt t="55650" x="5311775" y="2752725"/>
          <p14:tracePt t="55656" x="5311775" y="2701925"/>
          <p14:tracePt t="55665" x="5311775" y="2643188"/>
          <p14:tracePt t="55674" x="5311775" y="2574925"/>
          <p14:tracePt t="55681" x="5302250" y="2498725"/>
          <p14:tracePt t="55690" x="5260975" y="2405063"/>
          <p14:tracePt t="55697" x="5218113" y="2319338"/>
          <p14:tracePt t="55704" x="5183188" y="2252663"/>
          <p14:tracePt t="55713" x="5149850" y="2192338"/>
          <p14:tracePt t="55721" x="5116513" y="2141538"/>
          <p14:tracePt t="55729" x="5091113" y="2082800"/>
          <p14:tracePt t="55737" x="5073650" y="2047875"/>
          <p14:tracePt t="55745" x="5073650" y="2022475"/>
          <p14:tracePt t="55753" x="5073650" y="1989138"/>
          <p14:tracePt t="55761" x="5073650" y="1971675"/>
          <p14:tracePt t="55769" x="5081588" y="1946275"/>
          <p14:tracePt t="55777" x="5091113" y="1928813"/>
          <p14:tracePt t="55787" x="5106988" y="1911350"/>
          <p14:tracePt t="55801" x="5116513" y="1903413"/>
          <p14:tracePt t="55809" x="5124450" y="1895475"/>
          <p14:tracePt t="55817" x="5124450" y="1885950"/>
          <p14:tracePt t="55898" x="5132388" y="1885950"/>
          <p14:tracePt t="55904" x="5157788" y="1885950"/>
          <p14:tracePt t="55913" x="5175250" y="1979613"/>
          <p14:tracePt t="55922" x="5200650" y="2108200"/>
          <p14:tracePt t="55929" x="5208588" y="2286000"/>
          <p14:tracePt t="55937" x="5243513" y="2498725"/>
          <p14:tracePt t="55945" x="5243513" y="2736850"/>
          <p14:tracePt t="55954" x="5251450" y="3000375"/>
          <p14:tracePt t="55960" x="5286375" y="3271838"/>
          <p14:tracePt t="55969" x="5337175" y="3502025"/>
          <p14:tracePt t="55976" x="5345113" y="3629025"/>
          <p14:tracePt t="55986" x="5353050" y="3738563"/>
          <p14:tracePt t="55992" x="5405438" y="3857625"/>
          <p14:tracePt t="56002" x="5438775" y="3943350"/>
          <p14:tracePt t="56008" x="5481638" y="4037013"/>
          <p14:tracePt t="56018" x="5514975" y="4113213"/>
          <p14:tracePt t="56024" x="5565775" y="4189413"/>
          <p14:tracePt t="56034" x="5616575" y="4265613"/>
          <p14:tracePt t="56040" x="5651500" y="4308475"/>
          <p14:tracePt t="56050" x="5684838" y="4359275"/>
          <p14:tracePt t="56057" x="5694363" y="4368800"/>
          <p14:tracePt t="56065" x="5702300" y="4376738"/>
          <p14:tracePt t="56073" x="5710238" y="4384675"/>
          <p14:tracePt t="56153" x="5710238" y="4394200"/>
          <p14:tracePt t="56161" x="5694363" y="4394200"/>
          <p14:tracePt t="56170" x="5659438" y="4394200"/>
          <p14:tracePt t="56176" x="5616575" y="4410075"/>
          <p14:tracePt t="56187" x="5591175" y="4427538"/>
          <p14:tracePt t="56193" x="5557838" y="4445000"/>
          <p14:tracePt t="56209" x="5540375" y="4445000"/>
          <p14:tracePt t="56258" x="5524500" y="4419600"/>
          <p14:tracePt t="56265" x="5524500" y="4376738"/>
          <p14:tracePt t="56274" x="5497513" y="4341813"/>
          <p14:tracePt t="56281" x="5481638" y="4291013"/>
          <p14:tracePt t="56290" x="5446713" y="4257675"/>
          <p14:tracePt t="56298" x="5413375" y="4206875"/>
          <p14:tracePt t="56306" x="5387975" y="4189413"/>
          <p14:tracePt t="56314" x="5380038" y="4171950"/>
          <p14:tracePt t="56321" x="5353050" y="4138613"/>
          <p14:tracePt t="56330" x="5353050" y="4130675"/>
          <p14:tracePt t="56337" x="5345113" y="4113213"/>
          <p14:tracePt t="56345" x="5345113" y="4095750"/>
          <p14:tracePt t="56354" x="5345113" y="4079875"/>
          <p14:tracePt t="56361" x="5345113" y="4044950"/>
          <p14:tracePt t="56370" x="5345113" y="3994150"/>
          <p14:tracePt t="56377" x="5345113" y="3951288"/>
          <p14:tracePt t="56386" x="5345113" y="3875088"/>
          <p14:tracePt t="56393" x="5370513" y="3773488"/>
          <p14:tracePt t="56403" x="5380038" y="3671888"/>
          <p14:tracePt t="56409" x="5395913" y="3586163"/>
          <p14:tracePt t="56417" x="5413375" y="3484563"/>
          <p14:tracePt t="56424" x="5413375" y="3416300"/>
          <p14:tracePt t="56434" x="5413375" y="3355975"/>
          <p14:tracePt t="56441" x="5413375" y="3314700"/>
          <p14:tracePt t="56449" x="5413375" y="3279775"/>
          <p14:tracePt t="56457" x="5413375" y="3263900"/>
          <p14:tracePt t="56465" x="5387975" y="3246438"/>
          <p14:tracePt t="56473" x="5370513" y="3238500"/>
          <p14:tracePt t="56489" x="5353050" y="3238500"/>
          <p14:tracePt t="56546" x="5345113" y="3221038"/>
          <p14:tracePt t="56554" x="5345113" y="3203575"/>
          <p14:tracePt t="56562" x="5345113" y="3195638"/>
          <p14:tracePt t="56570" x="5345113" y="3170238"/>
          <p14:tracePt t="56577" x="5337175" y="3152775"/>
          <p14:tracePt t="56586" x="5327650" y="3135313"/>
          <p14:tracePt t="56593" x="5327650" y="3119438"/>
          <p14:tracePt t="56601" x="5311775" y="3094038"/>
          <p14:tracePt t="56609" x="5311775" y="3084513"/>
          <p14:tracePt t="56618" x="5302250" y="3067050"/>
          <p14:tracePt t="56625" x="5302250" y="3041650"/>
          <p14:tracePt t="56634" x="5302250" y="3025775"/>
          <p14:tracePt t="56641" x="5294313" y="3008313"/>
          <p14:tracePt t="56650" x="5294313" y="2974975"/>
          <p14:tracePt t="56657" x="5286375" y="2949575"/>
          <p14:tracePt t="56665" x="5268913" y="2922588"/>
          <p14:tracePt t="56673" x="5268913" y="2906713"/>
          <p14:tracePt t="56681" x="5260975" y="2881313"/>
          <p14:tracePt t="56689" x="5260975" y="2855913"/>
          <p14:tracePt t="56697" x="5260975" y="2830513"/>
          <p14:tracePt t="56705" x="5260975" y="2805113"/>
          <p14:tracePt t="56713" x="5260975" y="2770188"/>
          <p14:tracePt t="56721" x="5260975" y="2744788"/>
          <p14:tracePt t="56729" x="5260975" y="2701925"/>
          <p14:tracePt t="56737" x="5260975" y="2651125"/>
          <p14:tracePt t="56745" x="5276850" y="2592388"/>
          <p14:tracePt t="56753" x="5276850" y="2532063"/>
          <p14:tracePt t="56761" x="5276850" y="2489200"/>
          <p14:tracePt t="56770" x="5276850" y="2447925"/>
          <p14:tracePt t="56777" x="5276850" y="2405063"/>
          <p14:tracePt t="56786" x="5276850" y="2362200"/>
          <p14:tracePt t="56793" x="5268913" y="2328863"/>
          <p14:tracePt t="56802" x="5260975" y="2293938"/>
          <p14:tracePt t="56809" x="5260975" y="2260600"/>
          <p14:tracePt t="56817" x="5260975" y="2235200"/>
          <p14:tracePt t="56825" x="5260975" y="2209800"/>
          <p14:tracePt t="56834" x="5260975" y="2200275"/>
          <p14:tracePt t="56841" x="5260975" y="2159000"/>
          <p14:tracePt t="56849" x="5260975" y="2141538"/>
          <p14:tracePt t="56857" x="5268913" y="2098675"/>
          <p14:tracePt t="56865" x="5268913" y="2082800"/>
          <p14:tracePt t="56889" x="5268913" y="2005013"/>
          <p14:tracePt t="56897" x="5268913" y="1979613"/>
          <p14:tracePt t="56905" x="5268913" y="1971675"/>
          <p14:tracePt t="56921" x="5268913" y="1946275"/>
          <p14:tracePt t="56970" x="5268913" y="1938338"/>
          <p14:tracePt t="57162" x="5268913" y="1928813"/>
          <p14:tracePt t="57641" x="5276850" y="1938338"/>
          <p14:tracePt t="57649" x="5276850" y="1946275"/>
          <p14:tracePt t="57657" x="5276850" y="1954213"/>
          <p14:tracePt t="57665" x="5276850" y="1963738"/>
          <p14:tracePt t="57673" x="5286375" y="1979613"/>
          <p14:tracePt t="57682" x="5302250" y="1997075"/>
          <p14:tracePt t="57689" x="5311775" y="2014538"/>
          <p14:tracePt t="57881" x="5302250" y="2030413"/>
          <p14:tracePt t="57922" x="5302250" y="2047875"/>
          <p14:tracePt t="57937" x="5294313" y="2047875"/>
          <p14:tracePt t="58042" x="5294313" y="2055813"/>
          <p14:tracePt t="58074" x="5286375" y="2055813"/>
          <p14:tracePt t="58081" x="5276850" y="2055813"/>
          <p14:tracePt t="58089" x="5260975" y="2073275"/>
          <p14:tracePt t="58097" x="5243513" y="2090738"/>
          <p14:tracePt t="58105" x="5235575" y="2090738"/>
          <p14:tracePt t="58114" x="5200650" y="2108200"/>
          <p14:tracePt t="58121" x="5183188" y="2133600"/>
          <p14:tracePt t="58129" x="5175250" y="2141538"/>
          <p14:tracePt t="58137" x="5149850" y="2159000"/>
          <p14:tracePt t="58145" x="5141913" y="2192338"/>
          <p14:tracePt t="58155" x="5141913" y="2227263"/>
          <p14:tracePt t="58161" x="5141913" y="2260600"/>
          <p14:tracePt t="58170" x="5141913" y="2303463"/>
          <p14:tracePt t="58178" x="5141913" y="2328863"/>
          <p14:tracePt t="58187" x="5141913" y="2371725"/>
          <p14:tracePt t="58193" x="5141913" y="2405063"/>
          <p14:tracePt t="58202" x="5141913" y="2438400"/>
          <p14:tracePt t="58208" x="5141913" y="2473325"/>
          <p14:tracePt t="58218" x="5141913" y="2481263"/>
          <p14:tracePt t="58224" x="5141913" y="2516188"/>
          <p14:tracePt t="58233" x="5141913" y="2549525"/>
          <p14:tracePt t="58241" x="5141913" y="2566988"/>
          <p14:tracePt t="58248" x="5175250" y="2617788"/>
          <p14:tracePt t="58256" x="5218113" y="2668588"/>
          <p14:tracePt t="58264" x="5251450" y="2719388"/>
          <p14:tracePt t="58272" x="5294313" y="2752725"/>
          <p14:tracePt t="58280" x="5311775" y="2778125"/>
          <p14:tracePt t="58288" x="5319713" y="2805113"/>
          <p14:tracePt t="58296" x="5337175" y="2830513"/>
          <p14:tracePt t="58305" x="5337175" y="2838450"/>
          <p14:tracePt t="58312" x="5337175" y="2863850"/>
          <p14:tracePt t="58321" x="5345113" y="2881313"/>
          <p14:tracePt t="58328" x="5345113" y="2889250"/>
          <p14:tracePt t="58337" x="5345113" y="2906713"/>
          <p14:tracePt t="58344" x="5353050" y="2914650"/>
          <p14:tracePt t="58354" x="5353050" y="2940050"/>
          <p14:tracePt t="58360" x="5362575" y="2965450"/>
          <p14:tracePt t="58370" x="5370513" y="2974975"/>
          <p14:tracePt t="58376" x="5387975" y="3033713"/>
          <p14:tracePt t="58386" x="5405438" y="3051175"/>
          <p14:tracePt t="58393" x="5413375" y="3067050"/>
          <p14:tracePt t="58401" x="5438775" y="3119438"/>
          <p14:tracePt t="58408" x="5446713" y="3144838"/>
          <p14:tracePt t="58418" x="5456238" y="3152775"/>
          <p14:tracePt t="58424" x="5472113" y="3203575"/>
          <p14:tracePt t="58440" x="5472113" y="3211513"/>
          <p14:tracePt t="58448" x="5472113" y="3221038"/>
          <p14:tracePt t="58514" x="5472113" y="3228975"/>
          <p14:tracePt t="58529" x="5464175" y="3238500"/>
          <p14:tracePt t="58546" x="5456238" y="3238500"/>
          <p14:tracePt t="58554" x="5446713" y="3238500"/>
          <p14:tracePt t="58570" x="5438775" y="3238500"/>
          <p14:tracePt t="58649" x="5421313" y="3238500"/>
          <p14:tracePt t="58666" x="5413375" y="3238500"/>
          <p14:tracePt t="58674" x="5405438" y="3238500"/>
          <p14:tracePt t="58681" x="5395913" y="3238500"/>
          <p14:tracePt t="58689" x="5387975" y="3228975"/>
          <p14:tracePt t="58697" x="5380038" y="3211513"/>
          <p14:tracePt t="58705" x="5370513" y="3203575"/>
          <p14:tracePt t="58713" x="5362575" y="3203575"/>
          <p14:tracePt t="58729" x="5353050" y="3195638"/>
          <p14:tracePt t="58754" x="5345113" y="3195638"/>
          <p14:tracePt t="58771" x="5337175" y="3195638"/>
          <p14:tracePt t="58778" x="5327650" y="3195638"/>
          <p14:tracePt t="58785" x="5311775" y="3195638"/>
          <p14:tracePt t="58802" x="5286375" y="3186113"/>
          <p14:tracePt t="58809" x="5276850" y="3186113"/>
          <p14:tracePt t="58818" x="5260975" y="3178175"/>
          <p14:tracePt t="58826" x="5235575" y="3170238"/>
          <p14:tracePt t="58833" x="5218113" y="3160713"/>
          <p14:tracePt t="58841" x="5208588" y="3152775"/>
          <p14:tracePt t="58849" x="5200650" y="3152775"/>
          <p14:tracePt t="58858" x="5192713" y="3144838"/>
          <p14:tracePt t="58889" x="5183188" y="3144838"/>
          <p14:tracePt t="58897" x="5175250" y="3135313"/>
          <p14:tracePt t="58905" x="5157788" y="3135313"/>
          <p14:tracePt t="58913" x="5141913" y="3127375"/>
          <p14:tracePt t="58922" x="5132388" y="3119438"/>
          <p14:tracePt t="58938" x="5132388" y="3109913"/>
          <p14:tracePt t="58946" x="5124450" y="3109913"/>
          <p14:tracePt t="58954" x="5116513" y="3101975"/>
          <p14:tracePt t="59210" x="5124450" y="3101975"/>
          <p14:tracePt t="59217" x="5124450" y="3094038"/>
          <p14:tracePt t="59226" x="5132388" y="3084513"/>
          <p14:tracePt t="59233" x="5149850" y="3076575"/>
          <p14:tracePt t="59249" x="5157788" y="3067050"/>
          <p14:tracePt t="59257" x="5183188" y="3051175"/>
          <p14:tracePt t="59265" x="5218113" y="3033713"/>
          <p14:tracePt t="59274" x="5235575" y="3016250"/>
          <p14:tracePt t="59281" x="5268913" y="3000375"/>
          <p14:tracePt t="59289" x="5294313" y="2990850"/>
          <p14:tracePt t="59298" x="5327650" y="2974975"/>
          <p14:tracePt t="59306" x="5337175" y="2965450"/>
          <p14:tracePt t="59313" x="5353050" y="2957513"/>
          <p14:tracePt t="59322" x="5362575" y="2957513"/>
          <p14:tracePt t="59329" x="5370513" y="2949575"/>
          <p14:tracePt t="59338" x="5380038" y="2940050"/>
          <p14:tracePt t="59361" x="5387975" y="2932113"/>
          <p14:tracePt t="59377" x="5387975" y="2914650"/>
          <p14:tracePt t="59393" x="5387975" y="2897188"/>
          <p14:tracePt t="59402" x="5395913" y="2871788"/>
          <p14:tracePt t="59419" x="5405438" y="2846388"/>
          <p14:tracePt t="59425" x="5405438" y="2830513"/>
          <p14:tracePt t="59432" x="5413375" y="2805113"/>
          <p14:tracePt t="59441" x="5413375" y="2770188"/>
          <p14:tracePt t="59449" x="5413375" y="2752725"/>
          <p14:tracePt t="59457" x="5413375" y="2736850"/>
          <p14:tracePt t="59465" x="5413375" y="2719388"/>
          <p14:tracePt t="59481" x="5405438" y="2719388"/>
          <p14:tracePt t="59497" x="5387975" y="2719388"/>
          <p14:tracePt t="59505" x="5380038" y="2719388"/>
          <p14:tracePt t="59513" x="5362575" y="2719388"/>
          <p14:tracePt t="59522" x="5353050" y="2719388"/>
          <p14:tracePt t="59537" x="5345113" y="2719388"/>
          <p14:tracePt t="59736" x="5345113" y="2711450"/>
          <p14:tracePt t="59833" x="5362575" y="2719388"/>
          <p14:tracePt t="59841" x="5380038" y="2736850"/>
          <p14:tracePt t="59849" x="5387975" y="2752725"/>
          <p14:tracePt t="59857" x="5430838" y="2805113"/>
          <p14:tracePt t="59865" x="5472113" y="2863850"/>
          <p14:tracePt t="59873" x="5497513" y="2914650"/>
          <p14:tracePt t="59891" x="5557838" y="3084513"/>
          <p14:tracePt t="59897" x="5557838" y="3127375"/>
          <p14:tracePt t="59905" x="5557838" y="3170238"/>
          <p14:tracePt t="59914" x="5557838" y="3203575"/>
          <p14:tracePt t="59921" x="5557838" y="3228975"/>
          <p14:tracePt t="59929" x="5514975" y="3271838"/>
          <p14:tracePt t="59939" x="5430838" y="3305175"/>
          <p14:tracePt t="59945" x="5370513" y="3314700"/>
          <p14:tracePt t="59955" x="5251450" y="3340100"/>
          <p14:tracePt t="59962" x="5149850" y="3348038"/>
          <p14:tracePt t="59969" x="5022850" y="3373438"/>
          <p14:tracePt t="59976" x="4894263" y="3373438"/>
          <p14:tracePt t="59986" x="4775200" y="3373438"/>
          <p14:tracePt t="59993" x="4648200" y="3373438"/>
          <p14:tracePt t="60002" x="4529138" y="3373438"/>
          <p14:tracePt t="60009" x="4419600" y="3373438"/>
          <p14:tracePt t="60017" x="4308475" y="3373438"/>
          <p14:tracePt t="60024" x="4206875" y="3373438"/>
          <p14:tracePt t="60033" x="4095750" y="3373438"/>
          <p14:tracePt t="60041" x="4011613" y="3373438"/>
          <p14:tracePt t="60049" x="3908425" y="3373438"/>
          <p14:tracePt t="60057" x="3806825" y="3373438"/>
          <p14:tracePt t="60065" x="3722688" y="3373438"/>
          <p14:tracePt t="60073" x="3679825" y="3373438"/>
          <p14:tracePt t="60081" x="3611563" y="3355975"/>
          <p14:tracePt t="60089" x="3552825" y="3348038"/>
          <p14:tracePt t="60098" x="3509963" y="3330575"/>
          <p14:tracePt t="60106" x="3467100" y="3297238"/>
          <p14:tracePt t="60114" x="3398838" y="3254375"/>
          <p14:tracePt t="60121" x="3348038" y="3238500"/>
          <p14:tracePt t="60130" x="3297238" y="3195638"/>
          <p14:tracePt t="60138" x="3238500" y="3178175"/>
          <p14:tracePt t="60145" x="3186113" y="3135313"/>
          <p14:tracePt t="60155" x="3109913" y="3094038"/>
          <p14:tracePt t="60162" x="3033713" y="3051175"/>
          <p14:tracePt t="60169" x="2974975" y="3016250"/>
          <p14:tracePt t="60178" x="2906713" y="2974975"/>
          <p14:tracePt t="60185" x="2846388" y="2940050"/>
          <p14:tracePt t="60194" x="2820988" y="2914650"/>
          <p14:tracePt t="60203" x="2778125" y="2881313"/>
          <p14:tracePt t="60210" x="2762250" y="2855913"/>
          <p14:tracePt t="60217" x="2752725" y="2820988"/>
          <p14:tracePt t="60225" x="2736850" y="2787650"/>
          <p14:tracePt t="60233" x="2736850" y="2727325"/>
          <p14:tracePt t="60241" x="2736850" y="2686050"/>
          <p14:tracePt t="60250" x="2736850" y="2625725"/>
          <p14:tracePt t="60257" x="2736850" y="2582863"/>
          <p14:tracePt t="60265" x="2752725" y="2524125"/>
          <p14:tracePt t="60273" x="2787650" y="2463800"/>
          <p14:tracePt t="60281" x="2805113" y="2387600"/>
          <p14:tracePt t="60289" x="2863850" y="2311400"/>
          <p14:tracePt t="60298" x="2897188" y="2268538"/>
          <p14:tracePt t="60306" x="2949575" y="2217738"/>
          <p14:tracePt t="60313" x="3016250" y="2166938"/>
          <p14:tracePt t="60322" x="3067050" y="2133600"/>
          <p14:tracePt t="60330" x="3119438" y="2082800"/>
          <p14:tracePt t="60339" x="3186113" y="2014538"/>
          <p14:tracePt t="60346" x="3221038" y="1963738"/>
          <p14:tracePt t="60355" x="3279775" y="1885950"/>
          <p14:tracePt t="60361" x="3322638" y="1835150"/>
          <p14:tracePt t="60369" x="3365500" y="1776413"/>
          <p14:tracePt t="60377" x="3390900" y="1733550"/>
          <p14:tracePt t="60385" x="3433763" y="1674813"/>
          <p14:tracePt t="60393" x="3475038" y="1622425"/>
          <p14:tracePt t="60403" x="3492500" y="1597025"/>
          <p14:tracePt t="60410" x="3527425" y="1563688"/>
          <p14:tracePt t="60417" x="3568700" y="1520825"/>
          <p14:tracePt t="60425" x="3603625" y="1487488"/>
          <p14:tracePt t="60433" x="3679825" y="1436688"/>
          <p14:tracePt t="60442" x="3798888" y="1393825"/>
          <p14:tracePt t="60449" x="3900488" y="1360488"/>
          <p14:tracePt t="60456" x="4052888" y="1300163"/>
          <p14:tracePt t="60465" x="4164013" y="1257300"/>
          <p14:tracePt t="60473" x="4300538" y="1223963"/>
          <p14:tracePt t="60481" x="4427538" y="1189038"/>
          <p14:tracePt t="60489" x="4529138" y="1155700"/>
          <p14:tracePt t="60497" x="4605338" y="1138238"/>
          <p14:tracePt t="60505" x="4691063" y="1122363"/>
          <p14:tracePt t="60513" x="4767263" y="1087438"/>
          <p14:tracePt t="60521" x="4810125" y="1079500"/>
          <p14:tracePt t="60529" x="4903788" y="1069975"/>
          <p14:tracePt t="60538" x="4987925" y="1036638"/>
          <p14:tracePt t="60545" x="5091113" y="1028700"/>
          <p14:tracePt t="60555" x="5192713" y="1019175"/>
          <p14:tracePt t="60561" x="5294313" y="993775"/>
          <p14:tracePt t="60570" x="5380038" y="985838"/>
          <p14:tracePt t="60577" x="5472113" y="985838"/>
          <p14:tracePt t="60585" x="5591175" y="968375"/>
          <p14:tracePt t="60593" x="5694363" y="968375"/>
          <p14:tracePt t="60603" x="5761038" y="968375"/>
          <p14:tracePt t="60608" x="5864225" y="968375"/>
          <p14:tracePt t="60617" x="5915025" y="968375"/>
          <p14:tracePt t="60625" x="5948363" y="968375"/>
          <p14:tracePt t="60633" x="5983288" y="968375"/>
          <p14:tracePt t="60641" x="6016625" y="977900"/>
          <p14:tracePt t="60649" x="6034088" y="985838"/>
          <p14:tracePt t="60657" x="6059488" y="993775"/>
          <p14:tracePt t="60665" x="6110288" y="1028700"/>
          <p14:tracePt t="60673" x="6127750" y="1028700"/>
          <p14:tracePt t="60681" x="6161088" y="1044575"/>
          <p14:tracePt t="60689" x="6211888" y="1079500"/>
          <p14:tracePt t="60697" x="6254750" y="1096963"/>
          <p14:tracePt t="60705" x="6305550" y="1138238"/>
          <p14:tracePt t="60713" x="6391275" y="1181100"/>
          <p14:tracePt t="60721" x="6432550" y="1216025"/>
          <p14:tracePt t="60729" x="6526213" y="1249363"/>
          <p14:tracePt t="60738" x="6627813" y="1292225"/>
          <p14:tracePt t="60745" x="6746875" y="1343025"/>
          <p14:tracePt t="60753" x="6850063" y="1393825"/>
          <p14:tracePt t="60761" x="6969125" y="1452563"/>
          <p14:tracePt t="60770" x="7070725" y="1512888"/>
          <p14:tracePt t="60777" x="7146925" y="1555750"/>
          <p14:tracePt t="60787" x="7232650" y="1614488"/>
          <p14:tracePt t="60793" x="7308850" y="1665288"/>
          <p14:tracePt t="60802" x="7367588" y="1708150"/>
          <p14:tracePt t="60809" x="7418388" y="1766888"/>
          <p14:tracePt t="60817" x="7461250" y="1801813"/>
          <p14:tracePt t="60825" x="7486650" y="1827213"/>
          <p14:tracePt t="60833" x="7512050" y="1852613"/>
          <p14:tracePt t="60841" x="7529513" y="1878013"/>
          <p14:tracePt t="60849" x="7554913" y="1920875"/>
          <p14:tracePt t="60857" x="7580313" y="1954213"/>
          <p14:tracePt t="60865" x="7623175" y="2022475"/>
          <p14:tracePt t="60873" x="7666038" y="2073275"/>
          <p14:tracePt t="60881" x="7707313" y="2124075"/>
          <p14:tracePt t="60890" x="7783513" y="2227263"/>
          <p14:tracePt t="60897" x="7843838" y="2311400"/>
          <p14:tracePt t="60905" x="7886700" y="2371725"/>
          <p14:tracePt t="60912" x="7945438" y="2447925"/>
          <p14:tracePt t="60923" x="7996238" y="2516188"/>
          <p14:tracePt t="60929" x="8013700" y="2549525"/>
          <p14:tracePt t="60939" x="8047038" y="2600325"/>
          <p14:tracePt t="60945" x="8064500" y="2651125"/>
          <p14:tracePt t="60956" x="8081963" y="2686050"/>
          <p14:tracePt t="60961" x="8089900" y="2693988"/>
          <p14:tracePt t="60970" x="8089900" y="2727325"/>
          <p14:tracePt t="60977" x="8099425" y="2762250"/>
          <p14:tracePt t="60985" x="8099425" y="2787650"/>
          <p14:tracePt t="60993" x="8099425" y="2813050"/>
          <p14:tracePt t="61002" x="8099425" y="2846388"/>
          <p14:tracePt t="61009" x="8099425" y="2863850"/>
          <p14:tracePt t="61017" x="8089900" y="2897188"/>
          <p14:tracePt t="61025" x="8074025" y="2914650"/>
          <p14:tracePt t="61033" x="8074025" y="2922588"/>
          <p14:tracePt t="61041" x="8064500" y="2940050"/>
          <p14:tracePt t="61049" x="8047038" y="2974975"/>
          <p14:tracePt t="61056" x="8031163" y="2990850"/>
          <p14:tracePt t="61065" x="8021638" y="3008313"/>
          <p14:tracePt t="61072" x="7996238" y="3051175"/>
          <p14:tracePt t="61089" x="7962900" y="3094038"/>
          <p14:tracePt t="61098" x="7954963" y="3101975"/>
          <p14:tracePt t="61105" x="7927975" y="3127375"/>
          <p14:tracePt t="61113" x="7920038" y="3144838"/>
          <p14:tracePt t="61122" x="7894638" y="3170238"/>
          <p14:tracePt t="61129" x="7877175" y="3186113"/>
          <p14:tracePt t="61138" x="7843838" y="3211513"/>
          <p14:tracePt t="61145" x="7810500" y="3228975"/>
          <p14:tracePt t="61155" x="7783513" y="3246438"/>
          <p14:tracePt t="61161" x="7750175" y="3263900"/>
          <p14:tracePt t="61170" x="7724775" y="3271838"/>
          <p14:tracePt t="61177" x="7681913" y="3289300"/>
          <p14:tracePt t="61186" x="7648575" y="3297238"/>
          <p14:tracePt t="61193" x="7613650" y="3305175"/>
          <p14:tracePt t="61200" x="7588250" y="3314700"/>
          <p14:tracePt t="61209" x="7546975" y="3330575"/>
          <p14:tracePt t="61217" x="7494588" y="3348038"/>
          <p14:tracePt t="61225" x="7453313" y="3355975"/>
          <p14:tracePt t="61233" x="7350125" y="3390900"/>
          <p14:tracePt t="61241" x="7240588" y="3390900"/>
          <p14:tracePt t="61249" x="7121525" y="3398838"/>
          <p14:tracePt t="61257" x="7010400" y="3416300"/>
          <p14:tracePt t="61265" x="6883400" y="3416300"/>
          <p14:tracePt t="61273" x="6756400" y="3416300"/>
          <p14:tracePt t="61282" x="6627813" y="3416300"/>
          <p14:tracePt t="61289" x="6457950" y="3416300"/>
          <p14:tracePt t="61298" x="6280150" y="3416300"/>
          <p14:tracePt t="61306" x="6127750" y="3416300"/>
          <p14:tracePt t="61314" x="5973763" y="3416300"/>
          <p14:tracePt t="61322" x="5821363" y="3408363"/>
          <p14:tracePt t="61329" x="5684838" y="3365500"/>
          <p14:tracePt t="61339" x="5575300" y="3330575"/>
          <p14:tracePt t="61345" x="5456238" y="3305175"/>
          <p14:tracePt t="61353" x="5353050" y="3271838"/>
          <p14:tracePt t="61361" x="5243513" y="3263900"/>
          <p14:tracePt t="61370" x="5124450" y="3246438"/>
          <p14:tracePt t="61378" x="5022850" y="3238500"/>
          <p14:tracePt t="61386" x="4911725" y="3211513"/>
          <p14:tracePt t="61393" x="4827588" y="3203575"/>
          <p14:tracePt t="61401" x="4708525" y="3195638"/>
          <p14:tracePt t="61409" x="4597400" y="3178175"/>
          <p14:tracePt t="61417" x="4478338" y="3144838"/>
          <p14:tracePt t="61425" x="4368800" y="3144838"/>
          <p14:tracePt t="61434" x="4249738" y="3135313"/>
          <p14:tracePt t="61441" x="4156075" y="3127375"/>
          <p14:tracePt t="61449" x="4062413" y="3101975"/>
          <p14:tracePt t="61457" x="3994150" y="3101975"/>
          <p14:tracePt t="61464" x="3908425" y="3094038"/>
          <p14:tracePt t="61473" x="3832225" y="3094038"/>
          <p14:tracePt t="61480" x="3748088" y="3094038"/>
          <p14:tracePt t="61489" x="3662363" y="3094038"/>
          <p14:tracePt t="61497" x="3578225" y="3094038"/>
          <p14:tracePt t="61505" x="3502025" y="3076575"/>
          <p14:tracePt t="61513" x="3416300" y="3076575"/>
          <p14:tracePt t="61522" x="3348038" y="3076575"/>
          <p14:tracePt t="61529" x="3271838" y="3067050"/>
          <p14:tracePt t="61539" x="3221038" y="3067050"/>
          <p14:tracePt t="61545" x="3160713" y="3067050"/>
          <p14:tracePt t="61554" x="3119438" y="3067050"/>
          <p14:tracePt t="61561" x="3059113" y="3051175"/>
          <p14:tracePt t="61571" x="3025775" y="3041650"/>
          <p14:tracePt t="61577" x="2990850" y="3041650"/>
          <p14:tracePt t="61586" x="2949575" y="3033713"/>
          <p14:tracePt t="61593" x="2940050" y="3033713"/>
          <p14:tracePt t="61601" x="2914650" y="3025775"/>
          <p14:tracePt t="61609" x="2881313" y="3025775"/>
          <p14:tracePt t="61617" x="2855913" y="3025775"/>
          <p14:tracePt t="61625" x="2830513" y="3025775"/>
          <p14:tracePt t="61633" x="2795588" y="3025775"/>
          <p14:tracePt t="61641" x="2778125" y="3025775"/>
          <p14:tracePt t="61649" x="2770188" y="3025775"/>
          <p14:tracePt t="61665" x="2762250" y="3025775"/>
          <p14:tracePt t="61673" x="2752725" y="3016250"/>
          <p14:tracePt t="61696" x="2752725" y="3008313"/>
          <p14:tracePt t="61707" x="2752725" y="3000375"/>
          <p14:tracePt t="61712" x="2752725" y="2990850"/>
          <p14:tracePt t="61738" x="2752725" y="2982913"/>
          <p14:tracePt t="61745" x="2752725" y="2974975"/>
          <p14:tracePt t="61762" x="2752725" y="2957513"/>
          <p14:tracePt t="61770" x="2752725" y="2940050"/>
          <p14:tracePt t="61777" x="2752725" y="2914650"/>
          <p14:tracePt t="61786" x="2752725" y="2881313"/>
          <p14:tracePt t="61793" x="2744788" y="2838450"/>
          <p14:tracePt t="61801" x="2736850" y="2778125"/>
          <p14:tracePt t="61809" x="2701925" y="2711450"/>
          <p14:tracePt t="61817" x="2693988" y="2625725"/>
          <p14:tracePt t="61825" x="2660650" y="2566988"/>
          <p14:tracePt t="61833" x="2633663" y="2489200"/>
          <p14:tracePt t="61841" x="2608263" y="2397125"/>
          <p14:tracePt t="61850" x="2574925" y="2336800"/>
          <p14:tracePt t="61857" x="2549525" y="2252663"/>
          <p14:tracePt t="61865" x="2541588" y="2192338"/>
          <p14:tracePt t="61886" x="2541588" y="2090738"/>
          <p14:tracePt t="61891" x="2541588" y="2030413"/>
          <p14:tracePt t="61897" x="2541588" y="1989138"/>
          <p14:tracePt t="61906" x="2566988" y="1920875"/>
          <p14:tracePt t="61913" x="2600325" y="1852613"/>
          <p14:tracePt t="61923" x="2617788" y="1784350"/>
          <p14:tracePt t="61929" x="2660650" y="1725613"/>
          <p14:tracePt t="61938" x="2701925" y="1657350"/>
          <p14:tracePt t="61945" x="2752725" y="1606550"/>
          <p14:tracePt t="61952" x="2820988" y="1555750"/>
          <p14:tracePt t="61961" x="2881313" y="1512888"/>
          <p14:tracePt t="61971" x="2957513" y="1477963"/>
          <p14:tracePt t="61977" x="3033713" y="1444625"/>
          <p14:tracePt t="61986" x="3127375" y="1401763"/>
          <p14:tracePt t="61993" x="3186113" y="1360488"/>
          <p14:tracePt t="62000" x="3254375" y="1317625"/>
          <p14:tracePt t="62009" x="3330575" y="1274763"/>
          <p14:tracePt t="62017" x="3408363" y="1223963"/>
          <p14:tracePt t="62025" x="3467100" y="1198563"/>
          <p14:tracePt t="62033" x="3560763" y="1147763"/>
          <p14:tracePt t="62041" x="3654425" y="1112838"/>
          <p14:tracePt t="62049" x="3756025" y="1079500"/>
          <p14:tracePt t="62057" x="3867150" y="1044575"/>
          <p14:tracePt t="62065" x="3994150" y="1028700"/>
          <p14:tracePt t="62073" x="4156075" y="1003300"/>
          <p14:tracePt t="62081" x="4351338" y="968375"/>
          <p14:tracePt t="62089" x="4564063" y="942975"/>
          <p14:tracePt t="62097" x="4716463" y="935038"/>
          <p14:tracePt t="62105" x="4903788" y="892175"/>
          <p14:tracePt t="62113" x="5048250" y="884238"/>
          <p14:tracePt t="62122" x="5183188" y="866775"/>
          <p14:tracePt t="62128" x="5319713" y="841375"/>
          <p14:tracePt t="62139" x="5438775" y="841375"/>
          <p14:tracePt t="62144" x="5557838" y="841375"/>
          <p14:tracePt t="62153" x="5651500" y="841375"/>
          <p14:tracePt t="62160" x="5735638" y="841375"/>
          <p14:tracePt t="62170" x="5813425" y="841375"/>
          <p14:tracePt t="62176" x="5872163" y="841375"/>
          <p14:tracePt t="62185" x="5940425" y="841375"/>
          <p14:tracePt t="62193" x="5999163" y="841375"/>
          <p14:tracePt t="62201" x="6067425" y="841375"/>
          <p14:tracePt t="62209" x="6178550" y="841375"/>
          <p14:tracePt t="62217" x="6297613" y="849313"/>
          <p14:tracePt t="62225" x="6442075" y="858838"/>
          <p14:tracePt t="62233" x="6577013" y="874713"/>
          <p14:tracePt t="62241" x="6705600" y="909638"/>
          <p14:tracePt t="62249" x="6850063" y="935038"/>
          <p14:tracePt t="62256" x="7010400" y="968375"/>
          <p14:tracePt t="62265" x="7215188" y="1011238"/>
          <p14:tracePt t="62273" x="7342188" y="1044575"/>
          <p14:tracePt t="62281" x="7443788" y="1096963"/>
          <p14:tracePt t="62289" x="7521575" y="1138238"/>
          <p14:tracePt t="62297" x="7572375" y="1163638"/>
          <p14:tracePt t="62305" x="7605713" y="1189038"/>
          <p14:tracePt t="62313" x="7648575" y="1249363"/>
          <p14:tracePt t="62322" x="7666038" y="1282700"/>
          <p14:tracePt t="62329" x="7699375" y="1343025"/>
          <p14:tracePt t="62337" x="7716838" y="1401763"/>
          <p14:tracePt t="62345" x="7750175" y="1477963"/>
          <p14:tracePt t="62353" x="7793038" y="1571625"/>
          <p14:tracePt t="62361" x="7818438" y="1649413"/>
          <p14:tracePt t="62369" x="7861300" y="1725613"/>
          <p14:tracePt t="62377" x="7912100" y="1835150"/>
          <p14:tracePt t="62386" x="7937500" y="1903413"/>
          <p14:tracePt t="62393" x="7988300" y="1989138"/>
          <p14:tracePt t="62401" x="8013700" y="2065338"/>
          <p14:tracePt t="62409" x="8039100" y="2116138"/>
          <p14:tracePt t="62417" x="8039100" y="2184400"/>
          <p14:tracePt t="62425" x="8039100" y="2235200"/>
          <p14:tracePt t="62433" x="8039100" y="2278063"/>
          <p14:tracePt t="62441" x="8039100" y="2319338"/>
          <p14:tracePt t="62449" x="8039100" y="2362200"/>
          <p14:tracePt t="62457" x="8005763" y="2430463"/>
          <p14:tracePt t="62465" x="7970838" y="2473325"/>
          <p14:tracePt t="62472" x="7945438" y="2541588"/>
          <p14:tracePt t="62481" x="7886700" y="2600325"/>
          <p14:tracePt t="62490" x="7843838" y="2676525"/>
          <p14:tracePt t="62496" x="7800975" y="2762250"/>
          <p14:tracePt t="62507" x="7775575" y="2820988"/>
          <p14:tracePt t="62513" x="7758113" y="2881313"/>
          <p14:tracePt t="62522" x="7750175" y="2914650"/>
          <p14:tracePt t="62529" x="7750175" y="2957513"/>
          <p14:tracePt t="62537" x="7742238" y="2990850"/>
          <p14:tracePt t="62545" x="7742238" y="3025775"/>
          <p14:tracePt t="62553" x="7732713" y="3033713"/>
          <p14:tracePt t="62561" x="7707313" y="3059113"/>
          <p14:tracePt t="62570" x="7707313" y="3067050"/>
          <p14:tracePt t="62577" x="7681913" y="3084513"/>
          <p14:tracePt t="62586" x="7673975" y="3094038"/>
          <p14:tracePt t="62593" x="7666038" y="3109913"/>
          <p14:tracePt t="62601" x="7648575" y="3119438"/>
          <p14:tracePt t="62609" x="7623175" y="3127375"/>
          <p14:tracePt t="62617" x="7605713" y="3135313"/>
          <p14:tracePt t="62625" x="7597775" y="3135313"/>
          <p14:tracePt t="62633" x="7572375" y="3135313"/>
          <p14:tracePt t="62641" x="7537450" y="3144838"/>
          <p14:tracePt t="62649" x="7504113" y="3144838"/>
          <p14:tracePt t="62656" x="7486650" y="3144838"/>
          <p14:tracePt t="62665" x="7461250" y="3144838"/>
          <p14:tracePt t="62673" x="7427913" y="3144838"/>
          <p14:tracePt t="62680" x="7402513" y="3144838"/>
          <p14:tracePt t="62689" x="7359650" y="3144838"/>
          <p14:tracePt t="62697" x="7316788" y="3144838"/>
          <p14:tracePt t="62706" x="7215188" y="3144838"/>
          <p14:tracePt t="62713" x="7121525" y="3144838"/>
          <p14:tracePt t="62722" x="7002463" y="3144838"/>
          <p14:tracePt t="62728" x="6883400" y="3144838"/>
          <p14:tracePt t="62737" x="6705600" y="3144838"/>
          <p14:tracePt t="62745" x="6569075" y="3144838"/>
          <p14:tracePt t="62754" x="6373813" y="3144838"/>
          <p14:tracePt t="62761" x="6203950" y="3144838"/>
          <p14:tracePt t="62770" x="5999163" y="3144838"/>
          <p14:tracePt t="62777" x="5854700" y="3144838"/>
          <p14:tracePt t="62784" x="5710238" y="3144838"/>
          <p14:tracePt t="62793" x="5557838" y="3144838"/>
          <p14:tracePt t="62801" x="5421313" y="3144838"/>
          <p14:tracePt t="62809" x="5302250" y="3144838"/>
          <p14:tracePt t="62817" x="5183188" y="3144838"/>
          <p14:tracePt t="62825" x="5081588" y="3144838"/>
          <p14:tracePt t="62833" x="5013325" y="3144838"/>
          <p14:tracePt t="62841" x="4911725" y="3144838"/>
          <p14:tracePt t="62849" x="4852988" y="3144838"/>
          <p14:tracePt t="62856" x="4767263" y="3144838"/>
          <p14:tracePt t="62865" x="4665663" y="3144838"/>
          <p14:tracePt t="62887" x="4495800" y="3144838"/>
          <p14:tracePt t="62891" x="4384675" y="3144838"/>
          <p14:tracePt t="62897" x="4275138" y="3144838"/>
          <p14:tracePt t="62906" x="4156075" y="3144838"/>
          <p14:tracePt t="62913" x="4044950" y="3144838"/>
          <p14:tracePt t="62923" x="3935413" y="3144838"/>
          <p14:tracePt t="62929" x="3867150" y="3144838"/>
          <p14:tracePt t="62938" x="3763963" y="3144838"/>
          <p14:tracePt t="62945" x="3705225" y="3144838"/>
          <p14:tracePt t="62954" x="3619500" y="3144838"/>
          <p14:tracePt t="62962" x="3578225" y="3144838"/>
          <p14:tracePt t="62970" x="3517900" y="3144838"/>
          <p14:tracePt t="62977" x="3459163" y="3144838"/>
          <p14:tracePt t="62985" x="3416300" y="3144838"/>
          <p14:tracePt t="62993" x="3348038" y="3144838"/>
          <p14:tracePt t="63001" x="3305175" y="3144838"/>
          <p14:tracePt t="63009" x="3254375" y="3144838"/>
          <p14:tracePt t="63017" x="3211513" y="3135313"/>
          <p14:tracePt t="63026" x="3152775" y="3119438"/>
          <p14:tracePt t="63033" x="3101975" y="3109913"/>
          <p14:tracePt t="63041" x="3051175" y="3076575"/>
          <p14:tracePt t="63050" x="3000375" y="3033713"/>
          <p14:tracePt t="63057" x="2965450" y="3008313"/>
          <p14:tracePt t="63065" x="2922588" y="2965450"/>
          <p14:tracePt t="63073" x="2889250" y="2914650"/>
          <p14:tracePt t="63081" x="2838450" y="2830513"/>
          <p14:tracePt t="63090" x="2787650" y="2736850"/>
          <p14:tracePt t="63098" x="2727325" y="2643188"/>
          <p14:tracePt t="63107" x="2668588" y="2524125"/>
          <p14:tracePt t="63113" x="2617788" y="2413000"/>
          <p14:tracePt t="63123" x="2582863" y="2293938"/>
          <p14:tracePt t="63129" x="2549525" y="2192338"/>
          <p14:tracePt t="63137" x="2489200" y="2073275"/>
          <p14:tracePt t="63145" x="2473325" y="1997075"/>
          <p14:tracePt t="63153" x="2447925" y="1911350"/>
          <p14:tracePt t="63161" x="2438400" y="1835150"/>
          <p14:tracePt t="63170" x="2438400" y="1751013"/>
          <p14:tracePt t="63178" x="2438400" y="1690688"/>
          <p14:tracePt t="63185" x="2463800" y="1606550"/>
          <p14:tracePt t="63193" x="2506663" y="1538288"/>
          <p14:tracePt t="63201" x="2549525" y="1477963"/>
          <p14:tracePt t="63209" x="2608263" y="1401763"/>
          <p14:tracePt t="63217" x="2660650" y="1325563"/>
          <p14:tracePt t="63225" x="2719388" y="1257300"/>
          <p14:tracePt t="63233" x="2770188" y="1189038"/>
          <p14:tracePt t="63241" x="2813050" y="1138238"/>
          <p14:tracePt t="63249" x="2863850" y="1087438"/>
          <p14:tracePt t="63257" x="2897188" y="1054100"/>
          <p14:tracePt t="63266" x="2957513" y="993775"/>
          <p14:tracePt t="63273" x="3016250" y="942975"/>
          <p14:tracePt t="63281" x="3094038" y="925513"/>
          <p14:tracePt t="63290" x="3211513" y="874713"/>
          <p14:tracePt t="63298" x="3373438" y="841375"/>
          <p14:tracePt t="63305" x="3560763" y="823913"/>
          <p14:tracePt t="63313" x="3816350" y="823913"/>
          <p14:tracePt t="63322" x="4079875" y="823913"/>
          <p14:tracePt t="63329" x="4316413" y="808038"/>
          <p14:tracePt t="63338" x="4579938" y="808038"/>
          <p14:tracePt t="63345" x="4810125" y="808038"/>
          <p14:tracePt t="63354" x="4987925" y="808038"/>
          <p14:tracePt t="63360" x="5192713" y="808038"/>
          <p14:tracePt t="63370" x="5395913" y="808038"/>
          <p14:tracePt t="63377" x="5600700" y="808038"/>
          <p14:tracePt t="63385" x="5770563" y="841375"/>
          <p14:tracePt t="63393" x="5991225" y="884238"/>
          <p14:tracePt t="63402" x="6194425" y="942975"/>
          <p14:tracePt t="63409" x="6457950" y="1028700"/>
          <p14:tracePt t="63417" x="6705600" y="1138238"/>
          <p14:tracePt t="63425" x="6977063" y="1257300"/>
          <p14:tracePt t="63433" x="7215188" y="1360488"/>
          <p14:tracePt t="63441" x="7469188" y="1512888"/>
          <p14:tracePt t="63449" x="7597775" y="1597025"/>
          <p14:tracePt t="63457" x="7681913" y="1665288"/>
          <p14:tracePt t="63465" x="7750175" y="1725613"/>
          <p14:tracePt t="63473" x="7835900" y="1809750"/>
          <p14:tracePt t="63482" x="7861300" y="1870075"/>
          <p14:tracePt t="63490" x="7920038" y="1946275"/>
          <p14:tracePt t="63498" x="7980363" y="2055813"/>
          <p14:tracePt t="63506" x="8021638" y="2116138"/>
          <p14:tracePt t="63513" x="8074025" y="2217738"/>
          <p14:tracePt t="63523" x="8132763" y="2328863"/>
          <p14:tracePt t="63530" x="8183563" y="2413000"/>
          <p14:tracePt t="63537" x="8226425" y="2524125"/>
          <p14:tracePt t="63545" x="8251825" y="2625725"/>
          <p14:tracePt t="63554" x="8285163" y="2727325"/>
          <p14:tracePt t="63561" x="8294688" y="2838450"/>
          <p14:tracePt t="63570" x="8294688" y="2922588"/>
          <p14:tracePt t="63576" x="8294688" y="3033713"/>
          <p14:tracePt t="63585" x="8294688" y="3135313"/>
          <p14:tracePt t="63593" x="8277225" y="3238500"/>
          <p14:tracePt t="63602" x="8259763" y="3297238"/>
          <p14:tracePt t="63610" x="8226425" y="3365500"/>
          <p14:tracePt t="63617" x="8218488" y="3390900"/>
          <p14:tracePt t="63625" x="8191500" y="3441700"/>
          <p14:tracePt t="63633" x="8183563" y="3449638"/>
          <p14:tracePt t="63641" x="8166100" y="3459163"/>
          <p14:tracePt t="63649" x="8140700" y="3459163"/>
          <p14:tracePt t="63657" x="8099425" y="3459163"/>
          <p14:tracePt t="63665" x="8056563" y="3459163"/>
          <p14:tracePt t="63673" x="8021638" y="3441700"/>
          <p14:tracePt t="63681" x="7962900" y="3398838"/>
          <p14:tracePt t="63689" x="7954963" y="3373438"/>
          <p14:tracePt t="63697" x="7937500" y="3348038"/>
          <p14:tracePt t="63706" x="7912100" y="3305175"/>
          <p14:tracePt t="63713" x="7886700" y="3289300"/>
          <p14:tracePt t="63723" x="7826375" y="3263900"/>
          <p14:tracePt t="63728" x="7750175" y="3228975"/>
          <p14:tracePt t="63737" x="7666038" y="3203575"/>
          <p14:tracePt t="63744" x="7588250" y="3186113"/>
          <p14:tracePt t="63754" x="7529513" y="3178175"/>
          <p14:tracePt t="63760" x="7443788" y="3152775"/>
          <p14:tracePt t="63770" x="7342188" y="3144838"/>
          <p14:tracePt t="63777" x="7240588" y="3127375"/>
          <p14:tracePt t="63785" x="7180263" y="3127375"/>
          <p14:tracePt t="63793" x="7113588" y="3127375"/>
          <p14:tracePt t="63801" x="7070725" y="3127375"/>
          <p14:tracePt t="63809" x="7035800" y="3127375"/>
          <p14:tracePt t="63817" x="7019925" y="3127375"/>
          <p14:tracePt t="63898" x="7027863" y="3127375"/>
          <p14:tracePt t="63907" x="7045325" y="3127375"/>
          <p14:tracePt t="63914" x="7061200" y="3127375"/>
          <p14:tracePt t="63921" x="7078663" y="3127375"/>
          <p14:tracePt t="64057" x="7088188" y="3127375"/>
          <p14:tracePt t="64066" x="7096125" y="3127375"/>
          <p14:tracePt t="64193" x="7104063" y="3127375"/>
          <p14:tracePt t="64280" x="7121525" y="3127375"/>
          <p14:tracePt t="64290" x="7154863" y="3127375"/>
          <p14:tracePt t="64297" x="7189788" y="3127375"/>
          <p14:tracePt t="64313" x="7197725" y="3127375"/>
          <p14:tracePt t="64321" x="7205663" y="3127375"/>
          <p14:tracePt t="65377" x="7205663" y="3109913"/>
          <p14:tracePt t="65385" x="7232650" y="3109913"/>
          <p14:tracePt t="65409" x="7232650" y="3119438"/>
          <p14:tracePt t="65417" x="7232650" y="3144838"/>
          <p14:tracePt t="65426" x="7232650" y="3178175"/>
          <p14:tracePt t="65434" x="7232650" y="3195638"/>
          <p14:tracePt t="65441" x="7232650" y="3228975"/>
          <p14:tracePt t="65450" x="7232650" y="3246438"/>
          <p14:tracePt t="65457" x="7232650" y="3263900"/>
          <p14:tracePt t="65465" x="7232650" y="3289300"/>
          <p14:tracePt t="65481" x="7232650" y="3305175"/>
          <p14:tracePt t="65490" x="7240588" y="3330575"/>
          <p14:tracePt t="65506" x="7248525" y="3340100"/>
          <p14:tracePt t="65513" x="7248525" y="3348038"/>
          <p14:tracePt t="65530" x="7258050" y="3348038"/>
          <p14:tracePt t="65538" x="7265988" y="3355975"/>
          <p14:tracePt t="65593" x="7273925" y="3355975"/>
          <p14:tracePt t="65641" x="7273925" y="3365500"/>
          <p14:tracePt t="65658" x="7283450" y="3365500"/>
          <p14:tracePt t="65664" x="7324725" y="3373438"/>
          <p14:tracePt t="65674" x="7392988" y="3373438"/>
          <p14:tracePt t="65681" x="7453313" y="3382963"/>
          <p14:tracePt t="65691" x="7494588" y="3382963"/>
          <p14:tracePt t="65697" x="7529513" y="3382963"/>
          <p14:tracePt t="65707" x="7537450" y="3382963"/>
          <p14:tracePt t="66937" x="7521575" y="3382963"/>
          <p14:tracePt t="66945" x="7512050" y="3382963"/>
          <p14:tracePt t="66969" x="7521575" y="3382963"/>
          <p14:tracePt t="66977" x="7572375" y="3398838"/>
          <p14:tracePt t="66985" x="7631113" y="3416300"/>
          <p14:tracePt t="66994" x="7775575" y="3424238"/>
          <p14:tracePt t="67001" x="7937500" y="3459163"/>
          <p14:tracePt t="67010" x="8124825" y="3475038"/>
          <p14:tracePt t="67018" x="8234363" y="3502025"/>
          <p14:tracePt t="67025" x="8353425" y="3517900"/>
          <p14:tracePt t="67033" x="8413750" y="3543300"/>
          <p14:tracePt t="67042" x="8472488" y="3578225"/>
          <p14:tracePt t="67049" x="8489950" y="3586163"/>
          <p14:tracePt t="67058" x="8515350" y="3611563"/>
          <p14:tracePt t="67066" x="8532813" y="3636963"/>
          <p14:tracePt t="67075" x="8532813" y="3671888"/>
          <p14:tracePt t="67097" x="8532813" y="3679825"/>
          <p14:tracePt t="67121" x="8532813" y="3687763"/>
          <p14:tracePt t="67490" x="8540750" y="3687763"/>
          <p14:tracePt t="67601" x="8507413" y="3687763"/>
          <p14:tracePt t="67609" x="8472488" y="3687763"/>
          <p14:tracePt t="67617" x="8455025" y="3687763"/>
          <p14:tracePt t="67633" x="8447088" y="3697288"/>
          <p14:tracePt t="67641" x="8429625" y="3705225"/>
          <p14:tracePt t="67649" x="8370888" y="3730625"/>
          <p14:tracePt t="67658" x="8310563" y="3738563"/>
          <p14:tracePt t="67665" x="8243888" y="3738563"/>
          <p14:tracePt t="67675" x="8166100" y="3748088"/>
          <p14:tracePt t="67681" x="8107363" y="3763963"/>
          <p14:tracePt t="67689" x="8039100" y="3763963"/>
          <p14:tracePt t="67697" x="8013700" y="3763963"/>
          <p14:tracePt t="67705" x="8005763" y="3763963"/>
          <p14:tracePt t="67712" x="7996238" y="3763963"/>
          <p14:tracePt t="67744" x="7988300" y="3763963"/>
          <p14:tracePt t="67753" x="7988300" y="3748088"/>
          <p14:tracePt t="67760" x="7996238" y="3748088"/>
          <p14:tracePt t="67769" x="7996238" y="3738563"/>
          <p14:tracePt t="67809" x="7980363" y="3738563"/>
          <p14:tracePt t="67817" x="7945438" y="3748088"/>
          <p14:tracePt t="67825" x="7945438" y="3756025"/>
          <p14:tracePt t="67833" x="7937500" y="3756025"/>
          <p14:tracePt t="67842" x="7902575" y="3790950"/>
          <p14:tracePt t="67849" x="7894638" y="3798888"/>
          <p14:tracePt t="67858" x="7886700" y="3798888"/>
          <p14:tracePt t="67888" x="7877175" y="3816350"/>
          <p14:tracePt t="67897" x="7877175" y="3824288"/>
          <p14:tracePt t="67937" x="7877175" y="3841750"/>
          <p14:tracePt t="67945" x="7886700" y="3857625"/>
          <p14:tracePt t="67961" x="7894638" y="3857625"/>
          <p14:tracePt t="67985" x="7912100" y="3867150"/>
          <p14:tracePt t="67993" x="7920038" y="3867150"/>
          <p14:tracePt t="68001" x="7927975" y="3867150"/>
          <p14:tracePt t="68042" x="7937500" y="3867150"/>
          <p14:tracePt t="68081" x="7954963" y="3892550"/>
          <p14:tracePt t="68088" x="7988300" y="3900488"/>
          <p14:tracePt t="68098" x="8039100" y="3908425"/>
          <p14:tracePt t="68105" x="8074025" y="3925888"/>
          <p14:tracePt t="68114" x="8107363" y="3935413"/>
          <p14:tracePt t="68122" x="8166100" y="3943350"/>
          <p14:tracePt t="68129" x="8251825" y="3968750"/>
          <p14:tracePt t="68137" x="8353425" y="4002088"/>
          <p14:tracePt t="68145" x="8523288" y="4052888"/>
          <p14:tracePt t="68152" x="8651875" y="4062413"/>
          <p14:tracePt t="68161" x="8753475" y="4062413"/>
          <p14:tracePt t="68169" x="8804275" y="4062413"/>
          <p14:tracePt t="68177" x="8829675" y="4062413"/>
          <p14:tracePt t="68713" x="8847138" y="4062413"/>
          <p14:tracePt t="68722" x="8888413" y="4037013"/>
          <p14:tracePt t="68728" x="8940800" y="4002088"/>
          <p14:tracePt t="68736" x="8999538" y="3994150"/>
          <p14:tracePt t="68745" x="9017000" y="3986213"/>
          <p14:tracePt t="68785" x="8956675" y="3976688"/>
          <p14:tracePt t="68793" x="8786813" y="3908425"/>
          <p14:tracePt t="68801" x="8583613" y="3841750"/>
          <p14:tracePt t="68809" x="8320088" y="3756025"/>
          <p14:tracePt t="68817" x="8132763" y="3687763"/>
          <p14:tracePt t="68825" x="8056563" y="3654425"/>
          <p14:tracePt t="68858" x="8056563" y="3671888"/>
          <p14:tracePt t="68865" x="8081963" y="3687763"/>
          <p14:tracePt t="68876" x="8115300" y="3705225"/>
          <p14:tracePt t="68881" x="8140700" y="3713163"/>
          <p14:tracePt t="68890" x="8166100" y="3738563"/>
          <p14:tracePt t="68906" x="8183563" y="3756025"/>
          <p14:tracePt t="68913" x="8183563" y="3790950"/>
          <p14:tracePt t="68923" x="8183563" y="3832225"/>
          <p14:tracePt t="68929" x="8183563" y="3892550"/>
          <p14:tracePt t="68937" x="8183563" y="3960813"/>
          <p14:tracePt t="68945" x="8183563" y="3994150"/>
          <p14:tracePt t="68953" x="8208963" y="4070350"/>
          <p14:tracePt t="68961" x="8294688" y="4181475"/>
          <p14:tracePt t="68969" x="8388350" y="4283075"/>
          <p14:tracePt t="68977" x="8515350" y="4402138"/>
          <p14:tracePt t="68985" x="8616950" y="4470400"/>
          <p14:tracePt t="68993" x="8728075" y="4538663"/>
          <p14:tracePt t="69001" x="8761413" y="4579938"/>
          <p14:tracePt t="69009" x="8778875" y="4597400"/>
          <p14:tracePt t="69025" x="8796338" y="4605338"/>
          <p14:tracePt t="69089" x="8796338" y="4614863"/>
          <p14:tracePt t="69513" x="8804275" y="4614863"/>
          <p14:tracePt t="69593" x="8812213" y="4614863"/>
          <p14:tracePt t="69601" x="8812213" y="4605338"/>
          <p14:tracePt t="69610" x="8829675" y="4597400"/>
          <p14:tracePt t="69617" x="8855075" y="4572000"/>
          <p14:tracePt t="69626" x="8872538" y="4564063"/>
          <p14:tracePt t="69633" x="8880475" y="4554538"/>
          <p14:tracePt t="69642" x="8888413" y="4546600"/>
          <p14:tracePt t="69681" x="8888413" y="4538663"/>
          <p14:tracePt t="69689" x="8880475" y="4538663"/>
          <p14:tracePt t="69697" x="8863013" y="4538663"/>
          <p14:tracePt t="69706" x="8847138" y="4538663"/>
          <p14:tracePt t="69713" x="8812213" y="4538663"/>
          <p14:tracePt t="69721" x="8786813" y="4538663"/>
          <p14:tracePt t="69729" x="8753475" y="4538663"/>
          <p14:tracePt t="69737" x="8710613" y="4538663"/>
          <p14:tracePt t="69745" x="8693150" y="4538663"/>
          <p14:tracePt t="69753" x="8667750" y="4529138"/>
          <p14:tracePt t="69761" x="8642350" y="4521200"/>
          <p14:tracePt t="69769" x="8616950" y="4495800"/>
          <p14:tracePt t="69776" x="8591550" y="4486275"/>
          <p14:tracePt t="69785" x="8558213" y="4452938"/>
          <p14:tracePt t="69793" x="8523288" y="4435475"/>
          <p14:tracePt t="69801" x="8497888" y="4419600"/>
          <p14:tracePt t="69810" x="8447088" y="4376738"/>
          <p14:tracePt t="69817" x="8404225" y="4351338"/>
          <p14:tracePt t="69826" x="8353425" y="4333875"/>
          <p14:tracePt t="69833" x="8302625" y="4308475"/>
          <p14:tracePt t="69842" x="8269288" y="4291013"/>
          <p14:tracePt t="69849" x="8243888" y="4275138"/>
          <p14:tracePt t="69858" x="8218488" y="4257675"/>
          <p14:tracePt t="69864" x="8201025" y="4249738"/>
          <p14:tracePt t="69874" x="8183563" y="4232275"/>
          <p14:tracePt t="69890" x="8166100" y="4224338"/>
          <p14:tracePt t="69896" x="8158163" y="4214813"/>
          <p14:tracePt t="69906" x="8150225" y="4206875"/>
          <p14:tracePt t="69961" x="8150225" y="4197350"/>
          <p14:tracePt t="69977" x="8150225" y="4181475"/>
          <p14:tracePt t="69992" x="8150225" y="4171950"/>
          <p14:tracePt t="70001" x="8150225" y="4164013"/>
          <p14:tracePt t="70010" x="8140700" y="4146550"/>
          <p14:tracePt t="70017" x="8132763" y="4130675"/>
          <p14:tracePt t="70026" x="8107363" y="4105275"/>
          <p14:tracePt t="70033" x="8089900" y="4095750"/>
          <p14:tracePt t="70042" x="8047038" y="4087813"/>
          <p14:tracePt t="70049" x="8039100" y="4087813"/>
          <p14:tracePt t="70057" x="8021638" y="4079875"/>
          <p14:tracePt t="70065" x="8013700" y="4079875"/>
          <p14:tracePt t="70073" x="7996238" y="4079875"/>
          <p14:tracePt t="70090" x="7988300" y="4079875"/>
          <p14:tracePt t="70097" x="7970838" y="4070350"/>
          <p14:tracePt t="70106" x="7962900" y="4070350"/>
          <p14:tracePt t="70113" x="7927975" y="4070350"/>
          <p14:tracePt t="70121" x="7894638" y="4070350"/>
          <p14:tracePt t="70129" x="7861300" y="4070350"/>
          <p14:tracePt t="70138" x="7826375" y="4070350"/>
          <p14:tracePt t="70145" x="7775575" y="4070350"/>
          <p14:tracePt t="70153" x="7750175" y="4070350"/>
          <p14:tracePt t="70161" x="7691438" y="4070350"/>
          <p14:tracePt t="70169" x="7623175" y="4070350"/>
          <p14:tracePt t="70177" x="7546975" y="4070350"/>
          <p14:tracePt t="70185" x="7494588" y="4070350"/>
          <p14:tracePt t="70193" x="7435850" y="4070350"/>
          <p14:tracePt t="70201" x="7377113" y="4052888"/>
          <p14:tracePt t="70210" x="7324725" y="4044950"/>
          <p14:tracePt t="70217" x="7258050" y="4037013"/>
          <p14:tracePt t="70226" x="7180263" y="4002088"/>
          <p14:tracePt t="70233" x="7129463" y="3986213"/>
          <p14:tracePt t="70243" x="7096125" y="3960813"/>
          <p14:tracePt t="70250" x="7045325" y="3908425"/>
          <p14:tracePt t="70257" x="6977063" y="3849688"/>
          <p14:tracePt t="70265" x="6908800" y="3773488"/>
          <p14:tracePt t="70275" x="6815138" y="3679825"/>
          <p14:tracePt t="70281" x="6764338" y="3611563"/>
          <p14:tracePt t="70290" x="6705600" y="3552825"/>
          <p14:tracePt t="70297" x="6670675" y="3502025"/>
          <p14:tracePt t="70305" x="6645275" y="3475038"/>
          <p14:tracePt t="70313" x="6619875" y="3449638"/>
          <p14:tracePt t="70321" x="6602413" y="3424238"/>
          <p14:tracePt t="70330" x="6602413" y="3408363"/>
          <p14:tracePt t="70338" x="6594475" y="3408363"/>
          <p14:tracePt t="70345" x="6594475" y="3398838"/>
          <p14:tracePt t="70353" x="6594475" y="3390900"/>
          <p14:tracePt t="70361" x="6594475" y="3382963"/>
          <p14:tracePt t="70370" x="6594475" y="3373438"/>
          <p14:tracePt t="70385" x="6594475" y="3365500"/>
          <p14:tracePt t="70505" x="6594475" y="3348038"/>
          <p14:tracePt t="70521" x="6594475" y="3340100"/>
          <p14:tracePt t="70538" x="6611938" y="3330575"/>
          <p14:tracePt t="70553" x="6611938" y="3314700"/>
          <p14:tracePt t="70561" x="6611938" y="3305175"/>
          <p14:tracePt t="70569" x="6611938" y="3279775"/>
          <p14:tracePt t="70577" x="6611938" y="3254375"/>
          <p14:tracePt t="70585" x="6611938" y="3228975"/>
          <p14:tracePt t="70594" x="6586538" y="3186113"/>
          <p14:tracePt t="70602" x="6561138" y="3152775"/>
          <p14:tracePt t="70609" x="6535738" y="3119438"/>
          <p14:tracePt t="70618" x="6492875" y="3076575"/>
          <p14:tracePt t="70626" x="6442075" y="3025775"/>
          <p14:tracePt t="70632" x="6391275" y="2982913"/>
          <p14:tracePt t="70643" x="6330950" y="2965450"/>
          <p14:tracePt t="70649" x="6272213" y="2922588"/>
          <p14:tracePt t="70657" x="6194425" y="2889250"/>
          <p14:tracePt t="70665" x="6153150" y="2871788"/>
          <p14:tracePt t="70674" x="6110288" y="2863850"/>
          <p14:tracePt t="70681" x="6084888" y="2846388"/>
          <p14:tracePt t="70761" x="6118225" y="2855913"/>
          <p14:tracePt t="70769" x="6153150" y="2855913"/>
          <p14:tracePt t="70777" x="6161088" y="2863850"/>
          <p14:tracePt t="70785" x="6203950" y="2863850"/>
          <p14:tracePt t="70793" x="6254750" y="2881313"/>
          <p14:tracePt t="70801" x="6297613" y="2881313"/>
          <p14:tracePt t="70810" x="6348413" y="2889250"/>
          <p14:tracePt t="70817" x="6432550" y="2897188"/>
          <p14:tracePt t="70826" x="6535738" y="2932113"/>
          <p14:tracePt t="70833" x="6637338" y="2965450"/>
          <p14:tracePt t="70842" x="6756400" y="3000375"/>
          <p14:tracePt t="70849" x="6900863" y="3067050"/>
          <p14:tracePt t="70857" x="7035800" y="3127375"/>
          <p14:tracePt t="70865" x="7164388" y="3186113"/>
          <p14:tracePt t="70873" x="7283450" y="3246438"/>
          <p14:tracePt t="70893" x="7453313" y="3365500"/>
          <p14:tracePt t="70897" x="7537450" y="3433763"/>
          <p14:tracePt t="70905" x="7597775" y="3502025"/>
          <p14:tracePt t="70913" x="7631113" y="3552825"/>
          <p14:tracePt t="70920" x="7673975" y="3619500"/>
          <p14:tracePt t="70929" x="7699375" y="3679825"/>
          <p14:tracePt t="70937" x="7732713" y="3738563"/>
          <p14:tracePt t="70945" x="7775575" y="3806825"/>
          <p14:tracePt t="70953" x="7800975" y="3883025"/>
          <p14:tracePt t="70961" x="7843838" y="3943350"/>
          <p14:tracePt t="70969" x="7886700" y="4037013"/>
          <p14:tracePt t="70977" x="7945438" y="4113213"/>
          <p14:tracePt t="70985" x="8013700" y="4214813"/>
          <p14:tracePt t="70993" x="8107363" y="4325938"/>
          <p14:tracePt t="71001" x="8175625" y="4445000"/>
          <p14:tracePt t="71010" x="8277225" y="4546600"/>
          <p14:tracePt t="71018" x="8370888" y="4657725"/>
          <p14:tracePt t="71026" x="8447088" y="4759325"/>
          <p14:tracePt t="71033" x="8532813" y="4868863"/>
          <p14:tracePt t="71041" x="8634413" y="4987925"/>
          <p14:tracePt t="71049" x="8728075" y="5099050"/>
          <p14:tracePt t="71057" x="8837613" y="5226050"/>
          <p14:tracePt t="71065" x="8966200" y="5380038"/>
          <p14:tracePt t="71074" x="9058275" y="5472113"/>
          <p14:tracePt t="74762" x="8966200" y="5922963"/>
          <p14:tracePt t="74769" x="8821738" y="5761038"/>
          <p14:tracePt t="74778" x="8659813" y="5616575"/>
          <p14:tracePt t="74784" x="8480425" y="5497513"/>
          <p14:tracePt t="74795" x="8277225" y="5362575"/>
          <p14:tracePt t="74800" x="8064500" y="5251450"/>
          <p14:tracePt t="74810" x="7869238" y="5149850"/>
          <p14:tracePt t="74818" x="7673975" y="5056188"/>
          <p14:tracePt t="74826" x="7529513" y="5005388"/>
          <p14:tracePt t="74833" x="7392988" y="4946650"/>
          <p14:tracePt t="74842" x="7283450" y="4911725"/>
          <p14:tracePt t="74850" x="7189788" y="4868863"/>
          <p14:tracePt t="74857" x="7113588" y="4827588"/>
          <p14:tracePt t="74865" x="7053263" y="4792663"/>
          <p14:tracePt t="74879" x="7010400" y="4767263"/>
          <p14:tracePt t="74881" x="6985000" y="4741863"/>
          <p14:tracePt t="74889" x="6977063" y="4724400"/>
          <p14:tracePt t="74897" x="6969125" y="4699000"/>
          <p14:tracePt t="74905" x="6969125" y="4683125"/>
          <p14:tracePt t="74913" x="6969125" y="4648200"/>
          <p14:tracePt t="74921" x="6969125" y="4614863"/>
          <p14:tracePt t="74929" x="6969125" y="4572000"/>
          <p14:tracePt t="74937" x="6969125" y="4554538"/>
          <p14:tracePt t="74945" x="6969125" y="4529138"/>
          <p14:tracePt t="74953" x="6934200" y="4503738"/>
          <p14:tracePt t="74962" x="6908800" y="4478338"/>
          <p14:tracePt t="74969" x="6858000" y="4460875"/>
          <p14:tracePt t="74978" x="6824663" y="4427538"/>
          <p14:tracePt t="74985" x="6756400" y="4402138"/>
          <p14:tracePt t="74995" x="6696075" y="4376738"/>
          <p14:tracePt t="75001" x="6662738" y="4359275"/>
          <p14:tracePt t="75010" x="6611938" y="4341813"/>
          <p14:tracePt t="75017" x="6561138" y="4316413"/>
          <p14:tracePt t="75025" x="6518275" y="4300538"/>
          <p14:tracePt t="75033" x="6457950" y="4283075"/>
          <p14:tracePt t="75042" x="6391275" y="4240213"/>
          <p14:tracePt t="75049" x="6272213" y="4197350"/>
          <p14:tracePt t="75057" x="6194425" y="4146550"/>
          <p14:tracePt t="75065" x="6110288" y="4105275"/>
          <p14:tracePt t="75073" x="6034088" y="4062413"/>
          <p14:tracePt t="75080" x="5922963" y="4002088"/>
          <p14:tracePt t="75089" x="5864225" y="3960813"/>
          <p14:tracePt t="75097" x="5795963" y="3917950"/>
          <p14:tracePt t="75105" x="5761038" y="3867150"/>
          <p14:tracePt t="75113" x="5719763" y="3816350"/>
          <p14:tracePt t="75121" x="5684838" y="3763963"/>
          <p14:tracePt t="75129" x="5676900" y="3738563"/>
          <p14:tracePt t="75137" x="5659438" y="3722688"/>
          <p14:tracePt t="75145" x="5659438" y="3687763"/>
          <p14:tracePt t="75153" x="5641975" y="3654425"/>
          <p14:tracePt t="75162" x="5641975" y="3636963"/>
          <p14:tracePt t="75169" x="5641975" y="3629025"/>
          <p14:tracePt t="75178" x="5641975" y="3611563"/>
          <p14:tracePt t="75185" x="5641975" y="3603625"/>
          <p14:tracePt t="75195" x="5641975" y="3594100"/>
          <p14:tracePt t="75201" x="5641975" y="3586163"/>
          <p14:tracePt t="75210" x="5634038" y="3578225"/>
          <p14:tracePt t="75233" x="5634038" y="3560763"/>
          <p14:tracePt t="75242" x="5626100" y="3552825"/>
          <p14:tracePt t="75249" x="5626100" y="3543300"/>
          <p14:tracePt t="75257" x="5608638" y="3527425"/>
          <p14:tracePt t="75265" x="5608638" y="3517900"/>
          <p14:tracePt t="75273" x="5591175" y="3509963"/>
          <p14:tracePt t="75281" x="5583238" y="3502025"/>
          <p14:tracePt t="75297" x="5565775" y="3484563"/>
          <p14:tracePt t="75313" x="5549900" y="3484563"/>
          <p14:tracePt t="75329" x="5540375" y="3484563"/>
          <p14:tracePt t="75361" x="5532438" y="3475038"/>
          <p14:tracePt t="75369" x="5524500" y="3467100"/>
          <p14:tracePt t="75378" x="5524500" y="3459163"/>
          <p14:tracePt t="75386" x="5507038" y="3449638"/>
          <p14:tracePt t="75401" x="5489575" y="3433763"/>
          <p14:tracePt t="75409" x="5464175" y="3424238"/>
          <p14:tracePt t="75417" x="5446713" y="3408363"/>
          <p14:tracePt t="75426" x="5438775" y="3408363"/>
          <p14:tracePt t="75433" x="5421313" y="3398838"/>
          <p14:tracePt t="75443" x="5395913" y="3398838"/>
          <p14:tracePt t="75449" x="5387975" y="3398838"/>
          <p14:tracePt t="75457" x="5380038" y="3390900"/>
          <p14:tracePt t="75465" x="5370513" y="3382963"/>
          <p14:tracePt t="75473" x="5362575" y="3373438"/>
          <p14:tracePt t="75497" x="5353050" y="3373438"/>
          <p14:tracePt t="75521" x="5345113" y="3365500"/>
          <p14:tracePt t="75545" x="5337175" y="3355975"/>
          <p14:tracePt t="75554" x="5327650" y="3348038"/>
          <p14:tracePt t="75649" x="5319713" y="3340100"/>
          <p14:tracePt t="75665" x="5311775" y="3340100"/>
          <p14:tracePt t="75682" x="5302250" y="3330575"/>
          <p14:tracePt t="75720" x="5294313" y="3322638"/>
          <p14:tracePt t="75873" x="5294313" y="3314700"/>
          <p14:tracePt t="75882" x="5302250" y="3314700"/>
          <p14:tracePt t="75889" x="5327650" y="3314700"/>
          <p14:tracePt t="75897" x="5345113" y="3322638"/>
          <p14:tracePt t="75913" x="5380038" y="3330575"/>
          <p14:tracePt t="75920" x="5395913" y="3330575"/>
          <p14:tracePt t="75929" x="5405438" y="3340100"/>
          <p14:tracePt t="75936" x="5438775" y="3348038"/>
          <p14:tracePt t="75946" x="5446713" y="3355975"/>
          <p14:tracePt t="75962" x="5464175" y="3355975"/>
          <p14:tracePt t="75969" x="5481638" y="3365500"/>
          <p14:tracePt t="76025" x="5489575" y="3365500"/>
          <p14:tracePt t="76042" x="5507038" y="3365500"/>
          <p14:tracePt t="76057" x="5514975" y="3365500"/>
          <p14:tracePt t="76065" x="5532438" y="3373438"/>
          <p14:tracePt t="76073" x="5540375" y="3373438"/>
          <p14:tracePt t="76081" x="5549900" y="3373438"/>
          <p14:tracePt t="76090" x="5557838" y="3382963"/>
          <p14:tracePt t="76097" x="5575300" y="3382963"/>
          <p14:tracePt t="76105" x="5600700" y="3390900"/>
          <p14:tracePt t="76112" x="5626100" y="3398838"/>
          <p14:tracePt t="76121" x="5676900" y="3433763"/>
          <p14:tracePt t="76129" x="5727700" y="3449638"/>
          <p14:tracePt t="76137" x="5788025" y="3459163"/>
          <p14:tracePt t="76145" x="5872163" y="3492500"/>
          <p14:tracePt t="76153" x="5965825" y="3509963"/>
          <p14:tracePt t="76162" x="6049963" y="3543300"/>
          <p14:tracePt t="76169" x="6153150" y="3568700"/>
          <p14:tracePt t="76180" x="6254750" y="3603625"/>
          <p14:tracePt t="76184" x="6348413" y="3629025"/>
          <p14:tracePt t="76193" x="6432550" y="3671888"/>
          <p14:tracePt t="76201" x="6510338" y="3713163"/>
          <p14:tracePt t="76210" x="6586538" y="3738563"/>
          <p14:tracePt t="76217" x="6662738" y="3790950"/>
          <p14:tracePt t="76226" x="6756400" y="3841750"/>
          <p14:tracePt t="76232" x="6832600" y="3883025"/>
          <p14:tracePt t="76242" x="6926263" y="3935413"/>
          <p14:tracePt t="76249" x="7002463" y="3994150"/>
          <p14:tracePt t="76257" x="7104063" y="4062413"/>
          <p14:tracePt t="76265" x="7172325" y="4121150"/>
          <p14:tracePt t="76274" x="7265988" y="4189413"/>
          <p14:tracePt t="76281" x="7342188" y="4265613"/>
          <p14:tracePt t="76289" x="7435850" y="4351338"/>
          <p14:tracePt t="76297" x="7512050" y="4402138"/>
          <p14:tracePt t="76305" x="7605713" y="4470400"/>
          <p14:tracePt t="76313" x="7681913" y="4529138"/>
          <p14:tracePt t="76321" x="7775575" y="4589463"/>
          <p14:tracePt t="76330" x="7843838" y="4640263"/>
          <p14:tracePt t="76337" x="7894638" y="4691063"/>
          <p14:tracePt t="76346" x="7962900" y="4749800"/>
          <p14:tracePt t="76353" x="7996238" y="4784725"/>
          <p14:tracePt t="76362" x="8013700" y="4818063"/>
          <p14:tracePt t="76369" x="8013700" y="4827588"/>
          <p14:tracePt t="76379" x="8031163" y="4843463"/>
          <p14:tracePt t="76386" x="8031163" y="4860925"/>
          <p14:tracePt t="76395" x="8047038" y="4886325"/>
          <p14:tracePt t="76401" x="8047038" y="4894263"/>
          <p14:tracePt t="76410" x="8064500" y="4911725"/>
          <p14:tracePt t="76417" x="8081963" y="4929188"/>
          <p14:tracePt t="76426" x="8089900" y="4954588"/>
          <p14:tracePt t="76433" x="8107363" y="4972050"/>
          <p14:tracePt t="76441" x="8107363" y="4979988"/>
          <p14:tracePt t="76450" x="8107363" y="4997450"/>
          <p14:tracePt t="76473" x="8107363" y="5005388"/>
          <p14:tracePt t="76553" x="8107363" y="5022850"/>
          <p14:tracePt t="76593" x="8081963" y="5030788"/>
          <p14:tracePt t="76601" x="8074025" y="5030788"/>
          <p14:tracePt t="76608" x="8047038" y="5030788"/>
          <p14:tracePt t="76617" x="8021638" y="5038725"/>
          <p14:tracePt t="76626" x="7996238" y="5038725"/>
          <p14:tracePt t="76633" x="7970838" y="5048250"/>
          <p14:tracePt t="76641" x="7937500" y="5064125"/>
          <p14:tracePt t="76650" x="7920038" y="5064125"/>
          <p14:tracePt t="76657" x="7912100" y="5073650"/>
          <p14:tracePt t="76665" x="7877175" y="5081588"/>
          <p14:tracePt t="76681" x="7843838" y="5091113"/>
          <p14:tracePt t="76697" x="7835900" y="5091113"/>
          <p14:tracePt t="76706" x="7835900" y="5099050"/>
          <p14:tracePt t="76721" x="7826375" y="5106988"/>
          <p14:tracePt t="76745" x="7826375" y="5116513"/>
          <p14:tracePt t="76769" x="7818438" y="5116513"/>
          <p14:tracePt t="76785" x="7810500" y="5116513"/>
          <p14:tracePt t="76801" x="7800975" y="5132388"/>
          <p14:tracePt t="76816" x="7793038" y="5141913"/>
          <p14:tracePt t="76841" x="7793038" y="5157788"/>
          <p14:tracePt t="76849" x="7783513" y="5157788"/>
          <p14:tracePt t="76929" x="7783513" y="5141913"/>
          <p14:tracePt t="76937" x="7783513" y="5099050"/>
          <p14:tracePt t="76946" x="7783513" y="5048250"/>
          <p14:tracePt t="76954" x="7783513" y="5005388"/>
          <p14:tracePt t="76962" x="7783513" y="4954588"/>
          <p14:tracePt t="76969" x="7783513" y="4894263"/>
          <p14:tracePt t="76977" x="7783513" y="4818063"/>
          <p14:tracePt t="76985" x="7793038" y="4759325"/>
          <p14:tracePt t="76993" x="7800975" y="4699000"/>
          <p14:tracePt t="77001" x="7818438" y="4657725"/>
          <p14:tracePt t="77010" x="7843838" y="4630738"/>
          <p14:tracePt t="77018" x="7843838" y="4614863"/>
          <p14:tracePt t="77026" x="7869238" y="4589463"/>
          <p14:tracePt t="77033" x="7877175" y="4572000"/>
          <p14:tracePt t="77185" x="7877175" y="4589463"/>
          <p14:tracePt t="77192" x="7877175" y="4614863"/>
          <p14:tracePt t="77201" x="7869238" y="4648200"/>
          <p14:tracePt t="77209" x="7861300" y="4683125"/>
          <p14:tracePt t="77217" x="7843838" y="4716463"/>
          <p14:tracePt t="77226" x="7835900" y="4749800"/>
          <p14:tracePt t="77233" x="7818438" y="4775200"/>
          <p14:tracePt t="77241" x="7800975" y="4792663"/>
          <p14:tracePt t="77249" x="7793038" y="4827588"/>
          <p14:tracePt t="77258" x="7783513" y="4835525"/>
          <p14:tracePt t="77266" x="7783513" y="4852988"/>
          <p14:tracePt t="77273" x="7783513" y="4860925"/>
          <p14:tracePt t="77289" x="7783513" y="4878388"/>
          <p14:tracePt t="77297" x="7783513" y="4886325"/>
          <p14:tracePt t="77369" x="7783513" y="4894263"/>
          <p14:tracePt t="77393" x="7775575" y="4911725"/>
          <p14:tracePt t="77417" x="7775575" y="4919663"/>
          <p14:tracePt t="77425" x="7767638" y="4929188"/>
          <p14:tracePt t="77497" x="7758113" y="4929188"/>
          <p14:tracePt t="77576" x="7750175" y="4929188"/>
          <p14:tracePt t="77681" x="7742238" y="4929188"/>
          <p14:tracePt t="77713" x="7732713" y="4929188"/>
          <p14:tracePt t="77738" x="7716838" y="4929188"/>
          <p14:tracePt t="78057" x="7699375" y="4937125"/>
          <p14:tracePt t="78065" x="7681913" y="4946650"/>
          <p14:tracePt t="78073" x="7673975" y="4954588"/>
          <p14:tracePt t="78090" x="7673975" y="4962525"/>
          <p14:tracePt t="78130" x="7666038" y="4962525"/>
          <p14:tracePt t="78178" x="7656513" y="4962525"/>
          <p14:tracePt t="78201" x="7656513" y="4954588"/>
          <p14:tracePt t="78849" x="7656513" y="4946650"/>
          <p14:tracePt t="78865" x="7666038" y="4929188"/>
          <p14:tracePt t="78872" x="7673975" y="4911725"/>
          <p14:tracePt t="78881" x="7691438" y="4903788"/>
          <p14:tracePt t="78889" x="7691438" y="4894263"/>
          <p14:tracePt t="78897" x="7699375" y="4868863"/>
          <p14:tracePt t="78905" x="7699375" y="4860925"/>
          <p14:tracePt t="78913" x="7724775" y="4843463"/>
          <p14:tracePt t="78921" x="7724775" y="4835525"/>
          <p14:tracePt t="78930" x="7742238" y="4810125"/>
          <p14:tracePt t="78937" x="7750175" y="4802188"/>
          <p14:tracePt t="78947" x="7767638" y="4767263"/>
          <p14:tracePt t="78953" x="7783513" y="4759325"/>
          <p14:tracePt t="78961" x="7810500" y="4724400"/>
          <p14:tracePt t="78969" x="7835900" y="4699000"/>
          <p14:tracePt t="78978" x="7869238" y="4657725"/>
          <p14:tracePt t="78985" x="7894638" y="4630738"/>
          <p14:tracePt t="78994" x="7927975" y="4579938"/>
          <p14:tracePt t="79001" x="7962900" y="4546600"/>
          <p14:tracePt t="79009" x="7996238" y="4495800"/>
          <p14:tracePt t="79017" x="8039100" y="4445000"/>
          <p14:tracePt t="79025" x="8064500" y="4410075"/>
          <p14:tracePt t="79033" x="8099425" y="4368800"/>
          <p14:tracePt t="79041" x="8132763" y="4333875"/>
          <p14:tracePt t="79049" x="8158163" y="4308475"/>
          <p14:tracePt t="79057" x="8183563" y="4275138"/>
          <p14:tracePt t="79065" x="8201025" y="4257675"/>
          <p14:tracePt t="79073" x="8226425" y="4232275"/>
          <p14:tracePt t="79081" x="8234363" y="4197350"/>
          <p14:tracePt t="79089" x="8251825" y="4171950"/>
          <p14:tracePt t="79097" x="8269288" y="4146550"/>
          <p14:tracePt t="79105" x="8294688" y="4113213"/>
          <p14:tracePt t="79113" x="8294688" y="4095750"/>
          <p14:tracePt t="79121" x="8310563" y="4062413"/>
          <p14:tracePt t="79130" x="8328025" y="4019550"/>
          <p14:tracePt t="79137" x="8353425" y="4002088"/>
          <p14:tracePt t="79146" x="8370888" y="3976688"/>
          <p14:tracePt t="79153" x="8388350" y="3960813"/>
          <p14:tracePt t="79161" x="8396288" y="3943350"/>
          <p14:tracePt t="79169" x="8413750" y="3935413"/>
          <p14:tracePt t="79177" x="8429625" y="3908425"/>
          <p14:tracePt t="79185" x="8447088" y="3900488"/>
          <p14:tracePt t="79194" x="8464550" y="3883025"/>
          <p14:tracePt t="79201" x="8480425" y="3867150"/>
          <p14:tracePt t="79209" x="8507413" y="3849688"/>
          <p14:tracePt t="79217" x="8515350" y="3832225"/>
          <p14:tracePt t="79225" x="8532813" y="3816350"/>
          <p14:tracePt t="79233" x="8540750" y="3790950"/>
          <p14:tracePt t="79241" x="8558213" y="3756025"/>
          <p14:tracePt t="79249" x="8583613" y="3722688"/>
          <p14:tracePt t="79256" x="8599488" y="3687763"/>
          <p14:tracePt t="79265" x="8642350" y="3636963"/>
          <p14:tracePt t="79273" x="8651875" y="3586163"/>
          <p14:tracePt t="79281" x="8693150" y="3535363"/>
          <p14:tracePt t="79289" x="8728075" y="3484563"/>
          <p14:tracePt t="79297" x="8753475" y="3459163"/>
          <p14:tracePt t="79305" x="8786813" y="3424238"/>
          <p14:tracePt t="79313" x="8812213" y="3398838"/>
          <p14:tracePt t="79321" x="8837613" y="3382963"/>
          <p14:tracePt t="79330" x="8872538" y="3355975"/>
          <p14:tracePt t="79337" x="8905875" y="3340100"/>
          <p14:tracePt t="79346" x="8940800" y="3314700"/>
          <p14:tracePt t="79353" x="8956675" y="3297238"/>
          <p14:tracePt t="79361" x="8991600" y="3271838"/>
          <p14:tracePt t="79369" x="9024938" y="3254375"/>
          <p14:tracePt t="79377" x="9042400" y="3238500"/>
          <p14:tracePt t="79385" x="9067800" y="3221038"/>
          <p14:tracePt t="79394" x="9093200" y="3195638"/>
          <p14:tracePt t="79401" x="9118600" y="3170238"/>
          <p14:tracePt t="79882" x="9101138" y="3127375"/>
          <p14:tracePt t="79890" x="9032875" y="3170238"/>
          <p14:tracePt t="79898" x="8999538" y="3221038"/>
          <p14:tracePt t="79905" x="8940800" y="3279775"/>
          <p14:tracePt t="79914" x="8897938" y="3330575"/>
          <p14:tracePt t="79922" x="8855075" y="3408363"/>
          <p14:tracePt t="79931" x="8821738" y="3502025"/>
          <p14:tracePt t="79937" x="8786813" y="3578225"/>
          <p14:tracePt t="79947" x="8753475" y="3687763"/>
          <p14:tracePt t="79952" x="8718550" y="3763963"/>
          <p14:tracePt t="79961" x="8710613" y="3841750"/>
          <p14:tracePt t="79969" x="8693150" y="3900488"/>
          <p14:tracePt t="79978" x="8677275" y="3951288"/>
          <p14:tracePt t="79984" x="8667750" y="3986213"/>
          <p14:tracePt t="79993" x="8634413" y="4019550"/>
          <p14:tracePt t="80000" x="8616950" y="4044950"/>
          <p14:tracePt t="80008" x="8599488" y="4062413"/>
          <p14:tracePt t="80017" x="8583613" y="4070350"/>
          <p14:tracePt t="80025" x="8558213" y="4079875"/>
          <p14:tracePt t="80033" x="8532813" y="4079875"/>
          <p14:tracePt t="80041" x="8507413" y="4095750"/>
          <p14:tracePt t="80049" x="8497888" y="4095750"/>
          <p14:tracePt t="80057" x="8480425" y="4105275"/>
          <p14:tracePt t="80065" x="8480425" y="4113213"/>
          <p14:tracePt t="80073" x="8455025" y="4121150"/>
          <p14:tracePt t="80089" x="8439150" y="4138613"/>
          <p14:tracePt t="80121" x="8439150" y="4146550"/>
          <p14:tracePt t="80130" x="8439150" y="4156075"/>
          <p14:tracePt t="80136" x="8439150" y="4171950"/>
          <p14:tracePt t="80145" x="8439150" y="4181475"/>
          <p14:tracePt t="80153" x="8439150" y="4197350"/>
          <p14:tracePt t="80161" x="8439150" y="4206875"/>
          <p14:tracePt t="80169" x="8439150" y="4224338"/>
          <p14:tracePt t="80178" x="8472488" y="4249738"/>
          <p14:tracePt t="80185" x="8489950" y="4257675"/>
          <p14:tracePt t="80194" x="8515350" y="4283075"/>
          <p14:tracePt t="80201" x="8540750" y="4300538"/>
          <p14:tracePt t="80209" x="8574088" y="4325938"/>
          <p14:tracePt t="80217" x="8583613" y="4333875"/>
          <p14:tracePt t="80225" x="8591550" y="4351338"/>
          <p14:tracePt t="80233" x="8591550" y="4376738"/>
          <p14:tracePt t="80241" x="8591550" y="4402138"/>
          <p14:tracePt t="80248" x="8591550" y="4427538"/>
          <p14:tracePt t="80256" x="8591550" y="4470400"/>
          <p14:tracePt t="80265" x="8591550" y="4486275"/>
          <p14:tracePt t="80272" x="8591550" y="4521200"/>
          <p14:tracePt t="80281" x="8591550" y="4564063"/>
          <p14:tracePt t="80288" x="8566150" y="4614863"/>
          <p14:tracePt t="80297" x="8548688" y="4657725"/>
          <p14:tracePt t="80304" x="8515350" y="4708525"/>
          <p14:tracePt t="80314" x="8497888" y="4767263"/>
          <p14:tracePt t="80320" x="8464550" y="4818063"/>
          <p14:tracePt t="80331" x="8455025" y="4852988"/>
          <p14:tracePt t="80337" x="8455025" y="4886325"/>
          <p14:tracePt t="80346" x="8447088" y="4919663"/>
          <p14:tracePt t="80353" x="8447088" y="4929188"/>
          <p14:tracePt t="80362" x="8447088" y="4954588"/>
          <p14:tracePt t="80369" x="8447088" y="4962525"/>
          <p14:tracePt t="80392" x="8447088" y="4972050"/>
          <p14:tracePt t="80513" x="8447088" y="4987925"/>
          <p14:tracePt t="80609" x="8429625" y="4997450"/>
          <p14:tracePt t="80616" x="8378825" y="4979988"/>
          <p14:tracePt t="80624" x="8320088" y="4937125"/>
          <p14:tracePt t="80632" x="8251825" y="4911725"/>
          <p14:tracePt t="80640" x="8166100" y="4860925"/>
          <p14:tracePt t="80649" x="8099425" y="4818063"/>
          <p14:tracePt t="80656" x="8021638" y="4775200"/>
          <p14:tracePt t="80665" x="7962900" y="4724400"/>
          <p14:tracePt t="80672" x="7894638" y="4683125"/>
          <p14:tracePt t="80681" x="7843838" y="4630738"/>
          <p14:tracePt t="80689" x="7800975" y="4579938"/>
          <p14:tracePt t="80697" x="7767638" y="4513263"/>
          <p14:tracePt t="80705" x="7724775" y="4452938"/>
          <p14:tracePt t="80714" x="7699375" y="4376738"/>
          <p14:tracePt t="80721" x="7673975" y="4300538"/>
          <p14:tracePt t="80730" x="7666038" y="4240213"/>
          <p14:tracePt t="80737" x="7631113" y="4164013"/>
          <p14:tracePt t="80744" x="7623175" y="4138613"/>
          <p14:tracePt t="80752" x="7597775" y="4087813"/>
          <p14:tracePt t="80761" x="7588250" y="4062413"/>
          <p14:tracePt t="80768" x="7588250" y="4037013"/>
          <p14:tracePt t="80778" x="7588250" y="4027488"/>
          <p14:tracePt t="80785" x="7580313" y="4019550"/>
          <p14:tracePt t="80897" x="7572375" y="4011613"/>
          <p14:tracePt t="80905" x="7562850" y="4011613"/>
          <p14:tracePt t="80914" x="7554913" y="4011613"/>
          <p14:tracePt t="80930" x="7546975" y="4011613"/>
          <p14:tracePt t="80954" x="7529513" y="4019550"/>
          <p14:tracePt t="80970" x="7521575" y="4019550"/>
          <p14:tracePt t="80985" x="7504113" y="4019550"/>
          <p14:tracePt t="80993" x="7494588" y="4019550"/>
          <p14:tracePt t="81001" x="7486650" y="4019550"/>
          <p14:tracePt t="81009" x="7461250" y="4019550"/>
          <p14:tracePt t="81017" x="7453313" y="4019550"/>
          <p14:tracePt t="81025" x="7435850" y="4019550"/>
          <p14:tracePt t="81033" x="7418388" y="4027488"/>
          <p14:tracePt t="81049" x="7402513" y="4027488"/>
          <p14:tracePt t="81057" x="7392988" y="4027488"/>
          <p14:tracePt t="81065" x="7359650" y="4037013"/>
          <p14:tracePt t="81073" x="7350125" y="4037013"/>
          <p14:tracePt t="81082" x="7324725" y="4037013"/>
          <p14:tracePt t="81089" x="7316788" y="4037013"/>
          <p14:tracePt t="81098" x="7308850" y="4037013"/>
          <p14:tracePt t="81105" x="7291388" y="4037013"/>
          <p14:tracePt t="81115" x="7283450" y="4037013"/>
          <p14:tracePt t="81122" x="7273925" y="4037013"/>
          <p14:tracePt t="81131" x="7265988" y="4037013"/>
          <p14:tracePt t="81138" x="7258050" y="4037013"/>
          <p14:tracePt t="81145" x="7248525" y="4037013"/>
          <p14:tracePt t="81154" x="7240588" y="4037013"/>
          <p14:tracePt t="81163" x="7232650" y="4027488"/>
          <p14:tracePt t="81170" x="7223125" y="4019550"/>
          <p14:tracePt t="81178" x="7215188" y="4002088"/>
          <p14:tracePt t="81186" x="7205663" y="4002088"/>
          <p14:tracePt t="81193" x="7197725" y="4002088"/>
          <p14:tracePt t="81202" x="7189788" y="4002088"/>
          <p14:tracePt t="81217" x="7180263" y="3994150"/>
          <p14:tracePt t="81265" x="7164388" y="3994150"/>
          <p14:tracePt t="81329" x="7154863" y="3994150"/>
          <p14:tracePt t="81338" x="7146925" y="3994150"/>
          <p14:tracePt t="81344" x="7138988" y="3986213"/>
          <p14:tracePt t="81353" x="7121525" y="3986213"/>
          <p14:tracePt t="81361" x="7113588" y="3986213"/>
          <p14:tracePt t="81369" x="7096125" y="3976688"/>
          <p14:tracePt t="81378" x="7078663" y="3976688"/>
          <p14:tracePt t="81385" x="7078663" y="3968750"/>
          <p14:tracePt t="81393" x="7061200" y="3968750"/>
          <p14:tracePt t="81402" x="7053263" y="3960813"/>
          <p14:tracePt t="81545" x="7061200" y="3960813"/>
          <p14:tracePt t="81553" x="7070725" y="3960813"/>
          <p14:tracePt t="81561" x="7096125" y="3960813"/>
          <p14:tracePt t="81570" x="7121525" y="3960813"/>
          <p14:tracePt t="81578" x="7129463" y="3968750"/>
          <p14:tracePt t="81585" x="7154863" y="3968750"/>
          <p14:tracePt t="81593" x="7172325" y="3976688"/>
          <p14:tracePt t="81608" x="7180263" y="3986213"/>
          <p14:tracePt t="81617" x="7189788" y="3986213"/>
          <p14:tracePt t="81641" x="7197725" y="3986213"/>
          <p14:tracePt t="81698" x="7205663" y="3994150"/>
          <p14:tracePt t="81769" x="7223125" y="3994150"/>
          <p14:tracePt t="81777" x="7232650" y="4002088"/>
          <p14:tracePt t="81785" x="7240588" y="4011613"/>
          <p14:tracePt t="81793" x="7265988" y="4011613"/>
          <p14:tracePt t="81801" x="7283450" y="4027488"/>
          <p14:tracePt t="81809" x="7308850" y="4044950"/>
          <p14:tracePt t="81817" x="7334250" y="4052888"/>
          <p14:tracePt t="81825" x="7367588" y="4087813"/>
          <p14:tracePt t="81833" x="7402513" y="4105275"/>
          <p14:tracePt t="81841" x="7443788" y="4146550"/>
          <p14:tracePt t="81849" x="7469188" y="4171950"/>
          <p14:tracePt t="81857" x="7521575" y="4214813"/>
          <p14:tracePt t="81866" x="7546975" y="4232275"/>
          <p14:tracePt t="81873" x="7597775" y="4275138"/>
          <p14:tracePt t="81882" x="7631113" y="4308475"/>
          <p14:tracePt t="81900" x="7691438" y="4359275"/>
          <p14:tracePt t="81905" x="7724775" y="4368800"/>
          <p14:tracePt t="81913" x="7775575" y="4384675"/>
          <p14:tracePt t="81921" x="7783513" y="4394200"/>
          <p14:tracePt t="81929" x="7800975" y="4402138"/>
          <p14:tracePt t="81937" x="7818438" y="4402138"/>
          <p14:tracePt t="81953" x="7835900" y="4410075"/>
          <p14:tracePt t="81993" x="7835900" y="4419600"/>
          <p14:tracePt t="82098" x="7826375" y="4419600"/>
          <p14:tracePt t="82113" x="7818438" y="4419600"/>
          <p14:tracePt t="82138" x="7800975" y="4419600"/>
          <p14:tracePt t="82145" x="7767638" y="4419600"/>
          <p14:tracePt t="82153" x="7724775" y="4394200"/>
          <p14:tracePt t="82163" x="7681913" y="4384675"/>
          <p14:tracePt t="82170" x="7623175" y="4384675"/>
          <p14:tracePt t="82177" x="7562850" y="4376738"/>
          <p14:tracePt t="82185" x="7478713" y="4376738"/>
          <p14:tracePt t="82193" x="7377113" y="4368800"/>
          <p14:tracePt t="82201" x="7273925" y="4368800"/>
          <p14:tracePt t="82209" x="7189788" y="4368800"/>
          <p14:tracePt t="82217" x="7096125" y="4368800"/>
          <p14:tracePt t="82225" x="7019925" y="4368800"/>
          <p14:tracePt t="82233" x="6951663" y="4368800"/>
          <p14:tracePt t="82241" x="6908800" y="4368800"/>
          <p14:tracePt t="82249" x="6883400" y="4368800"/>
          <p14:tracePt t="82257" x="6850063" y="4368800"/>
          <p14:tracePt t="82265" x="6832600" y="4368800"/>
          <p14:tracePt t="82272" x="6815138" y="4368800"/>
          <p14:tracePt t="82282" x="6789738" y="4368800"/>
          <p14:tracePt t="82298" x="6772275" y="4359275"/>
          <p14:tracePt t="82305" x="6764338" y="4351338"/>
          <p14:tracePt t="82315" x="6746875" y="4333875"/>
          <p14:tracePt t="82321" x="6738938" y="4316413"/>
          <p14:tracePt t="82329" x="6731000" y="4300538"/>
          <p14:tracePt t="82336" x="6713538" y="4291013"/>
          <p14:tracePt t="82345" x="6705600" y="4275138"/>
          <p14:tracePt t="82352" x="6688138" y="4257675"/>
          <p14:tracePt t="82362" x="6662738" y="4232275"/>
          <p14:tracePt t="82369" x="6645275" y="4224338"/>
          <p14:tracePt t="82377" x="6619875" y="4197350"/>
          <p14:tracePt t="82385" x="6602413" y="4171950"/>
          <p14:tracePt t="82393" x="6594475" y="4156075"/>
          <p14:tracePt t="82401" x="6586538" y="4130675"/>
          <p14:tracePt t="82409" x="6586538" y="4113213"/>
          <p14:tracePt t="82417" x="6577013" y="4087813"/>
          <p14:tracePt t="82426" x="6577013" y="4070350"/>
          <p14:tracePt t="82433" x="6577013" y="4044950"/>
          <p14:tracePt t="82441" x="6577013" y="4019550"/>
          <p14:tracePt t="82449" x="6577013" y="4011613"/>
          <p14:tracePt t="82457" x="6577013" y="4002088"/>
          <p14:tracePt t="82473" x="6577013" y="3976688"/>
          <p14:tracePt t="82489" x="6561138" y="3968750"/>
          <p14:tracePt t="82514" x="6561138" y="3951288"/>
          <p14:tracePt t="82528" x="6561138" y="3943350"/>
          <p14:tracePt t="82538" x="6551613" y="3943350"/>
          <p14:tracePt t="82665" x="6535738" y="3935413"/>
          <p14:tracePt t="82673" x="6518275" y="3917950"/>
          <p14:tracePt t="82682" x="6518275" y="3908425"/>
          <p14:tracePt t="82689" x="6510338" y="3908425"/>
          <p14:tracePt t="82698" x="6510338" y="3883025"/>
          <p14:tracePt t="82706" x="6510338" y="3875088"/>
          <p14:tracePt t="82714" x="6510338" y="3867150"/>
          <p14:tracePt t="82721" x="6510338" y="3841750"/>
          <p14:tracePt t="82730" x="6510338" y="3832225"/>
          <p14:tracePt t="82746" x="6510338" y="3816350"/>
          <p14:tracePt t="82769" x="6510338" y="3806825"/>
          <p14:tracePt t="82785" x="6510338" y="3798888"/>
          <p14:tracePt t="83065" x="6510338" y="3790950"/>
          <p14:tracePt t="83082" x="6510338" y="3781425"/>
          <p14:tracePt t="83098" x="6510338" y="3773488"/>
          <p14:tracePt t="83105" x="6510338" y="3763963"/>
          <p14:tracePt t="83137" x="6510338" y="3756025"/>
          <p14:tracePt t="83354" x="6492875" y="3738563"/>
          <p14:tracePt t="83361" x="6483350" y="3730625"/>
          <p14:tracePt t="83385" x="6475413" y="3730625"/>
          <p14:tracePt t="83425" x="6475413" y="3722688"/>
          <p14:tracePt t="83442" x="6475413" y="3713163"/>
          <p14:tracePt t="83465" x="6457950" y="3705225"/>
          <p14:tracePt t="83529" x="6457950" y="3687763"/>
          <p14:tracePt t="83545" x="6457950" y="3679825"/>
          <p14:tracePt t="83561" x="6457950" y="3671888"/>
          <p14:tracePt t="83570" x="6457950" y="3654425"/>
          <p14:tracePt t="83585" x="6457950" y="3646488"/>
          <p14:tracePt t="83594" x="6457950" y="3629025"/>
          <p14:tracePt t="83601" x="6457950" y="3611563"/>
          <p14:tracePt t="83609" x="6457950" y="3586163"/>
          <p14:tracePt t="83618" x="6457950" y="3578225"/>
          <p14:tracePt t="83626" x="6457950" y="3543300"/>
          <p14:tracePt t="83634" x="6457950" y="3509963"/>
          <p14:tracePt t="83642" x="6457950" y="3492500"/>
          <p14:tracePt t="83650" x="6457950" y="3459163"/>
          <p14:tracePt t="83657" x="6457950" y="3416300"/>
          <p14:tracePt t="83666" x="6457950" y="3382963"/>
          <p14:tracePt t="83672" x="6457950" y="3340100"/>
          <p14:tracePt t="83682" x="6457950" y="3322638"/>
          <p14:tracePt t="83689" x="6457950" y="3305175"/>
          <p14:tracePt t="83700" x="6457950" y="3297238"/>
          <p14:tracePt t="83913" x="6450013" y="3297238"/>
          <p14:tracePt t="83993" x="6450013" y="3330575"/>
          <p14:tracePt t="84001" x="6457950" y="3373438"/>
          <p14:tracePt t="84010" x="6457950" y="3416300"/>
          <p14:tracePt t="84018" x="6457950" y="3475038"/>
          <p14:tracePt t="84025" x="6457950" y="3517900"/>
          <p14:tracePt t="84033" x="6457950" y="3552825"/>
          <p14:tracePt t="84041" x="6457950" y="3578225"/>
          <p14:tracePt t="84050" x="6450013" y="3611563"/>
          <p14:tracePt t="84056" x="6450013" y="3636963"/>
          <p14:tracePt t="84066" x="6442075" y="3654425"/>
          <p14:tracePt t="84072" x="6432550" y="3687763"/>
          <p14:tracePt t="84082" x="6424613" y="3697288"/>
          <p14:tracePt t="84089" x="6416675" y="3697288"/>
          <p14:tracePt t="84099" x="6416675" y="3705225"/>
          <p14:tracePt t="84217" x="6416675" y="3713163"/>
          <p14:tracePt t="84250" x="6416675" y="3738563"/>
          <p14:tracePt t="84257" x="6416675" y="3748088"/>
          <p14:tracePt t="84265" x="6416675" y="3773488"/>
          <p14:tracePt t="84273" x="6424613" y="3798888"/>
          <p14:tracePt t="84282" x="6432550" y="3832225"/>
          <p14:tracePt t="84290" x="6432550" y="3849688"/>
          <p14:tracePt t="84299" x="6432550" y="3892550"/>
          <p14:tracePt t="84305" x="6432550" y="3908425"/>
          <p14:tracePt t="84313" x="6432550" y="3943350"/>
          <p14:tracePt t="84321" x="6432550" y="3951288"/>
          <p14:tracePt t="84330" x="6432550" y="3968750"/>
          <p14:tracePt t="84337" x="6432550" y="3976688"/>
          <p14:tracePt t="84513" x="6442075" y="3951288"/>
          <p14:tracePt t="84522" x="6457950" y="3935413"/>
          <p14:tracePt t="84529" x="6475413" y="3908425"/>
          <p14:tracePt t="84537" x="6500813" y="3867150"/>
          <p14:tracePt t="84546" x="6526213" y="3816350"/>
          <p14:tracePt t="84553" x="6561138" y="3773488"/>
          <p14:tracePt t="84561" x="6611938" y="3713163"/>
          <p14:tracePt t="84569" x="6654800" y="3646488"/>
          <p14:tracePt t="84578" x="6721475" y="3578225"/>
          <p14:tracePt t="84586" x="6799263" y="3509963"/>
          <p14:tracePt t="84593" x="6959600" y="3390900"/>
          <p14:tracePt t="84601" x="7138988" y="3254375"/>
          <p14:tracePt t="84609" x="7377113" y="3084513"/>
          <p14:tracePt t="84617" x="7588250" y="2932113"/>
          <p14:tracePt t="84624" x="7775575" y="2752725"/>
          <p14:tracePt t="84633" x="7954963" y="2541588"/>
          <p14:tracePt t="84641" x="8099425" y="2379663"/>
          <p14:tracePt t="84650" x="8208963" y="2235200"/>
          <p14:tracePt t="84658" x="8294688" y="2116138"/>
          <p14:tracePt t="84666" x="8353425" y="1997075"/>
          <p14:tracePt t="84673" x="8396288" y="1903413"/>
          <p14:tracePt t="84682" x="8439150" y="1827213"/>
          <p14:tracePt t="84689" x="8464550" y="1793875"/>
          <p14:tracePt t="84696" x="8507413" y="1741488"/>
          <p14:tracePt t="84705" x="8515350" y="1733550"/>
          <p14:tracePt t="84715" x="8532813" y="1725613"/>
          <p14:tracePt t="84761" x="8540750" y="1741488"/>
          <p14:tracePt t="84769" x="8540750" y="1758950"/>
          <p14:tracePt t="84777" x="8507413" y="1801813"/>
          <p14:tracePt t="84785" x="8455025" y="1860550"/>
          <p14:tracePt t="84793" x="8345488" y="1946275"/>
          <p14:tracePt t="84801" x="8251825" y="2030413"/>
          <p14:tracePt t="84809" x="8132763" y="2108200"/>
          <p14:tracePt t="84817" x="8013700" y="2209800"/>
          <p14:tracePt t="84825" x="7861300" y="2319338"/>
          <p14:tracePt t="84833" x="7732713" y="2422525"/>
          <p14:tracePt t="84842" x="7588250" y="2524125"/>
          <p14:tracePt t="84850" x="7469188" y="2608263"/>
          <p14:tracePt t="84857" x="7324725" y="2711450"/>
          <p14:tracePt t="84866" x="7215188" y="2820988"/>
          <p14:tracePt t="84884" x="7061200" y="2982913"/>
          <p14:tracePt t="84889" x="7035800" y="3059113"/>
          <p14:tracePt t="84898" x="6994525" y="3119438"/>
          <p14:tracePt t="84905" x="6959600" y="3211513"/>
          <p14:tracePt t="84914" x="6951663" y="3254375"/>
          <p14:tracePt t="84921" x="6908800" y="3322638"/>
          <p14:tracePt t="84930" x="6891338" y="3365500"/>
          <p14:tracePt t="84937" x="6883400" y="3416300"/>
          <p14:tracePt t="84945" x="6850063" y="3449638"/>
          <p14:tracePt t="84953" x="6850063" y="3484563"/>
          <p14:tracePt t="84961" x="6840538" y="3502025"/>
          <p14:tracePt t="84969" x="6832600" y="3535363"/>
          <p14:tracePt t="84977" x="6824663" y="3560763"/>
          <p14:tracePt t="84984" x="6824663" y="3578225"/>
          <p14:tracePt t="84993" x="6824663" y="3603625"/>
          <p14:tracePt t="85001" x="6824663" y="3619500"/>
          <p14:tracePt t="85008" x="6815138" y="3646488"/>
          <p14:tracePt t="85017" x="6807200" y="3646488"/>
          <p14:tracePt t="85025" x="6799263" y="3679825"/>
          <p14:tracePt t="85033" x="6789738" y="3697288"/>
          <p14:tracePt t="85042" x="6781800" y="3705225"/>
          <p14:tracePt t="85050" x="6772275" y="3722688"/>
          <p14:tracePt t="85057" x="6764338" y="3748088"/>
          <p14:tracePt t="85066" x="6738938" y="3773488"/>
          <p14:tracePt t="85073" x="6731000" y="3773488"/>
          <p14:tracePt t="85082" x="6713538" y="3798888"/>
          <p14:tracePt t="85089" x="6696075" y="3816350"/>
          <p14:tracePt t="85096" x="6670675" y="3849688"/>
          <p14:tracePt t="85105" x="6654800" y="3875088"/>
          <p14:tracePt t="85113" x="6627813" y="3892550"/>
          <p14:tracePt t="85121" x="6611938" y="3917950"/>
          <p14:tracePt t="85130" x="6586538" y="3951288"/>
          <p14:tracePt t="85137" x="6577013" y="3960813"/>
          <p14:tracePt t="85145" x="6569075" y="3986213"/>
          <p14:tracePt t="85161" x="6561138" y="3994150"/>
          <p14:tracePt t="85177" x="6551613" y="3994150"/>
          <p14:tracePt t="85242" x="6543675" y="3994150"/>
          <p14:tracePt t="85250" x="6535738" y="3986213"/>
          <p14:tracePt t="85266" x="6526213" y="3976688"/>
          <p14:tracePt t="85273" x="6518275" y="3968750"/>
          <p14:tracePt t="85290" x="6510338" y="3960813"/>
          <p14:tracePt t="85297" x="6510338" y="3951288"/>
          <p14:tracePt t="85305" x="6510338" y="3943350"/>
          <p14:tracePt t="85314" x="6500813" y="3935413"/>
          <p14:tracePt t="85321" x="6500813" y="3925888"/>
          <p14:tracePt t="85330" x="6500813" y="3917950"/>
          <p14:tracePt t="85337" x="6500813" y="3900488"/>
          <p14:tracePt t="85345" x="6500813" y="3883025"/>
          <p14:tracePt t="85353" x="6500813" y="3857625"/>
          <p14:tracePt t="85361" x="6500813" y="3832225"/>
          <p14:tracePt t="85369" x="6500813" y="3806825"/>
          <p14:tracePt t="85378" x="6500813" y="3790950"/>
          <p14:tracePt t="85385" x="6500813" y="3773488"/>
          <p14:tracePt t="85393" x="6500813" y="3748088"/>
          <p14:tracePt t="85402" x="6500813" y="3730625"/>
          <p14:tracePt t="85409" x="6500813" y="3722688"/>
          <p14:tracePt t="85425" x="6500813" y="3713163"/>
          <p14:tracePt t="85537" x="6500813" y="3722688"/>
          <p14:tracePt t="85545" x="6500813" y="3738563"/>
          <p14:tracePt t="85553" x="6500813" y="3748088"/>
          <p14:tracePt t="85561" x="6500813" y="3763963"/>
          <p14:tracePt t="85569" x="6500813" y="3773488"/>
          <p14:tracePt t="85577" x="6500813" y="3790950"/>
          <p14:tracePt t="85585" x="6500813" y="3798888"/>
          <p14:tracePt t="85593" x="6500813" y="3806825"/>
          <p14:tracePt t="85601" x="6500813" y="3816350"/>
          <p14:tracePt t="85833" x="6492875" y="3816350"/>
          <p14:tracePt t="85841" x="6475413" y="3824288"/>
          <p14:tracePt t="85858" x="6457950" y="3824288"/>
          <p14:tracePt t="85866" x="6450013" y="3824288"/>
          <p14:tracePt t="85872" x="6432550" y="3841750"/>
          <p14:tracePt t="85883" x="6424613" y="3841750"/>
          <p14:tracePt t="85890" x="6407150" y="3849688"/>
          <p14:tracePt t="85905" x="6391275" y="3849688"/>
          <p14:tracePt t="85921" x="6381750" y="3849688"/>
          <p14:tracePt t="86041" x="6373813" y="3849688"/>
          <p14:tracePt t="86050" x="6373813" y="3832225"/>
          <p14:tracePt t="86057" x="6381750" y="3798888"/>
          <p14:tracePt t="86066" x="6391275" y="3781425"/>
          <p14:tracePt t="86073" x="6399213" y="3763963"/>
          <p14:tracePt t="86081" x="6407150" y="3738563"/>
          <p14:tracePt t="86101" x="6432550" y="3697288"/>
          <p14:tracePt t="86104" x="6432550" y="3687763"/>
          <p14:tracePt t="86114" x="6442075" y="3662363"/>
          <p14:tracePt t="86120" x="6457950" y="3646488"/>
          <p14:tracePt t="86130" x="6467475" y="3636963"/>
          <p14:tracePt t="86137" x="6467475" y="3629025"/>
          <p14:tracePt t="86145" x="6475413" y="3619500"/>
          <p14:tracePt t="86161" x="6483350" y="3603625"/>
          <p14:tracePt t="86169" x="6500813" y="3586163"/>
          <p14:tracePt t="86177" x="6510338" y="3586163"/>
          <p14:tracePt t="86193" x="6510338" y="3568700"/>
          <p14:tracePt t="86209" x="6510338" y="3560763"/>
          <p14:tracePt t="86217" x="6526213" y="3552825"/>
          <p14:tracePt t="86225" x="6535738" y="3543300"/>
          <p14:tracePt t="86250" x="6535738" y="3527425"/>
          <p14:tracePt t="86266" x="6535738" y="3517900"/>
          <p14:tracePt t="86272" x="6543675" y="3509963"/>
          <p14:tracePt t="86283" x="6543675" y="3502025"/>
          <p14:tracePt t="86289" x="6561138" y="3484563"/>
          <p14:tracePt t="86297" x="6569075" y="3475038"/>
          <p14:tracePt t="86313" x="6569075" y="3459163"/>
          <p14:tracePt t="86321" x="6569075" y="3449638"/>
          <p14:tracePt t="86329" x="6569075" y="3441700"/>
          <p14:tracePt t="86337" x="6577013" y="3433763"/>
          <p14:tracePt t="86345" x="6577013" y="3424238"/>
          <p14:tracePt t="86353" x="6594475" y="3416300"/>
          <p14:tracePt t="86361" x="6594475" y="3408363"/>
          <p14:tracePt t="86370" x="6602413" y="3390900"/>
          <p14:tracePt t="86377" x="6611938" y="3390900"/>
          <p14:tracePt t="86385" x="6611938" y="3382963"/>
          <p14:tracePt t="86393" x="6627813" y="3365500"/>
          <p14:tracePt t="86410" x="6627813" y="3355975"/>
          <p14:tracePt t="86416" x="6637338" y="3340100"/>
          <p14:tracePt t="86434" x="6645275" y="3322638"/>
          <p14:tracePt t="86450" x="6645275" y="3297238"/>
          <p14:tracePt t="86457" x="6662738" y="3279775"/>
          <p14:tracePt t="86473" x="6662738" y="3263900"/>
          <p14:tracePt t="86481" x="6670675" y="3254375"/>
          <p14:tracePt t="86490" x="6670675" y="3246438"/>
          <p14:tracePt t="86497" x="6688138" y="3211513"/>
          <p14:tracePt t="86505" x="6696075" y="3211513"/>
          <p14:tracePt t="86514" x="6696075" y="3186113"/>
          <p14:tracePt t="86520" x="6705600" y="3178175"/>
          <p14:tracePt t="86529" x="6713538" y="3144838"/>
          <p14:tracePt t="86536" x="6731000" y="3127375"/>
          <p14:tracePt t="86544" x="6738938" y="3101975"/>
          <p14:tracePt t="86552" x="6738938" y="3094038"/>
          <p14:tracePt t="86561" x="6746875" y="3076575"/>
          <p14:tracePt t="86569" x="6756400" y="3059113"/>
          <p14:tracePt t="86576" x="6772275" y="3025775"/>
          <p14:tracePt t="86592" x="6772275" y="3008313"/>
          <p14:tracePt t="86601" x="6781800" y="2982913"/>
          <p14:tracePt t="86608" x="6781800" y="2974975"/>
          <p14:tracePt t="86616" x="6789738" y="2957513"/>
          <p14:tracePt t="86625" x="6789738" y="2932113"/>
          <p14:tracePt t="86633" x="6807200" y="2914650"/>
          <p14:tracePt t="86641" x="6807200" y="2897188"/>
          <p14:tracePt t="86650" x="6815138" y="2881313"/>
          <p14:tracePt t="86657" x="6824663" y="2871788"/>
          <p14:tracePt t="86667" x="6824663" y="2855913"/>
          <p14:tracePt t="86673" x="6824663" y="2846388"/>
          <p14:tracePt t="86681" x="6824663" y="2830513"/>
          <p14:tracePt t="86690" x="6824663" y="2820988"/>
          <p14:tracePt t="86705" x="6824663" y="2813050"/>
          <p14:tracePt t="86720" x="6824663" y="2795588"/>
          <p14:tracePt t="86729" x="6824663" y="2787650"/>
          <p14:tracePt t="86760" x="6832600" y="2778125"/>
          <p14:tracePt t="86776" x="6840538" y="2770188"/>
          <p14:tracePt t="86792" x="6840538" y="2762250"/>
          <p14:tracePt t="86809" x="6850063" y="2744788"/>
          <p14:tracePt t="86817" x="6850063" y="2727325"/>
          <p14:tracePt t="86834" x="6850063" y="2711450"/>
          <p14:tracePt t="86840" x="6858000" y="2701925"/>
          <p14:tracePt t="86850" x="6858000" y="2686050"/>
          <p14:tracePt t="86857" x="6865938" y="2668588"/>
          <p14:tracePt t="86867" x="6875463" y="2651125"/>
          <p14:tracePt t="86881" x="6883400" y="2643188"/>
          <p14:tracePt t="86889" x="6883400" y="2625725"/>
          <p14:tracePt t="86898" x="6891338" y="2608263"/>
          <p14:tracePt t="86905" x="6891338" y="2592388"/>
          <p14:tracePt t="86914" x="6908800" y="2582863"/>
          <p14:tracePt t="86921" x="6916738" y="2574925"/>
          <p14:tracePt t="86938" x="6916738" y="2549525"/>
          <p14:tracePt t="86945" x="6926263" y="2549525"/>
          <p14:tracePt t="86960" x="6926263" y="2541588"/>
          <p14:tracePt t="86969" x="6926263" y="2524125"/>
          <p14:tracePt t="86985" x="6943725" y="2506663"/>
          <p14:tracePt t="86993" x="6951663" y="2481263"/>
          <p14:tracePt t="87009" x="6959600" y="2473325"/>
          <p14:tracePt t="87017" x="6969125" y="2447925"/>
          <p14:tracePt t="87025" x="6969125" y="2430463"/>
          <p14:tracePt t="87033" x="6977063" y="2422525"/>
          <p14:tracePt t="87041" x="6985000" y="2405063"/>
          <p14:tracePt t="87050" x="6994525" y="2387600"/>
          <p14:tracePt t="87057" x="7002463" y="2362200"/>
          <p14:tracePt t="87066" x="7019925" y="2354263"/>
          <p14:tracePt t="87073" x="7035800" y="2336800"/>
          <p14:tracePt t="87083" x="7035800" y="2319338"/>
          <p14:tracePt t="87089" x="7045325" y="2311400"/>
          <p14:tracePt t="87098" x="7053263" y="2303463"/>
          <p14:tracePt t="87105" x="7070725" y="2286000"/>
          <p14:tracePt t="87114" x="7078663" y="2268538"/>
          <p14:tracePt t="87121" x="7096125" y="2243138"/>
          <p14:tracePt t="87129" x="7113588" y="2227263"/>
          <p14:tracePt t="87136" x="7129463" y="2209800"/>
          <p14:tracePt t="87145" x="7146925" y="2192338"/>
          <p14:tracePt t="87153" x="7180263" y="2159000"/>
          <p14:tracePt t="87161" x="7197725" y="2141538"/>
          <p14:tracePt t="87169" x="7215188" y="2124075"/>
          <p14:tracePt t="87177" x="7232650" y="2098675"/>
          <p14:tracePt t="87184" x="7258050" y="2090738"/>
          <p14:tracePt t="87193" x="7273925" y="2073275"/>
          <p14:tracePt t="87201" x="7299325" y="2047875"/>
          <p14:tracePt t="87209" x="7350125" y="2014538"/>
          <p14:tracePt t="87217" x="7377113" y="2005013"/>
          <p14:tracePt t="87225" x="7392988" y="1997075"/>
          <p14:tracePt t="87233" x="7443788" y="1963738"/>
          <p14:tracePt t="87241" x="7478713" y="1946275"/>
          <p14:tracePt t="87250" x="7529513" y="1920875"/>
          <p14:tracePt t="87257" x="7588250" y="1895475"/>
          <p14:tracePt t="87266" x="7613650" y="1885950"/>
          <p14:tracePt t="87273" x="7656513" y="1852613"/>
          <p14:tracePt t="87282" x="7691438" y="1827213"/>
          <p14:tracePt t="87289" x="7742238" y="1809750"/>
          <p14:tracePt t="87298" x="7767638" y="1793875"/>
          <p14:tracePt t="87305" x="7800975" y="1766888"/>
          <p14:tracePt t="87314" x="7843838" y="1725613"/>
          <p14:tracePt t="87321" x="7877175" y="1700213"/>
          <p14:tracePt t="87329" x="7927975" y="1682750"/>
          <p14:tracePt t="87336" x="7962900" y="1639888"/>
          <p14:tracePt t="87345" x="7996238" y="1622425"/>
          <p14:tracePt t="87353" x="8047038" y="1581150"/>
          <p14:tracePt t="87361" x="8089900" y="1555750"/>
          <p14:tracePt t="87369" x="8107363" y="1538288"/>
          <p14:tracePt t="87377" x="8158163" y="1504950"/>
          <p14:tracePt t="87385" x="8191500" y="1487488"/>
          <p14:tracePt t="87393" x="8243888" y="1444625"/>
          <p14:tracePt t="87401" x="8294688" y="1427163"/>
          <p14:tracePt t="87409" x="8310563" y="1411288"/>
          <p14:tracePt t="87418" x="8320088" y="1401763"/>
          <p14:tracePt t="87425" x="8353425" y="1385888"/>
          <p14:tracePt t="87434" x="8353425" y="1376363"/>
          <p14:tracePt t="87450" x="8353425" y="1368425"/>
          <p14:tracePt t="87457" x="8353425" y="1360488"/>
          <p14:tracePt t="87467" x="8362950" y="1350963"/>
          <p14:tracePt t="87529" x="8353425" y="1350963"/>
          <p14:tracePt t="87538" x="8328025" y="1360488"/>
          <p14:tracePt t="87546" x="8302625" y="1385888"/>
          <p14:tracePt t="87553" x="8277225" y="1427163"/>
          <p14:tracePt t="87562" x="8226425" y="1462088"/>
          <p14:tracePt t="87569" x="8175625" y="1512888"/>
          <p14:tracePt t="87577" x="8107363" y="1571625"/>
          <p14:tracePt t="87585" x="8039100" y="1622425"/>
          <p14:tracePt t="87594" x="7980363" y="1665288"/>
          <p14:tracePt t="87601" x="7927975" y="1708150"/>
          <p14:tracePt t="87610" x="7877175" y="1751013"/>
          <p14:tracePt t="87618" x="7851775" y="1758950"/>
          <p14:tracePt t="87625" x="7843838" y="1766888"/>
          <p14:tracePt t="87634" x="7835900" y="1784350"/>
          <p14:tracePt t="87713" x="7835900" y="1776413"/>
          <p14:tracePt t="87722" x="7835900" y="1758950"/>
          <p14:tracePt t="87729" x="7835900" y="1741488"/>
          <p14:tracePt t="87737" x="7835900" y="1733550"/>
          <p14:tracePt t="87745" x="7843838" y="1708150"/>
          <p14:tracePt t="87753" x="7861300" y="1690688"/>
          <p14:tracePt t="87761" x="7877175" y="1665288"/>
          <p14:tracePt t="87769" x="7886700" y="1657350"/>
          <p14:tracePt t="87777" x="7902575" y="1639888"/>
          <p14:tracePt t="87785" x="7912100" y="1631950"/>
          <p14:tracePt t="87793" x="7927975" y="1614488"/>
          <p14:tracePt t="87802" x="7937500" y="1606550"/>
          <p14:tracePt t="87809" x="7954963" y="1597025"/>
          <p14:tracePt t="87825" x="7962900" y="1589088"/>
          <p14:tracePt t="87834" x="7962900" y="1581150"/>
          <p14:tracePt t="87841" x="7970838" y="1571625"/>
          <p14:tracePt t="87850" x="7988300" y="1555750"/>
          <p14:tracePt t="87857" x="7988300" y="1546225"/>
          <p14:tracePt t="87865" x="7996238" y="1530350"/>
          <p14:tracePt t="87886" x="8056563" y="1495425"/>
          <p14:tracePt t="87889" x="8089900" y="1462088"/>
          <p14:tracePt t="87898" x="8107363" y="1452563"/>
          <p14:tracePt t="87905" x="8150225" y="1419225"/>
          <p14:tracePt t="87913" x="8166100" y="1419225"/>
          <p14:tracePt t="87920" x="8208963" y="1393825"/>
          <p14:tracePt t="87929" x="8277225" y="1368425"/>
          <p14:tracePt t="87937" x="8335963" y="1343025"/>
          <p14:tracePt t="87945" x="8396288" y="1300163"/>
          <p14:tracePt t="87953" x="8507413" y="1249363"/>
          <p14:tracePt t="87961" x="8583613" y="1189038"/>
          <p14:tracePt t="87969" x="8685213" y="1122363"/>
          <p14:tracePt t="87976" x="8812213" y="1019175"/>
          <p14:tracePt t="87985" x="8905875" y="952500"/>
          <p14:tracePt t="87993" x="9007475" y="866775"/>
          <p14:tracePt t="88001" x="9118600" y="765175"/>
          <p14:tracePt t="88410" x="9136063" y="382588"/>
          <p14:tracePt t="88417" x="9126538" y="425450"/>
          <p14:tracePt t="88425" x="9118600" y="450850"/>
          <p14:tracePt t="88435" x="9093200" y="484188"/>
          <p14:tracePt t="88442" x="9075738" y="519113"/>
          <p14:tracePt t="88451" x="9024938" y="585788"/>
          <p14:tracePt t="88458" x="8974138" y="636588"/>
          <p14:tracePt t="88466" x="8913813" y="688975"/>
          <p14:tracePt t="88472" x="8837613" y="755650"/>
          <p14:tracePt t="88482" x="8761413" y="833438"/>
          <p14:tracePt t="88488" x="8693150" y="892175"/>
          <p14:tracePt t="88496" x="8616950" y="960438"/>
          <p14:tracePt t="88505" x="8540750" y="1011238"/>
          <p14:tracePt t="88512" x="8447088" y="1062038"/>
          <p14:tracePt t="88521" x="8345488" y="1112838"/>
          <p14:tracePt t="88529" x="8251825" y="1147763"/>
          <p14:tracePt t="88537" x="8191500" y="1181100"/>
          <p14:tracePt t="88545" x="8115300" y="1216025"/>
          <p14:tracePt t="88553" x="8081963" y="1241425"/>
          <p14:tracePt t="88561" x="8039100" y="1282700"/>
          <p14:tracePt t="88569" x="8013700" y="1300163"/>
          <p14:tracePt t="88577" x="7988300" y="1343025"/>
          <p14:tracePt t="88585" x="7962900" y="1376363"/>
          <p14:tracePt t="88593" x="7920038" y="1401763"/>
          <p14:tracePt t="88601" x="7902575" y="1452563"/>
          <p14:tracePt t="88617" x="7902575" y="1462088"/>
          <p14:tracePt t="89017" x="7927975" y="1470025"/>
          <p14:tracePt t="89025" x="7954963" y="1470025"/>
          <p14:tracePt t="89065" x="7920038" y="1495425"/>
          <p14:tracePt t="89073" x="7894638" y="1538288"/>
          <p14:tracePt t="89081" x="7861300" y="1597025"/>
          <p14:tracePt t="89090" x="7810500" y="1700213"/>
          <p14:tracePt t="89098" x="7793038" y="1793875"/>
          <p14:tracePt t="89105" x="7758113" y="1870075"/>
          <p14:tracePt t="89112" x="7691438" y="1954213"/>
          <p14:tracePt t="89121" x="7631113" y="2039938"/>
          <p14:tracePt t="89130" x="7572375" y="2098675"/>
          <p14:tracePt t="89137" x="7512050" y="2184400"/>
          <p14:tracePt t="89145" x="7443788" y="2260600"/>
          <p14:tracePt t="89153" x="7418388" y="2311400"/>
          <p14:tracePt t="89162" x="7377113" y="2371725"/>
          <p14:tracePt t="89168" x="7342188" y="2422525"/>
          <p14:tracePt t="89177" x="7324725" y="2455863"/>
          <p14:tracePt t="89185" x="7316788" y="2506663"/>
          <p14:tracePt t="89194" x="7316788" y="2574925"/>
          <p14:tracePt t="89201" x="7308850" y="2617788"/>
          <p14:tracePt t="89209" x="7273925" y="2693988"/>
          <p14:tracePt t="89219" x="7232650" y="2770188"/>
          <p14:tracePt t="89225" x="7164388" y="2838450"/>
          <p14:tracePt t="89235" x="7113588" y="2889250"/>
          <p14:tracePt t="89241" x="7035800" y="2957513"/>
          <p14:tracePt t="89249" x="6969125" y="3016250"/>
          <p14:tracePt t="89258" x="6908800" y="3094038"/>
          <p14:tracePt t="89265" x="6850063" y="3160713"/>
          <p14:tracePt t="89273" x="6807200" y="3211513"/>
          <p14:tracePt t="89282" x="6772275" y="3263900"/>
          <p14:tracePt t="89290" x="6764338" y="3289300"/>
          <p14:tracePt t="89297" x="6764338" y="3340100"/>
          <p14:tracePt t="89305" x="6764338" y="3365500"/>
          <p14:tracePt t="89313" x="6746875" y="3398838"/>
          <p14:tracePt t="89321" x="6731000" y="3424238"/>
          <p14:tracePt t="89337" x="6731000" y="3433763"/>
          <p14:tracePt t="89353" x="6721475" y="3441700"/>
          <p14:tracePt t="89369" x="6713538" y="3441700"/>
          <p14:tracePt t="89378" x="6705600" y="3441700"/>
          <p14:tracePt t="89385" x="6680200" y="3441700"/>
          <p14:tracePt t="89393" x="6654800" y="3441700"/>
          <p14:tracePt t="89401" x="6627813" y="3441700"/>
          <p14:tracePt t="89410" x="6586538" y="3441700"/>
          <p14:tracePt t="89418" x="6543675" y="3441700"/>
          <p14:tracePt t="89425" x="6492875" y="3441700"/>
          <p14:tracePt t="89434" x="6450013" y="3441700"/>
          <p14:tracePt t="89441" x="6424613" y="3441700"/>
          <p14:tracePt t="89449" x="6391275" y="3441700"/>
          <p14:tracePt t="89457" x="6365875" y="3441700"/>
          <p14:tracePt t="89465" x="6330950" y="3459163"/>
          <p14:tracePt t="89473" x="6288088" y="3459163"/>
          <p14:tracePt t="89482" x="6254750" y="3459163"/>
          <p14:tracePt t="89489" x="6211888" y="3459163"/>
          <p14:tracePt t="89497" x="6169025" y="3459163"/>
          <p14:tracePt t="89505" x="6135688" y="3459163"/>
          <p14:tracePt t="89513" x="6092825" y="3459163"/>
          <p14:tracePt t="89521" x="6034088" y="3441700"/>
          <p14:tracePt t="89529" x="5973763" y="3433763"/>
          <p14:tracePt t="89537" x="5940425" y="3416300"/>
          <p14:tracePt t="89546" x="5889625" y="3398838"/>
          <p14:tracePt t="89553" x="5880100" y="3373438"/>
          <p14:tracePt t="89561" x="5864225" y="3365500"/>
          <p14:tracePt t="89569" x="5854700" y="3355975"/>
          <p14:tracePt t="89578" x="5846763" y="3340100"/>
          <p14:tracePt t="89585" x="5846763" y="3330575"/>
          <p14:tracePt t="89594" x="5846763" y="3314700"/>
          <p14:tracePt t="89601" x="5846763" y="3305175"/>
          <p14:tracePt t="89650" x="5838825" y="3297238"/>
          <p14:tracePt t="89856" x="5838825" y="3279775"/>
          <p14:tracePt t="89873" x="5838825" y="3271838"/>
          <p14:tracePt t="89888" x="5838825" y="3246438"/>
          <p14:tracePt t="89896" x="5838825" y="3238500"/>
          <p14:tracePt t="89904" x="5838825" y="3211513"/>
          <p14:tracePt t="89912" x="5838825" y="3203575"/>
          <p14:tracePt t="89920" x="5838825" y="3195638"/>
          <p14:tracePt t="89929" x="5838825" y="3178175"/>
          <p14:tracePt t="89937" x="5838825" y="3160713"/>
          <p14:tracePt t="89961" x="5838825" y="3144838"/>
          <p14:tracePt t="90009" x="5846763" y="3135313"/>
          <p14:tracePt t="90018" x="5854700" y="3135313"/>
          <p14:tracePt t="90025" x="5872163" y="3135313"/>
          <p14:tracePt t="90041" x="5880100" y="3152775"/>
          <p14:tracePt t="90049" x="5880100" y="3160713"/>
          <p14:tracePt t="90073" x="5889625" y="3170238"/>
          <p14:tracePt t="90089" x="5889625" y="3178175"/>
          <p14:tracePt t="90097" x="5889625" y="3186113"/>
          <p14:tracePt t="90105" x="5915025" y="3195638"/>
          <p14:tracePt t="90113" x="5922963" y="3203575"/>
          <p14:tracePt t="90121" x="5932488" y="3221038"/>
          <p14:tracePt t="90129" x="5983288" y="3238500"/>
          <p14:tracePt t="90137" x="6049963" y="3254375"/>
          <p14:tracePt t="90145" x="6143625" y="3289300"/>
          <p14:tracePt t="90152" x="6288088" y="3314700"/>
          <p14:tracePt t="90160" x="6475413" y="3382963"/>
          <p14:tracePt t="90169" x="6731000" y="3441700"/>
          <p14:tracePt t="90176" x="7019925" y="3509963"/>
          <p14:tracePt t="90185" x="7402513" y="3552825"/>
          <p14:tracePt t="90192" x="7631113" y="3611563"/>
          <p14:tracePt t="90202" x="7861300" y="3671888"/>
          <p14:tracePt t="90210" x="8005763" y="3679825"/>
          <p14:tracePt t="90219" x="8124825" y="3730625"/>
          <p14:tracePt t="90225" x="8208963" y="3756025"/>
          <p14:tracePt t="90233" x="8310563" y="3806825"/>
          <p14:tracePt t="90241" x="8378825" y="3849688"/>
          <p14:tracePt t="90249" x="8396288" y="3867150"/>
          <p14:tracePt t="90257" x="8421688" y="3892550"/>
          <p14:tracePt t="90266" x="8421688" y="3908425"/>
          <p14:tracePt t="90273" x="8421688" y="3917950"/>
          <p14:tracePt t="90281" x="8421688" y="3935413"/>
          <p14:tracePt t="90289" x="8421688" y="3960813"/>
          <p14:tracePt t="90297" x="8413750" y="3960813"/>
          <p14:tracePt t="90321" x="8404225" y="3960813"/>
          <p14:tracePt t="90345" x="8413750" y="3976688"/>
          <p14:tracePt t="90353" x="8421688" y="3994150"/>
          <p14:tracePt t="90457" x="8421688" y="4002088"/>
          <p14:tracePt t="90465" x="8421688" y="4019550"/>
          <p14:tracePt t="90481" x="8421688" y="4027488"/>
          <p14:tracePt t="90489" x="8421688" y="4037013"/>
          <p14:tracePt t="90497" x="8421688" y="4044950"/>
          <p14:tracePt t="90505" x="8429625" y="4062413"/>
          <p14:tracePt t="90514" x="8439150" y="4070350"/>
          <p14:tracePt t="90529" x="8439150" y="4079875"/>
          <p14:tracePt t="90537" x="8439150" y="4087813"/>
          <p14:tracePt t="90561" x="8447088" y="4095750"/>
          <p14:tracePt t="90833" x="8455025" y="4105275"/>
          <p14:tracePt t="90841" x="8464550" y="4105275"/>
          <p14:tracePt t="90913" x="8472488" y="4105275"/>
          <p14:tracePt t="90961" x="8480425" y="4113213"/>
          <p14:tracePt t="90969" x="8480425" y="4121150"/>
          <p14:tracePt t="90985" x="8489950" y="4130675"/>
          <p14:tracePt t="91529" x="8489950" y="4138613"/>
          <p14:tracePt t="91537" x="8429625" y="4138613"/>
          <p14:tracePt t="91545" x="8345488" y="4138613"/>
          <p14:tracePt t="91554" x="8201025" y="4130675"/>
          <p14:tracePt t="91562" x="7980363" y="4087813"/>
          <p14:tracePt t="91569" x="7648575" y="4052888"/>
          <p14:tracePt t="91577" x="7367588" y="4002088"/>
          <p14:tracePt t="91586" x="7164388" y="4002088"/>
          <p14:tracePt t="91593" x="7010400" y="3994150"/>
          <p14:tracePt t="91602" x="6850063" y="3960813"/>
          <p14:tracePt t="91610" x="6627813" y="3925888"/>
          <p14:tracePt t="91618" x="6450013" y="3917950"/>
          <p14:tracePt t="91625" x="6254750" y="3875088"/>
          <p14:tracePt t="91633" x="6059488" y="3841750"/>
          <p14:tracePt t="91641" x="5940425" y="3798888"/>
          <p14:tracePt t="91650" x="5880100" y="3763963"/>
          <p14:tracePt t="91657" x="5864225" y="3748088"/>
          <p14:tracePt t="91666" x="5854700" y="3738563"/>
          <p14:tracePt t="91673" x="5854700" y="3730625"/>
          <p14:tracePt t="91681" x="5854700" y="3713163"/>
          <p14:tracePt t="91690" x="5854700" y="3705225"/>
          <p14:tracePt t="91697" x="5854700" y="3697288"/>
          <p14:tracePt t="91705" x="5854700" y="3687763"/>
          <p14:tracePt t="91713" x="5854700" y="3679825"/>
          <p14:tracePt t="91720" x="5864225" y="3671888"/>
          <p14:tracePt t="91769" x="5889625" y="3671888"/>
          <p14:tracePt t="91778" x="5940425" y="3713163"/>
          <p14:tracePt t="91786" x="5965825" y="3763963"/>
          <p14:tracePt t="91793" x="5965825" y="3816350"/>
          <p14:tracePt t="91802" x="5965825" y="3892550"/>
          <p14:tracePt t="92241" x="6153150" y="3841750"/>
          <p14:tracePt t="92249" x="6365875" y="3816350"/>
          <p14:tracePt t="92257" x="6483350" y="3790950"/>
          <p14:tracePt t="92265" x="6526213" y="3790950"/>
          <p14:tracePt t="92273" x="6535738" y="3790950"/>
          <p14:tracePt t="92369" x="6526213" y="3790950"/>
          <p14:tracePt t="92378" x="6510338" y="3790950"/>
          <p14:tracePt t="92386" x="6483350" y="3798888"/>
          <p14:tracePt t="92392" x="6467475" y="3806825"/>
          <p14:tracePt t="92403" x="6450013" y="3824288"/>
          <p14:tracePt t="92409" x="6407150" y="3849688"/>
          <p14:tracePt t="92417" x="6399213" y="3849688"/>
          <p14:tracePt t="92425" x="6381750" y="3867150"/>
          <p14:tracePt t="92433" x="6365875" y="3883025"/>
          <p14:tracePt t="92441" x="6348413" y="3900488"/>
          <p14:tracePt t="92458" x="6338888" y="3908425"/>
          <p14:tracePt t="92465" x="6323013" y="3925888"/>
          <p14:tracePt t="92472" x="6297613" y="3951288"/>
          <p14:tracePt t="92481" x="6280150" y="3976688"/>
          <p14:tracePt t="92489" x="6237288" y="3994150"/>
          <p14:tracePt t="92497" x="6194425" y="4011613"/>
          <p14:tracePt t="92505" x="6118225" y="4062413"/>
          <p14:tracePt t="92513" x="6042025" y="4113213"/>
          <p14:tracePt t="92521" x="5932488" y="4189413"/>
          <p14:tracePt t="92529" x="5854700" y="4275138"/>
          <p14:tracePt t="92537" x="5761038" y="4368800"/>
          <p14:tracePt t="92546" x="5694363" y="4445000"/>
          <p14:tracePt t="92554" x="5616575" y="4546600"/>
          <p14:tracePt t="92561" x="5565775" y="4630738"/>
          <p14:tracePt t="92569" x="5507038" y="4708525"/>
          <p14:tracePt t="92577" x="5481638" y="4741863"/>
          <p14:tracePt t="92587" x="5472113" y="4759325"/>
          <p14:tracePt t="92593" x="5472113" y="4767263"/>
          <p14:tracePt t="92624" x="5481638" y="4767263"/>
          <p14:tracePt t="92633" x="5507038" y="4767263"/>
          <p14:tracePt t="92640" x="5532438" y="4749800"/>
          <p14:tracePt t="92650" x="5549900" y="4733925"/>
          <p14:tracePt t="92656" x="5575300" y="4691063"/>
          <p14:tracePt t="92664" x="5591175" y="4648200"/>
          <p14:tracePt t="92672" x="5616575" y="4605338"/>
          <p14:tracePt t="92680" x="5626100" y="4589463"/>
          <p14:tracePt t="92688" x="5651500" y="4554538"/>
          <p14:tracePt t="92697" x="5659438" y="4538663"/>
          <p14:tracePt t="92704" x="5668963" y="4521200"/>
          <p14:tracePt t="92712" x="5694363" y="4503738"/>
          <p14:tracePt t="92736" x="5702300" y="4503738"/>
          <p14:tracePt t="92793" x="5702300" y="4529138"/>
          <p14:tracePt t="92802" x="5719763" y="4546600"/>
          <p14:tracePt t="92817" x="5727700" y="4564063"/>
          <p14:tracePt t="92825" x="5735638" y="4572000"/>
          <p14:tracePt t="92832" x="5745163" y="4579938"/>
          <p14:tracePt t="92841" x="5761038" y="4579938"/>
          <p14:tracePt t="92850" x="5795963" y="4579938"/>
          <p14:tracePt t="92856" x="5803900" y="4579938"/>
          <p14:tracePt t="92883" x="5821363" y="4579938"/>
          <p14:tracePt t="92952" x="5829300" y="4579938"/>
          <p14:tracePt t="92970" x="5838825" y="4579938"/>
          <p14:tracePt t="92976" x="5864225" y="4579938"/>
          <p14:tracePt t="92986" x="5889625" y="4579938"/>
          <p14:tracePt t="92992" x="5915025" y="4554538"/>
          <p14:tracePt t="93003" x="5948363" y="4521200"/>
          <p14:tracePt t="93008" x="5965825" y="4503738"/>
          <p14:tracePt t="93017" x="5983288" y="4460875"/>
          <p14:tracePt t="93025" x="5991225" y="4435475"/>
          <p14:tracePt t="93034" x="5999163" y="4410075"/>
          <p14:tracePt t="93050" x="5999163" y="4394200"/>
          <p14:tracePt t="93057" x="5999163" y="4384675"/>
          <p14:tracePt t="93426" x="5999163" y="4376738"/>
          <p14:tracePt t="93441" x="5999163" y="4368800"/>
          <p14:tracePt t="93545" x="5999163" y="4359275"/>
          <p14:tracePt t="93585" x="6008688" y="4351338"/>
          <p14:tracePt t="93593" x="6008688" y="4341813"/>
          <p14:tracePt t="93665" x="6008688" y="4333875"/>
          <p14:tracePt t="93721" x="6008688" y="4325938"/>
          <p14:tracePt t="93737" x="6016625" y="4316413"/>
          <p14:tracePt t="93745" x="6016625" y="4308475"/>
          <p14:tracePt t="93761" x="6016625" y="4291013"/>
          <p14:tracePt t="93776" x="6016625" y="4283075"/>
          <p14:tracePt t="93786" x="6016625" y="4265613"/>
          <p14:tracePt t="93810" x="6016625" y="4249738"/>
          <p14:tracePt t="93825" x="6016625" y="4240213"/>
          <p14:tracePt t="93976" x="6016625" y="4232275"/>
          <p14:tracePt t="93993" x="6016625" y="4214813"/>
          <p14:tracePt t="94026" x="6016625" y="4206875"/>
          <p14:tracePt t="94298" x="6016625" y="4214813"/>
          <p14:tracePt t="94305" x="5991225" y="4232275"/>
          <p14:tracePt t="94313" x="5991225" y="4249738"/>
          <p14:tracePt t="94320" x="5973763" y="4275138"/>
          <p14:tracePt t="94329" x="5973763" y="4283075"/>
          <p14:tracePt t="94337" x="5965825" y="4291013"/>
          <p14:tracePt t="94345" x="5965825" y="4308475"/>
          <p14:tracePt t="94353" x="5965825" y="4316413"/>
          <p14:tracePt t="94370" x="5965825" y="4325938"/>
          <p14:tracePt t="94472" x="5965825" y="4316413"/>
          <p14:tracePt t="94490" x="5965825" y="4308475"/>
          <p14:tracePt t="94497" x="5965825" y="4291013"/>
          <p14:tracePt t="94568" x="5965825" y="4283075"/>
          <p14:tracePt t="94586" x="5965825" y="4265613"/>
          <p14:tracePt t="94594" x="5965825" y="4257675"/>
          <p14:tracePt t="94600" x="5957888" y="4240213"/>
          <p14:tracePt t="94609" x="5957888" y="4224338"/>
          <p14:tracePt t="94641" x="5957888" y="4214813"/>
          <p14:tracePt t="94785" x="5957888" y="4206875"/>
          <p14:tracePt t="94809" x="5957888" y="4197350"/>
          <p14:tracePt t="94825" x="5948363" y="4189413"/>
          <p14:tracePt t="94858" x="5948363" y="4181475"/>
          <p14:tracePt t="94968" x="5948363" y="4164013"/>
          <p14:tracePt t="94994" x="5948363" y="4156075"/>
          <p14:tracePt t="95025" x="5948363" y="4146550"/>
          <p14:tracePt t="95033" x="5948363" y="4138613"/>
          <p14:tracePt t="95049" x="5948363" y="4130675"/>
          <p14:tracePt t="95064" x="5948363" y="4121150"/>
          <p14:tracePt t="95081" x="5948363" y="4113213"/>
          <p14:tracePt t="95097" x="5948363" y="4105275"/>
          <p14:tracePt t="95105" x="5948363" y="4095750"/>
          <p14:tracePt t="95113" x="5948363" y="4087813"/>
          <p14:tracePt t="95129" x="5948363" y="4070350"/>
          <p14:tracePt t="95137" x="5948363" y="4062413"/>
          <p14:tracePt t="95154" x="5957888" y="4052888"/>
          <p14:tracePt t="95170" x="5957888" y="4037013"/>
          <p14:tracePt t="95185" x="5957888" y="4027488"/>
          <p14:tracePt t="95193" x="5957888" y="4019550"/>
          <p14:tracePt t="95201" x="5957888" y="4011613"/>
          <p14:tracePt t="95209" x="5965825" y="4002088"/>
          <p14:tracePt t="95225" x="5965825" y="3994150"/>
          <p14:tracePt t="95249" x="5973763" y="3986213"/>
          <p14:tracePt t="95257" x="5973763" y="3976688"/>
          <p14:tracePt t="95273" x="5983288" y="3968750"/>
          <p14:tracePt t="95305" x="5991225" y="3960813"/>
          <p14:tracePt t="95313" x="5991225" y="3943350"/>
          <p14:tracePt t="95321" x="5999163" y="3943350"/>
          <p14:tracePt t="95329" x="6008688" y="3925888"/>
          <p14:tracePt t="95345" x="6008688" y="3917950"/>
          <p14:tracePt t="95354" x="6008688" y="3908425"/>
          <p14:tracePt t="95361" x="6016625" y="3900488"/>
          <p14:tracePt t="95377" x="6016625" y="3892550"/>
          <p14:tracePt t="95385" x="6016625" y="3875088"/>
          <p14:tracePt t="95393" x="6016625" y="3857625"/>
          <p14:tracePt t="95401" x="6016625" y="3841750"/>
          <p14:tracePt t="95409" x="6016625" y="3832225"/>
          <p14:tracePt t="95418" x="6024563" y="3824288"/>
          <p14:tracePt t="95425" x="6024563" y="3816350"/>
          <p14:tracePt t="95433" x="6024563" y="3798888"/>
          <p14:tracePt t="95441" x="6024563" y="3790950"/>
          <p14:tracePt t="95449" x="6024563" y="3763963"/>
          <p14:tracePt t="95457" x="6024563" y="3756025"/>
          <p14:tracePt t="95465" x="6024563" y="3738563"/>
          <p14:tracePt t="95473" x="6024563" y="3713163"/>
          <p14:tracePt t="95481" x="6024563" y="3687763"/>
          <p14:tracePt t="95488" x="6024563" y="3662363"/>
          <p14:tracePt t="95497" x="6042025" y="3646488"/>
          <p14:tracePt t="95505" x="6042025" y="3611563"/>
          <p14:tracePt t="95513" x="6042025" y="3578225"/>
          <p14:tracePt t="95521" x="6042025" y="3552825"/>
          <p14:tracePt t="95529" x="6042025" y="3509963"/>
          <p14:tracePt t="95538" x="6042025" y="3475038"/>
          <p14:tracePt t="95545" x="6042025" y="3441700"/>
          <p14:tracePt t="95554" x="6034088" y="3390900"/>
          <p14:tracePt t="95561" x="6024563" y="3355975"/>
          <p14:tracePt t="95571" x="5999163" y="3305175"/>
          <p14:tracePt t="95576" x="5983288" y="3271838"/>
          <p14:tracePt t="95586" x="5957888" y="3221038"/>
          <p14:tracePt t="95593" x="5940425" y="3186113"/>
          <p14:tracePt t="95601" x="5922963" y="3160713"/>
          <p14:tracePt t="95609" x="5905500" y="3135313"/>
          <p14:tracePt t="95625" x="5905500" y="3119438"/>
          <p14:tracePt t="95649" x="5905500" y="3109913"/>
          <p14:tracePt t="95697" x="5897563" y="3101975"/>
          <p14:tracePt t="95720" x="5880100" y="3084513"/>
          <p14:tracePt t="95785" x="5880100" y="3076575"/>
          <p14:tracePt t="95801" x="5880100" y="3059113"/>
          <p14:tracePt t="95809" x="5880100" y="3051175"/>
          <p14:tracePt t="95817" x="5880100" y="3041650"/>
          <p14:tracePt t="95826" x="5880100" y="3025775"/>
          <p14:tracePt t="95833" x="5880100" y="3008313"/>
          <p14:tracePt t="95850" x="5880100" y="2990850"/>
          <p14:tracePt t="95857" x="5880100" y="2982913"/>
          <p14:tracePt t="95880" x="5880100" y="2957513"/>
          <p14:tracePt t="95890" x="5880100" y="2949575"/>
          <p14:tracePt t="95897" x="5872163" y="2940050"/>
          <p14:tracePt t="95905" x="5872163" y="2922588"/>
          <p14:tracePt t="95913" x="5864225" y="2914650"/>
          <p14:tracePt t="95921" x="5846763" y="2889250"/>
          <p14:tracePt t="95929" x="5846763" y="2881313"/>
          <p14:tracePt t="95938" x="5846763" y="2871788"/>
          <p14:tracePt t="95970" x="5846763" y="2855913"/>
          <p14:tracePt t="96000" x="5846763" y="2846388"/>
          <p14:tracePt t="96161" x="5846763" y="2881313"/>
          <p14:tracePt t="96170" x="5872163" y="2906713"/>
          <p14:tracePt t="96177" x="5915025" y="2957513"/>
          <p14:tracePt t="96186" x="5957888" y="3008313"/>
          <p14:tracePt t="96193" x="5983288" y="3059113"/>
          <p14:tracePt t="96202" x="6008688" y="3094038"/>
          <p14:tracePt t="96210" x="6059488" y="3170238"/>
          <p14:tracePt t="96218" x="6102350" y="3238500"/>
          <p14:tracePt t="96226" x="6118225" y="3297238"/>
          <p14:tracePt t="96233" x="6161088" y="3355975"/>
          <p14:tracePt t="96241" x="6186488" y="3408363"/>
          <p14:tracePt t="96249" x="6194425" y="3424238"/>
          <p14:tracePt t="96256" x="6203950" y="3441700"/>
          <p14:tracePt t="96264" x="6203950" y="3459163"/>
          <p14:tracePt t="96272" x="6203950" y="3467100"/>
          <p14:tracePt t="96289" x="6203950" y="3475038"/>
          <p14:tracePt t="96362" x="6194425" y="3475038"/>
          <p14:tracePt t="96369" x="6186488" y="3467100"/>
          <p14:tracePt t="96378" x="6178550" y="3449638"/>
          <p14:tracePt t="96384" x="6161088" y="3424238"/>
          <p14:tracePt t="96393" x="6161088" y="3398838"/>
          <p14:tracePt t="96402" x="6143625" y="3365500"/>
          <p14:tracePt t="96409" x="6127750" y="3340100"/>
          <p14:tracePt t="96418" x="6102350" y="3314700"/>
          <p14:tracePt t="96425" x="6092825" y="3305175"/>
          <p14:tracePt t="96432" x="6076950" y="3289300"/>
          <p14:tracePt t="96441" x="6067425" y="3271838"/>
          <p14:tracePt t="96450" x="6059488" y="3246438"/>
          <p14:tracePt t="96457" x="6042025" y="3228975"/>
          <p14:tracePt t="96466" x="6034088" y="3221038"/>
          <p14:tracePt t="96473" x="6024563" y="3203575"/>
          <p14:tracePt t="96481" x="6016625" y="3186113"/>
          <p14:tracePt t="96489" x="5999163" y="3160713"/>
          <p14:tracePt t="96497" x="5999163" y="3152775"/>
          <p14:tracePt t="96505" x="5999163" y="3144838"/>
          <p14:tracePt t="96513" x="5999163" y="3127375"/>
          <p14:tracePt t="96522" x="5999163" y="3119438"/>
          <p14:tracePt t="96530" x="5991225" y="3109913"/>
          <p14:tracePt t="96593" x="5991225" y="3101975"/>
          <p14:tracePt t="96617" x="6008688" y="3109913"/>
          <p14:tracePt t="96625" x="6016625" y="3119438"/>
          <p14:tracePt t="96633" x="6016625" y="3135313"/>
          <p14:tracePt t="96641" x="6042025" y="3178175"/>
          <p14:tracePt t="96649" x="6049963" y="3211513"/>
          <p14:tracePt t="96657" x="6059488" y="3263900"/>
          <p14:tracePt t="96665" x="6092825" y="3322638"/>
          <p14:tracePt t="96673" x="6110288" y="3382963"/>
          <p14:tracePt t="96682" x="6118225" y="3441700"/>
          <p14:tracePt t="96689" x="6143625" y="3502025"/>
          <p14:tracePt t="96698" x="6143625" y="3527425"/>
          <p14:tracePt t="96706" x="6153150" y="3560763"/>
          <p14:tracePt t="96712" x="6153150" y="3594100"/>
          <p14:tracePt t="96722" x="6153150" y="3603625"/>
          <p14:tracePt t="96729" x="6161088" y="3619500"/>
          <p14:tracePt t="96738" x="6161088" y="3636963"/>
          <p14:tracePt t="96745" x="6161088" y="3654425"/>
          <p14:tracePt t="96755" x="6161088" y="3671888"/>
          <p14:tracePt t="96761" x="6161088" y="3679825"/>
          <p14:tracePt t="96769" x="6161088" y="3697288"/>
          <p14:tracePt t="96778" x="6161088" y="3705225"/>
          <p14:tracePt t="96985" x="6161088" y="3730625"/>
          <p14:tracePt t="96993" x="6161088" y="3763963"/>
          <p14:tracePt t="97001" x="6161088" y="3773488"/>
          <p14:tracePt t="97009" x="6178550" y="3798888"/>
          <p14:tracePt t="97017" x="6186488" y="3816350"/>
          <p14:tracePt t="97137" x="6186488" y="3790950"/>
          <p14:tracePt t="97145" x="6186488" y="3781425"/>
          <p14:tracePt t="97154" x="6186488" y="3773488"/>
          <p14:tracePt t="97161" x="6186488" y="3748088"/>
          <p14:tracePt t="97170" x="6186488" y="3738563"/>
          <p14:tracePt t="97177" x="6178550" y="3713163"/>
          <p14:tracePt t="97186" x="6178550" y="3687763"/>
          <p14:tracePt t="97193" x="6178550" y="3679825"/>
          <p14:tracePt t="97202" x="6178550" y="3671888"/>
          <p14:tracePt t="97209" x="6178550" y="3662363"/>
          <p14:tracePt t="97217" x="6178550" y="3654425"/>
          <p14:tracePt t="97226" x="6178550" y="3646488"/>
          <p14:tracePt t="97233" x="6178550" y="3636963"/>
          <p14:tracePt t="97241" x="6178550" y="3619500"/>
          <p14:tracePt t="97248" x="6178550" y="3611563"/>
          <p14:tracePt t="97257" x="6169025" y="3603625"/>
          <p14:tracePt t="97265" x="6169025" y="3586163"/>
          <p14:tracePt t="97281" x="6161088" y="3578225"/>
          <p14:tracePt t="97305" x="6153150" y="3578225"/>
          <p14:tracePt t="97322" x="6135688" y="3578225"/>
          <p14:tracePt t="97329" x="6118225" y="3603625"/>
          <p14:tracePt t="97338" x="6118225" y="3619500"/>
          <p14:tracePt t="97345" x="6118225" y="3646488"/>
          <p14:tracePt t="97354" x="6118225" y="3679825"/>
          <p14:tracePt t="97361" x="6118225" y="3697288"/>
          <p14:tracePt t="97377" x="6118225" y="3722688"/>
          <p14:tracePt t="97392" x="6118225" y="3730625"/>
          <p14:tracePt t="97402" x="6118225" y="3748088"/>
          <p14:tracePt t="97409" x="6118225" y="3756025"/>
          <p14:tracePt t="97417" x="6118225" y="3763963"/>
          <p14:tracePt t="97425" x="6118225" y="3773488"/>
          <p14:tracePt t="97433" x="6118225" y="3790950"/>
          <p14:tracePt t="97448" x="6118225" y="3798888"/>
          <p14:tracePt t="97546" x="6110288" y="3790950"/>
          <p14:tracePt t="97554" x="6092825" y="3790950"/>
          <p14:tracePt t="97561" x="6076950" y="3781425"/>
          <p14:tracePt t="97569" x="6059488" y="3781425"/>
          <p14:tracePt t="97577" x="6049963" y="3773488"/>
          <p14:tracePt t="97586" x="6042025" y="3773488"/>
          <p14:tracePt t="97593" x="6024563" y="3756025"/>
          <p14:tracePt t="97609" x="6008688" y="3748088"/>
          <p14:tracePt t="97617" x="5999163" y="3748088"/>
          <p14:tracePt t="97633" x="5983288" y="3738563"/>
          <p14:tracePt t="97648" x="5973763" y="3730625"/>
          <p14:tracePt t="97665" x="5957888" y="3730625"/>
          <p14:tracePt t="97673" x="5948363" y="3730625"/>
          <p14:tracePt t="97689" x="5940425" y="3730625"/>
          <p14:tracePt t="97697" x="5922963" y="3730625"/>
          <p14:tracePt t="97713" x="5915025" y="3730625"/>
          <p14:tracePt t="97722" x="5905500" y="3730625"/>
          <p14:tracePt t="97738" x="5897563" y="3730625"/>
          <p14:tracePt t="97745" x="5889625" y="3730625"/>
          <p14:tracePt t="97754" x="5880100" y="3730625"/>
          <p14:tracePt t="97929" x="5880100" y="3722688"/>
          <p14:tracePt t="97938" x="5872163" y="3705225"/>
          <p14:tracePt t="97945" x="5872163" y="3697288"/>
          <p14:tracePt t="97955" x="5872163" y="3687763"/>
          <p14:tracePt t="97962" x="5872163" y="3671888"/>
          <p14:tracePt t="97969" x="5872163" y="3662363"/>
          <p14:tracePt t="97978" x="5872163" y="3654425"/>
          <p14:tracePt t="97987" x="5872163" y="3646488"/>
          <p14:tracePt t="98003" x="5872163" y="3636963"/>
          <p14:tracePt t="98017" x="5872163" y="3629025"/>
          <p14:tracePt t="98034" x="5872163" y="3619500"/>
          <p14:tracePt t="98050" x="5872163" y="3603625"/>
          <p14:tracePt t="98067" x="5872163" y="3594100"/>
          <p14:tracePt t="98073" x="5854700" y="3578225"/>
          <p14:tracePt t="98081" x="5854700" y="3568700"/>
          <p14:tracePt t="98105" x="5854700" y="3560763"/>
          <p14:tracePt t="98257" x="5854700" y="3568700"/>
          <p14:tracePt t="98361" x="5854700" y="3586163"/>
          <p14:tracePt t="98376" x="5854700" y="3594100"/>
          <p14:tracePt t="98385" x="5854700" y="3603625"/>
          <p14:tracePt t="98393" x="5854700" y="3619500"/>
          <p14:tracePt t="98401" x="5854700" y="3636963"/>
          <p14:tracePt t="98410" x="5854700" y="3671888"/>
          <p14:tracePt t="98417" x="5854700" y="3705225"/>
          <p14:tracePt t="98425" x="5854700" y="3722688"/>
          <p14:tracePt t="98433" x="5854700" y="3738563"/>
          <p14:tracePt t="98441" x="5864225" y="3763963"/>
          <p14:tracePt t="98449" x="5864225" y="3773488"/>
          <p14:tracePt t="98457" x="5872163" y="3781425"/>
          <p14:tracePt t="98465" x="5872163" y="3790950"/>
          <p14:tracePt t="98473" x="5880100" y="3798888"/>
          <p14:tracePt t="98481" x="5880100" y="3806825"/>
          <p14:tracePt t="98489" x="5880100" y="3816350"/>
          <p14:tracePt t="98521" x="5880100" y="3832225"/>
          <p14:tracePt t="98657" x="5880100" y="3841750"/>
          <p14:tracePt t="98682" x="5880100" y="3849688"/>
          <p14:tracePt t="98689" x="5880100" y="3867150"/>
          <p14:tracePt t="98697" x="5880100" y="3883025"/>
          <p14:tracePt t="98706" x="5880100" y="3917950"/>
          <p14:tracePt t="98713" x="5872163" y="3943350"/>
          <p14:tracePt t="98722" x="5864225" y="3951288"/>
          <p14:tracePt t="98730" x="5854700" y="3976688"/>
          <p14:tracePt t="98739" x="5846763" y="3994150"/>
          <p14:tracePt t="98850" x="5838825" y="4002088"/>
          <p14:tracePt t="98881" x="5838825" y="3986213"/>
          <p14:tracePt t="98898" x="5829300" y="3968750"/>
          <p14:tracePt t="98906" x="5829300" y="3960813"/>
          <p14:tracePt t="98923" x="5829300" y="3951288"/>
          <p14:tracePt t="98929" x="5829300" y="3935413"/>
          <p14:tracePt t="98938" x="5829300" y="3925888"/>
          <p14:tracePt t="98945" x="5829300" y="3917950"/>
          <p14:tracePt t="98952" x="5829300" y="3900488"/>
          <p14:tracePt t="98961" x="5829300" y="3892550"/>
          <p14:tracePt t="98973" x="5829300" y="3875088"/>
          <p14:tracePt t="98984" x="5829300" y="3857625"/>
          <p14:tracePt t="98993" x="5829300" y="3832225"/>
          <p14:tracePt t="99008" x="5829300" y="3816350"/>
          <p14:tracePt t="99016" x="5829300" y="3798888"/>
          <p14:tracePt t="99024" x="5829300" y="3790950"/>
          <p14:tracePt t="99032" x="5829300" y="3773488"/>
          <p14:tracePt t="99041" x="5829300" y="3763963"/>
          <p14:tracePt t="99048" x="5829300" y="3756025"/>
          <p14:tracePt t="99065" x="5829300" y="3730625"/>
          <p14:tracePt t="99081" x="5829300" y="3722688"/>
          <p14:tracePt t="99089" x="5829300" y="3705225"/>
          <p14:tracePt t="99098" x="5829300" y="3687763"/>
          <p14:tracePt t="99106" x="5829300" y="3679825"/>
          <p14:tracePt t="99112" x="5829300" y="3662363"/>
          <p14:tracePt t="99122" x="5829300" y="3646488"/>
          <p14:tracePt t="99138" x="5829300" y="3636963"/>
          <p14:tracePt t="99193" x="5829300" y="3629025"/>
          <p14:tracePt t="99209" x="5821363" y="3636963"/>
          <p14:tracePt t="99217" x="5821363" y="3662363"/>
          <p14:tracePt t="99225" x="5821363" y="3687763"/>
          <p14:tracePt t="99233" x="5821363" y="3705225"/>
          <p14:tracePt t="99241" x="5821363" y="3722688"/>
          <p14:tracePt t="99249" x="5821363" y="3730625"/>
          <p14:tracePt t="99257" x="5821363" y="3738563"/>
          <p14:tracePt t="99273" x="5821363" y="3756025"/>
          <p14:tracePt t="99281" x="5821363" y="3763963"/>
          <p14:tracePt t="99393" x="5821363" y="3756025"/>
          <p14:tracePt t="99401" x="5829300" y="3730625"/>
          <p14:tracePt t="99409" x="5829300" y="3722688"/>
          <p14:tracePt t="99417" x="5838825" y="3687763"/>
          <p14:tracePt t="99426" x="5846763" y="3679825"/>
          <p14:tracePt t="99433" x="5846763" y="3671888"/>
          <p14:tracePt t="99441" x="5846763" y="3654425"/>
          <p14:tracePt t="99449" x="5846763" y="3646488"/>
          <p14:tracePt t="99457" x="5846763" y="3636963"/>
          <p14:tracePt t="99465" x="5846763" y="3619500"/>
          <p14:tracePt t="99481" x="5846763" y="3594100"/>
          <p14:tracePt t="99490" x="5846763" y="3586163"/>
          <p14:tracePt t="99497" x="5846763" y="3568700"/>
          <p14:tracePt t="99506" x="5846763" y="3560763"/>
          <p14:tracePt t="99513" x="5854700" y="3552825"/>
          <p14:tracePt t="99523" x="5854700" y="3527425"/>
          <p14:tracePt t="99529" x="5854700" y="3517900"/>
          <p14:tracePt t="99539" x="5854700" y="3502025"/>
          <p14:tracePt t="99546" x="5854700" y="3484563"/>
          <p14:tracePt t="99553" x="5854700" y="3467100"/>
          <p14:tracePt t="99561" x="5854700" y="3449638"/>
          <p14:tracePt t="99570" x="5854700" y="3424238"/>
          <p14:tracePt t="99577" x="5854700" y="3416300"/>
          <p14:tracePt t="99585" x="5854700" y="3390900"/>
          <p14:tracePt t="99593" x="5854700" y="3382963"/>
          <p14:tracePt t="99601" x="5854700" y="3365500"/>
          <p14:tracePt t="99609" x="5854700" y="3348038"/>
          <p14:tracePt t="99618" x="5854700" y="3340100"/>
          <p14:tracePt t="99625" x="5846763" y="3314700"/>
          <p14:tracePt t="99632" x="5838825" y="3305175"/>
          <p14:tracePt t="99641" x="5838825" y="3297238"/>
          <p14:tracePt t="99649" x="5829300" y="3279775"/>
          <p14:tracePt t="99657" x="5829300" y="3271838"/>
          <p14:tracePt t="99665" x="5829300" y="3254375"/>
          <p14:tracePt t="99673" x="5829300" y="3238500"/>
          <p14:tracePt t="99690" x="5829300" y="3221038"/>
          <p14:tracePt t="99697" x="5829300" y="3211513"/>
          <p14:tracePt t="99706" x="5829300" y="3203575"/>
          <p14:tracePt t="99712" x="5829300" y="3186113"/>
          <p14:tracePt t="99722" x="5829300" y="3178175"/>
          <p14:tracePt t="99730" x="5813425" y="3160713"/>
          <p14:tracePt t="99739" x="5813425" y="3152775"/>
          <p14:tracePt t="99746" x="5813425" y="3144838"/>
          <p14:tracePt t="99762" x="5813425" y="3135313"/>
          <p14:tracePt t="99773" x="5813425" y="3127375"/>
          <p14:tracePt t="99777" x="5813425" y="3109913"/>
          <p14:tracePt t="99785" x="5813425" y="3084513"/>
          <p14:tracePt t="99802" x="5813425" y="3067050"/>
          <p14:tracePt t="99810" x="5813425" y="3051175"/>
          <p14:tracePt t="99825" x="5813425" y="3041650"/>
          <p14:tracePt t="99832" x="5813425" y="3033713"/>
          <p14:tracePt t="99841" x="5813425" y="3025775"/>
          <p14:tracePt t="99857" x="5813425" y="3016250"/>
          <p14:tracePt t="99865" x="5813425" y="3008313"/>
          <p14:tracePt t="99887" x="5813425" y="2990850"/>
          <p14:tracePt t="99892" x="5813425" y="2982913"/>
          <p14:tracePt t="99898" x="5813425" y="2957513"/>
          <p14:tracePt t="99906" x="5813425" y="2949575"/>
          <p14:tracePt t="99914" x="5813425" y="2940050"/>
          <p14:tracePt t="99922" x="5813425" y="2914650"/>
          <p14:tracePt t="99929" x="5813425" y="2906713"/>
          <p14:tracePt t="99945" x="5813425" y="2881313"/>
          <p14:tracePt t="99953" x="5813425" y="2871788"/>
          <p14:tracePt t="99962" x="5813425" y="2846388"/>
          <p14:tracePt t="99973" x="5813425" y="2838450"/>
          <p14:tracePt t="99977" x="5813425" y="2820988"/>
          <p14:tracePt t="99985" x="5813425" y="2805113"/>
          <p14:tracePt t="99994" x="5813425" y="2787650"/>
          <p14:tracePt t="100000" x="5813425" y="2770188"/>
          <p14:tracePt t="100008" x="5813425" y="2744788"/>
          <p14:tracePt t="100017" x="5813425" y="2736850"/>
          <p14:tracePt t="100025" x="5813425" y="2711450"/>
          <p14:tracePt t="100033" x="5813425" y="2701925"/>
          <p14:tracePt t="100041" x="5813425" y="2693988"/>
          <p14:tracePt t="100049" x="5813425" y="2668588"/>
          <p14:tracePt t="100057" x="5813425" y="2660650"/>
          <p14:tracePt t="100065" x="5813425" y="2643188"/>
          <p14:tracePt t="100073" x="5813425" y="2633663"/>
          <p14:tracePt t="100081" x="5813425" y="2625725"/>
          <p14:tracePt t="100090" x="5813425" y="2600325"/>
          <p14:tracePt t="100097" x="5821363" y="2592388"/>
          <p14:tracePt t="100114" x="5821363" y="2574925"/>
          <p14:tracePt t="100122" x="5821363" y="2566988"/>
          <p14:tracePt t="100233" x="5821363" y="2592388"/>
          <p14:tracePt t="100241" x="5821363" y="2600325"/>
          <p14:tracePt t="100249" x="5821363" y="2643188"/>
          <p14:tracePt t="100257" x="5821363" y="2686050"/>
          <p14:tracePt t="100266" x="5821363" y="2744788"/>
          <p14:tracePt t="100273" x="5821363" y="2820988"/>
          <p14:tracePt t="100281" x="5864225" y="2897188"/>
          <p14:tracePt t="100290" x="5864225" y="2949575"/>
          <p14:tracePt t="100297" x="5872163" y="3025775"/>
          <p14:tracePt t="100306" x="5880100" y="3076575"/>
          <p14:tracePt t="100313" x="5915025" y="3119438"/>
          <p14:tracePt t="100322" x="5915025" y="3170238"/>
          <p14:tracePt t="100328" x="5922963" y="3186113"/>
          <p14:tracePt t="100337" x="5948363" y="3246438"/>
          <p14:tracePt t="100345" x="5948363" y="3271838"/>
          <p14:tracePt t="100354" x="5948363" y="3314700"/>
          <p14:tracePt t="100360" x="5973763" y="3373438"/>
          <p14:tracePt t="100371" x="5999163" y="3449638"/>
          <p14:tracePt t="100377" x="6024563" y="3527425"/>
          <p14:tracePt t="100385" x="6034088" y="3594100"/>
          <p14:tracePt t="100393" x="6067425" y="3646488"/>
          <p14:tracePt t="100401" x="6084888" y="3697288"/>
          <p14:tracePt t="100409" x="6092825" y="3713163"/>
          <p14:tracePt t="100416" x="6110288" y="3730625"/>
          <p14:tracePt t="100424" x="6110288" y="3738563"/>
          <p14:tracePt t="100433" x="6110288" y="3748088"/>
          <p14:tracePt t="100457" x="6118225" y="3748088"/>
          <p14:tracePt t="100505" x="6118225" y="3756025"/>
          <p14:tracePt t="100513" x="6118225" y="3763963"/>
          <p14:tracePt t="100522" x="6135688" y="3790950"/>
          <p14:tracePt t="100529" x="6143625" y="3806825"/>
          <p14:tracePt t="100537" x="6143625" y="3816350"/>
          <p14:tracePt t="100554" x="6153150" y="3832225"/>
          <p14:tracePt t="100570" x="6153150" y="3841750"/>
          <p14:tracePt t="100642" x="6153150" y="3857625"/>
          <p14:tracePt t="100649" x="6135688" y="3875088"/>
          <p14:tracePt t="100657" x="6127750" y="3875088"/>
          <p14:tracePt t="100665" x="6118225" y="3892550"/>
          <p14:tracePt t="100673" x="6110288" y="3900488"/>
          <p14:tracePt t="100681" x="6102350" y="3908425"/>
          <p14:tracePt t="100697" x="6102350" y="3917950"/>
          <p14:tracePt t="100706" x="6102350" y="3925888"/>
          <p14:tracePt t="100761" x="6102350" y="3935413"/>
          <p14:tracePt t="100785" x="6092825" y="3943350"/>
          <p14:tracePt t="100825" x="6092825" y="3951288"/>
          <p14:tracePt t="100842" x="6092825" y="3968750"/>
          <p14:tracePt t="100849" x="6092825" y="3976688"/>
          <p14:tracePt t="100865" x="6084888" y="3986213"/>
          <p14:tracePt t="100890" x="6076950" y="3994150"/>
          <p14:tracePt t="100945" x="6076950" y="4002088"/>
          <p14:tracePt t="100977" x="6076950" y="4011613"/>
          <p14:tracePt t="100993" x="6076950" y="4019550"/>
          <p14:tracePt t="101001" x="6076950" y="4027488"/>
          <p14:tracePt t="101009" x="6076950" y="4037013"/>
          <p14:tracePt t="101042" x="6076950" y="4044950"/>
          <p14:tracePt t="101097" x="6076950" y="4052888"/>
          <p14:tracePt t="101106" x="6076950" y="4062413"/>
          <p14:tracePt t="101113" x="6076950" y="4070350"/>
          <p14:tracePt t="101217" x="6067425" y="4079875"/>
          <p14:tracePt t="101250" x="6059488" y="4070350"/>
          <p14:tracePt t="101257" x="6059488" y="4062413"/>
          <p14:tracePt t="101265" x="6059488" y="4044950"/>
          <p14:tracePt t="101274" x="6059488" y="4037013"/>
          <p14:tracePt t="101282" x="6059488" y="4011613"/>
          <p14:tracePt t="101290" x="6059488" y="3994150"/>
          <p14:tracePt t="101306" x="6059488" y="3960813"/>
          <p14:tracePt t="101313" x="6059488" y="3951288"/>
          <p14:tracePt t="101323" x="6059488" y="3935413"/>
          <p14:tracePt t="101329" x="6059488" y="3900488"/>
          <p14:tracePt t="101337" x="6059488" y="3892550"/>
          <p14:tracePt t="101345" x="6059488" y="3883025"/>
          <p14:tracePt t="101354" x="6059488" y="3867150"/>
          <p14:tracePt t="101362" x="6059488" y="3857625"/>
          <p14:tracePt t="101369" x="6059488" y="3841750"/>
          <p14:tracePt t="101377" x="6059488" y="3824288"/>
          <p14:tracePt t="101385" x="6059488" y="3806825"/>
          <p14:tracePt t="101393" x="6059488" y="3790950"/>
          <p14:tracePt t="101401" x="6059488" y="3763963"/>
          <p14:tracePt t="101409" x="6059488" y="3748088"/>
          <p14:tracePt t="101416" x="6059488" y="3730625"/>
          <p14:tracePt t="101425" x="6059488" y="3713163"/>
          <p14:tracePt t="101433" x="6059488" y="3697288"/>
          <p14:tracePt t="101441" x="6059488" y="3687763"/>
          <p14:tracePt t="101449" x="6059488" y="3671888"/>
          <p14:tracePt t="101457" x="6076950" y="3654425"/>
          <p14:tracePt t="101474" x="6076950" y="3636963"/>
          <p14:tracePt t="101482" x="6076950" y="3629025"/>
          <p14:tracePt t="101490" x="6076950" y="3611563"/>
          <p14:tracePt t="101498" x="6076950" y="3586163"/>
          <p14:tracePt t="101513" x="6076950" y="3578225"/>
          <p14:tracePt t="101523" x="6076950" y="3568700"/>
          <p14:tracePt t="101529" x="6076950" y="3552825"/>
          <p14:tracePt t="101546" x="6076950" y="3543300"/>
          <p14:tracePt t="101554" x="6076950" y="3535363"/>
          <p14:tracePt t="101561" x="6076950" y="3527425"/>
          <p14:tracePt t="101578" x="6076950" y="3517900"/>
          <p14:tracePt t="101585" x="6076950" y="3509963"/>
          <p14:tracePt t="101593" x="6076950" y="3492500"/>
          <p14:tracePt t="101602" x="6076950" y="3484563"/>
          <p14:tracePt t="101617" x="6076950" y="3475038"/>
          <p14:tracePt t="101625" x="6084888" y="3467100"/>
          <p14:tracePt t="101641" x="6084888" y="3459163"/>
          <p14:tracePt t="101649" x="6084888" y="3449638"/>
          <p14:tracePt t="101657" x="6084888" y="3441700"/>
          <p14:tracePt t="101665" x="6084888" y="3433763"/>
          <p14:tracePt t="101674" x="6084888" y="3424238"/>
          <p14:tracePt t="101682" x="6084888" y="3416300"/>
          <p14:tracePt t="101706" x="6084888" y="3398838"/>
          <p14:tracePt t="101730" x="6084888" y="3390900"/>
          <p14:tracePt t="101746" x="6084888" y="3382963"/>
          <p14:tracePt t="101761" x="6084888" y="3373438"/>
          <p14:tracePt t="101777" x="6084888" y="3365500"/>
          <p14:tracePt t="101794" x="6092825" y="3348038"/>
          <p14:tracePt t="101841" x="6092825" y="3340100"/>
          <p14:tracePt t="101849" x="6092825" y="3330575"/>
          <p14:tracePt t="101865" x="6092825" y="3322638"/>
          <p14:tracePt t="101874" x="6102350" y="3322638"/>
          <p14:tracePt t="101881" x="6102350" y="3314700"/>
          <p14:tracePt t="101891" x="6102350" y="3305175"/>
          <p14:tracePt t="101897" x="6102350" y="3297238"/>
          <p14:tracePt t="101922" x="6102350" y="3271838"/>
          <p14:tracePt t="101937" x="6110288" y="3263900"/>
          <p14:tracePt t="101953" x="6110288" y="3254375"/>
          <p14:tracePt t="101961" x="6110288" y="3246438"/>
          <p14:tracePt t="101969" x="6118225" y="3238500"/>
          <p14:tracePt t="101977" x="6118225" y="3228975"/>
          <p14:tracePt t="101985" x="6118225" y="3221038"/>
          <p14:tracePt t="101993" x="6127750" y="3203575"/>
          <p14:tracePt t="102002" x="6127750" y="3195638"/>
          <p14:tracePt t="102009" x="6135688" y="3178175"/>
          <p14:tracePt t="102016" x="6135688" y="3160713"/>
          <p14:tracePt t="102024" x="6143625" y="3152775"/>
          <p14:tracePt t="102032" x="6143625" y="3144838"/>
          <p14:tracePt t="102041" x="6143625" y="3127375"/>
          <p14:tracePt t="102050" x="6143625" y="3119438"/>
          <p14:tracePt t="102057" x="6153150" y="3109913"/>
          <p14:tracePt t="102066" x="6153150" y="3101975"/>
          <p14:tracePt t="102074" x="6153150" y="3094038"/>
          <p14:tracePt t="102081" x="6153150" y="3067050"/>
          <p14:tracePt t="102090" x="6153150" y="3059113"/>
          <p14:tracePt t="102106" x="6153150" y="3033713"/>
          <p14:tracePt t="102113" x="6161088" y="3016250"/>
          <p14:tracePt t="102124" x="6161088" y="3008313"/>
          <p14:tracePt t="102129" x="6161088" y="2990850"/>
          <p14:tracePt t="102141" x="6178550" y="2974975"/>
          <p14:tracePt t="102145" x="6178550" y="2965450"/>
          <p14:tracePt t="102153" x="6178550" y="2957513"/>
          <p14:tracePt t="102162" x="6186488" y="2949575"/>
          <p14:tracePt t="102169" x="6194425" y="2940050"/>
          <p14:tracePt t="102176" x="6194425" y="2932113"/>
          <p14:tracePt t="102184" x="6203950" y="2922588"/>
          <p14:tracePt t="102200" x="6211888" y="2922588"/>
          <p14:tracePt t="102232" x="6178550" y="2922588"/>
          <p14:tracePt t="102240" x="6118225" y="2922588"/>
          <p14:tracePt t="102553" x="6118225" y="2897188"/>
          <p14:tracePt t="102562" x="6143625" y="2871788"/>
          <p14:tracePt t="102569" x="6153150" y="2838450"/>
          <p14:tracePt t="102577" x="6153150" y="2795588"/>
          <p14:tracePt t="102585" x="6161088" y="2752725"/>
          <p14:tracePt t="102593" x="6169025" y="2719388"/>
          <p14:tracePt t="102601" x="6169025" y="2686050"/>
          <p14:tracePt t="102609" x="6169025" y="2651125"/>
          <p14:tracePt t="102617" x="6169025" y="2633663"/>
          <p14:tracePt t="102625" x="6169025" y="2608263"/>
          <p14:tracePt t="102633" x="6169025" y="2592388"/>
          <p14:tracePt t="102642" x="6169025" y="2574925"/>
          <p14:tracePt t="102649" x="6169025" y="2557463"/>
          <p14:tracePt t="102658" x="6169025" y="2549525"/>
          <p14:tracePt t="102665" x="6169025" y="2532063"/>
          <p14:tracePt t="102674" x="6169025" y="2506663"/>
          <p14:tracePt t="102680" x="6169025" y="2498725"/>
          <p14:tracePt t="102691" x="6169025" y="2463800"/>
          <p14:tracePt t="102697" x="6178550" y="2438400"/>
          <p14:tracePt t="102705" x="6178550" y="2422525"/>
          <p14:tracePt t="102712" x="6194425" y="2387600"/>
          <p14:tracePt t="102721" x="6211888" y="2362200"/>
          <p14:tracePt t="102729" x="6221413" y="2336800"/>
          <p14:tracePt t="102739" x="6229350" y="2311400"/>
          <p14:tracePt t="102746" x="6229350" y="2303463"/>
          <p14:tracePt t="102753" x="6246813" y="2278063"/>
          <p14:tracePt t="102761" x="6254750" y="2243138"/>
          <p14:tracePt t="102769" x="6262688" y="2217738"/>
          <p14:tracePt t="102777" x="6272213" y="2184400"/>
          <p14:tracePt t="102786" x="6288088" y="2166938"/>
          <p14:tracePt t="102793" x="6297613" y="2141538"/>
          <p14:tracePt t="102802" x="6313488" y="2108200"/>
          <p14:tracePt t="102808" x="6330950" y="2082800"/>
          <p14:tracePt t="102817" x="6338888" y="2055813"/>
          <p14:tracePt t="102825" x="6348413" y="2022475"/>
          <p14:tracePt t="102833" x="6348413" y="2014538"/>
          <p14:tracePt t="102842" x="6373813" y="1963738"/>
          <p14:tracePt t="102849" x="6373813" y="1946275"/>
          <p14:tracePt t="102857" x="6381750" y="1911350"/>
          <p14:tracePt t="102865" x="6391275" y="1885950"/>
          <p14:tracePt t="102874" x="6407150" y="1852613"/>
          <p14:tracePt t="102894" x="6416675" y="1809750"/>
          <p14:tracePt t="102897" x="6424613" y="1784350"/>
          <p14:tracePt t="102906" x="6432550" y="1758950"/>
          <p14:tracePt t="102913" x="6432550" y="1751013"/>
          <p14:tracePt t="102921" x="6432550" y="1733550"/>
          <p14:tracePt t="102929" x="6432550" y="1700213"/>
          <p14:tracePt t="102938" x="6432550" y="1682750"/>
          <p14:tracePt t="102944" x="6450013" y="1665288"/>
          <p14:tracePt t="102953" x="6450013" y="1631950"/>
          <p14:tracePt t="102961" x="6457950" y="1614488"/>
          <p14:tracePt t="102969" x="6467475" y="1597025"/>
          <p14:tracePt t="102977" x="6467475" y="1589088"/>
          <p14:tracePt t="102985" x="6467475" y="1571625"/>
          <p14:tracePt t="102993" x="6467475" y="1555750"/>
          <p14:tracePt t="103001" x="6483350" y="1530350"/>
          <p14:tracePt t="103009" x="6492875" y="1520825"/>
          <p14:tracePt t="103017" x="6500813" y="1504950"/>
          <p14:tracePt t="103025" x="6510338" y="1487488"/>
          <p14:tracePt t="103033" x="6526213" y="1470025"/>
          <p14:tracePt t="103049" x="6535738" y="1452563"/>
          <p14:tracePt t="103058" x="6543675" y="1444625"/>
          <p14:tracePt t="103065" x="6551613" y="1444625"/>
          <p14:tracePt t="103075" x="6569075" y="1419225"/>
          <p14:tracePt t="103080" x="6577013" y="1411288"/>
          <p14:tracePt t="103090" x="6586538" y="1393825"/>
          <p14:tracePt t="103096" x="6594475" y="1385888"/>
          <p14:tracePt t="103105" x="6594475" y="1376363"/>
          <p14:tracePt t="103113" x="6602413" y="1360488"/>
          <p14:tracePt t="103122" x="6611938" y="1343025"/>
          <p14:tracePt t="103129" x="6611938" y="1333500"/>
          <p14:tracePt t="103138" x="6627813" y="1308100"/>
          <p14:tracePt t="103145" x="6627813" y="1300163"/>
          <p14:tracePt t="103161" x="6637338" y="1282700"/>
          <p14:tracePt t="103169" x="6645275" y="1274763"/>
          <p14:tracePt t="103177" x="6645275" y="1266825"/>
          <p14:tracePt t="103185" x="6670675" y="1249363"/>
          <p14:tracePt t="103193" x="6670675" y="1241425"/>
          <p14:tracePt t="103200" x="6680200" y="1223963"/>
          <p14:tracePt t="103208" x="6696075" y="1198563"/>
          <p14:tracePt t="103217" x="6713538" y="1189038"/>
          <p14:tracePt t="103225" x="6721475" y="1173163"/>
          <p14:tracePt t="103233" x="6731000" y="1147763"/>
          <p14:tracePt t="103242" x="6738938" y="1122363"/>
          <p14:tracePt t="103248" x="6746875" y="1122363"/>
          <p14:tracePt t="103259" x="6772275" y="1087438"/>
          <p14:tracePt t="103265" x="6772275" y="1079500"/>
          <p14:tracePt t="103274" x="6789738" y="1062038"/>
          <p14:tracePt t="103281" x="6807200" y="1036638"/>
          <p14:tracePt t="103290" x="6840538" y="1011238"/>
          <p14:tracePt t="103297" x="6865938" y="993775"/>
          <p14:tracePt t="103305" x="6900863" y="968375"/>
          <p14:tracePt t="103313" x="6934200" y="952500"/>
          <p14:tracePt t="103321" x="6951663" y="935038"/>
          <p14:tracePt t="103329" x="6969125" y="925513"/>
          <p14:tracePt t="103345" x="6977063" y="917575"/>
          <p14:tracePt t="103353" x="6994525" y="900113"/>
          <p14:tracePt t="103369" x="7002463" y="892175"/>
          <p14:tracePt t="103377" x="7010400" y="884238"/>
          <p14:tracePt t="103385" x="7027863" y="866775"/>
          <p14:tracePt t="103393" x="7045325" y="849313"/>
          <p14:tracePt t="103401" x="7070725" y="833438"/>
          <p14:tracePt t="103409" x="7088188" y="815975"/>
          <p14:tracePt t="103417" x="7096125" y="798513"/>
          <p14:tracePt t="103425" x="7121525" y="790575"/>
          <p14:tracePt t="103433" x="7146925" y="781050"/>
          <p14:tracePt t="103442" x="7164388" y="765175"/>
          <p14:tracePt t="103449" x="7172325" y="755650"/>
          <p14:tracePt t="103458" x="7189788" y="747713"/>
          <p14:tracePt t="103465" x="7197725" y="739775"/>
          <p14:tracePt t="103474" x="7197725" y="730250"/>
          <p14:tracePt t="103481" x="7205663" y="722313"/>
          <p14:tracePt t="103489" x="7232650" y="704850"/>
          <p14:tracePt t="103497" x="7240588" y="679450"/>
          <p14:tracePt t="103505" x="7258050" y="663575"/>
          <p14:tracePt t="103513" x="7273925" y="654050"/>
          <p14:tracePt t="103522" x="7308850" y="611188"/>
          <p14:tracePt t="103528" x="7324725" y="595313"/>
          <p14:tracePt t="103537" x="7359650" y="552450"/>
          <p14:tracePt t="103544" x="7385050" y="527050"/>
          <p14:tracePt t="103553" x="7435850" y="492125"/>
          <p14:tracePt t="103561" x="7478713" y="450850"/>
          <p14:tracePt t="103569" x="7537450" y="400050"/>
          <p14:tracePt t="103577" x="7605713" y="339725"/>
          <p14:tracePt t="103585" x="7699375" y="288925"/>
          <p14:tracePt t="103592" x="7783513" y="238125"/>
          <p14:tracePt t="103601" x="7877175" y="187325"/>
          <p14:tracePt t="103609" x="7980363" y="136525"/>
          <p14:tracePt t="103617" x="8074025" y="101600"/>
          <p14:tracePt t="103624" x="8150225" y="68263"/>
          <p14:tracePt t="103633" x="8226425" y="42863"/>
          <p14:tracePt t="103642" x="8285163" y="7938"/>
          <p14:tracePt t="104161" x="8099425" y="50800"/>
          <p14:tracePt t="104170" x="8039100" y="58738"/>
          <p14:tracePt t="104177" x="7980363" y="68263"/>
          <p14:tracePt t="104185" x="7902575" y="101600"/>
          <p14:tracePt t="104193" x="7886700" y="119063"/>
          <p14:tracePt t="104201" x="7877175" y="152400"/>
          <p14:tracePt t="104216" x="7835900" y="203200"/>
          <p14:tracePt t="104490" x="7826375" y="203200"/>
          <p14:tracePt t="104498" x="7810500" y="203200"/>
          <p14:tracePt t="104505" x="7783513" y="203200"/>
          <p14:tracePt t="104513" x="7767638" y="203200"/>
          <p14:tracePt t="104522" x="7716838" y="230188"/>
          <p14:tracePt t="104529" x="7691438" y="246063"/>
          <p14:tracePt t="104537" x="7648575" y="288925"/>
          <p14:tracePt t="104546" x="7580313" y="339725"/>
          <p14:tracePt t="104553" x="7529513" y="390525"/>
          <p14:tracePt t="104561" x="7453313" y="458788"/>
          <p14:tracePt t="104570" x="7367588" y="552450"/>
          <p14:tracePt t="104576" x="7273925" y="620713"/>
          <p14:tracePt t="104585" x="7232650" y="714375"/>
          <p14:tracePt t="104593" x="7189788" y="790575"/>
          <p14:tracePt t="104602" x="7129463" y="892175"/>
          <p14:tracePt t="104609" x="7070725" y="985838"/>
          <p14:tracePt t="104617" x="7027863" y="1054100"/>
          <p14:tracePt t="104625" x="7002463" y="1122363"/>
          <p14:tracePt t="104634" x="6951663" y="1216025"/>
          <p14:tracePt t="104641" x="6934200" y="1292225"/>
          <p14:tracePt t="104650" x="6908800" y="1368425"/>
          <p14:tracePt t="104659" x="6891338" y="1436688"/>
          <p14:tracePt t="104665" x="6865938" y="1504950"/>
          <p14:tracePt t="104674" x="6865938" y="1555750"/>
          <p14:tracePt t="104681" x="6865938" y="1614488"/>
          <p14:tracePt t="104689" x="6865938" y="1657350"/>
          <p14:tracePt t="104697" x="6865938" y="1682750"/>
          <p14:tracePt t="104706" x="6883400" y="1716088"/>
          <p14:tracePt t="104712" x="6908800" y="1733550"/>
          <p14:tracePt t="104722" x="6934200" y="1733550"/>
          <p14:tracePt t="104729" x="6943725" y="1733550"/>
          <p14:tracePt t="104737" x="6977063" y="1733550"/>
          <p14:tracePt t="104746" x="7010400" y="1733550"/>
          <p14:tracePt t="104753" x="7027863" y="1733550"/>
          <p14:tracePt t="104761" x="7035800" y="1733550"/>
          <p14:tracePt t="104770" x="7061200" y="1725613"/>
          <p14:tracePt t="104777" x="7078663" y="1700213"/>
          <p14:tracePt t="104785" x="7129463" y="1639888"/>
          <p14:tracePt t="104793" x="7189788" y="1589088"/>
          <p14:tracePt t="104801" x="7283450" y="1512888"/>
          <p14:tracePt t="104809" x="7367588" y="1427163"/>
          <p14:tracePt t="104817" x="7443788" y="1333500"/>
          <p14:tracePt t="104826" x="7572375" y="1206500"/>
          <p14:tracePt t="104833" x="7716838" y="1044575"/>
          <p14:tracePt t="104842" x="7810500" y="952500"/>
          <p14:tracePt t="104849" x="7902575" y="858838"/>
          <p14:tracePt t="104859" x="7970838" y="808038"/>
          <p14:tracePt t="104866" x="8013700" y="765175"/>
          <p14:tracePt t="104877" x="8047038" y="730250"/>
          <p14:tracePt t="104881" x="8056563" y="722313"/>
          <p14:tracePt t="104913" x="8039100" y="722313"/>
          <p14:tracePt t="104921" x="7988300" y="739775"/>
          <p14:tracePt t="104930" x="7912100" y="755650"/>
          <p14:tracePt t="104937" x="7851775" y="781050"/>
          <p14:tracePt t="104945" x="7818438" y="790575"/>
          <p14:tracePt t="104952" x="7800975" y="790575"/>
          <p14:tracePt t="105258" x="7758113" y="815975"/>
          <p14:tracePt t="105265" x="7681913" y="874713"/>
          <p14:tracePt t="105274" x="7580313" y="909638"/>
          <p14:tracePt t="105281" x="7486650" y="942975"/>
          <p14:tracePt t="105290" x="7367588" y="1011238"/>
          <p14:tracePt t="105296" x="7265988" y="1069975"/>
          <p14:tracePt t="105306" x="7104063" y="1173163"/>
          <p14:tracePt t="105312" x="6865938" y="1343025"/>
          <p14:tracePt t="105321" x="6662738" y="1504950"/>
          <p14:tracePt t="105328" x="6483350" y="1622425"/>
          <p14:tracePt t="105336" x="6305550" y="1776413"/>
          <p14:tracePt t="105344" x="6118225" y="1928813"/>
          <p14:tracePt t="105352" x="5932488" y="2082800"/>
          <p14:tracePt t="105360" x="5838825" y="2174875"/>
          <p14:tracePt t="105369" x="5745163" y="2268538"/>
          <p14:tracePt t="105377" x="5702300" y="2344738"/>
          <p14:tracePt t="105386" x="5659438" y="2438400"/>
          <p14:tracePt t="105393" x="5608638" y="2524125"/>
          <p14:tracePt t="105401" x="5608638" y="2557463"/>
          <p14:tracePt t="105410" x="5600700" y="2608263"/>
          <p14:tracePt t="105417" x="5600700" y="2660650"/>
          <p14:tracePt t="105425" x="5591175" y="2693988"/>
          <p14:tracePt t="105433" x="5591175" y="2719388"/>
          <p14:tracePt t="105441" x="5591175" y="2736850"/>
          <p14:tracePt t="105449" x="5591175" y="2744788"/>
          <p14:tracePt t="105465" x="5591175" y="2752725"/>
          <p14:tracePt t="105497" x="5591175" y="2770188"/>
          <p14:tracePt t="105505" x="5591175" y="2778125"/>
          <p14:tracePt t="105513" x="5565775" y="2805113"/>
          <p14:tracePt t="105521" x="5557838" y="2838450"/>
          <p14:tracePt t="105529" x="5549900" y="2881313"/>
          <p14:tracePt t="105537" x="5549900" y="2932113"/>
          <p14:tracePt t="105545" x="5549900" y="2974975"/>
          <p14:tracePt t="105553" x="5549900" y="3016250"/>
          <p14:tracePt t="105561" x="5565775" y="3067050"/>
          <p14:tracePt t="105569" x="5575300" y="3076575"/>
          <p14:tracePt t="105577" x="5575300" y="3084513"/>
          <p14:tracePt t="105586" x="5575300" y="3101975"/>
          <p14:tracePt t="105601" x="5575300" y="3119438"/>
          <p14:tracePt t="105617" x="5583238" y="3119438"/>
          <p14:tracePt t="105626" x="5591175" y="3119438"/>
          <p14:tracePt t="105642" x="5600700" y="3119438"/>
          <p14:tracePt t="105665" x="5608638" y="3119438"/>
          <p14:tracePt t="105673" x="5616575" y="3119438"/>
          <p14:tracePt t="105754" x="5616575" y="3127375"/>
          <p14:tracePt t="105762" x="5616575" y="3152775"/>
          <p14:tracePt t="105769" x="5616575" y="3160713"/>
          <p14:tracePt t="105777" x="5616575" y="3186113"/>
          <p14:tracePt t="105785" x="5616575" y="3195638"/>
          <p14:tracePt t="105793" x="5616575" y="3211513"/>
          <p14:tracePt t="105802" x="5634038" y="3238500"/>
          <p14:tracePt t="105817" x="5634038" y="3246438"/>
          <p14:tracePt t="105833" x="5641975" y="3246438"/>
          <p14:tracePt t="105842" x="5659438" y="3246438"/>
          <p14:tracePt t="105858" x="5684838" y="3228975"/>
          <p14:tracePt t="105865" x="5702300" y="3178175"/>
          <p14:tracePt t="105874" x="5719763" y="3135313"/>
          <p14:tracePt t="105881" x="5770563" y="3041650"/>
          <p14:tracePt t="105890" x="5788025" y="2965450"/>
          <p14:tracePt t="105897" x="5821363" y="2863850"/>
          <p14:tracePt t="105909" x="5821363" y="2778125"/>
          <p14:tracePt t="105913" x="5829300" y="2676525"/>
          <p14:tracePt t="105921" x="5846763" y="2566988"/>
          <p14:tracePt t="105929" x="5864225" y="2447925"/>
          <p14:tracePt t="105937" x="5864225" y="2354263"/>
          <p14:tracePt t="105945" x="5864225" y="2252663"/>
          <p14:tracePt t="105953" x="5864225" y="2184400"/>
          <p14:tracePt t="105961" x="5864225" y="2108200"/>
          <p14:tracePt t="105969" x="5864225" y="2065338"/>
          <p14:tracePt t="105977" x="5864225" y="2022475"/>
          <p14:tracePt t="105984" x="5864225" y="1979613"/>
          <p14:tracePt t="105992" x="5864225" y="1938338"/>
          <p14:tracePt t="106001" x="5864225" y="1895475"/>
          <p14:tracePt t="106023" x="5864225" y="1835150"/>
          <p14:tracePt t="106027" x="5854700" y="1809750"/>
          <p14:tracePt t="106033" x="5846763" y="1776413"/>
          <p14:tracePt t="106042" x="5821363" y="1758950"/>
          <p14:tracePt t="106049" x="5813425" y="1741488"/>
          <p14:tracePt t="106057" x="5795963" y="1716088"/>
          <p14:tracePt t="106065" x="5788025" y="1708150"/>
          <p14:tracePt t="106225" x="5778500" y="1708150"/>
          <p14:tracePt t="106441" x="5778500" y="1716088"/>
          <p14:tracePt t="106449" x="5788025" y="1725613"/>
          <p14:tracePt t="106465" x="5788025" y="1741488"/>
          <p14:tracePt t="106474" x="5788025" y="1751013"/>
          <p14:tracePt t="106481" x="5795963" y="1751013"/>
          <p14:tracePt t="106497" x="5795963" y="1758950"/>
          <p14:tracePt t="106506" x="5795963" y="1776413"/>
          <p14:tracePt t="106521" x="5795963" y="1784350"/>
          <p14:tracePt t="106537" x="5795963" y="1793875"/>
          <p14:tracePt t="106553" x="5795963" y="1801813"/>
          <p14:tracePt t="106561" x="5795963" y="1809750"/>
          <p14:tracePt t="106568" x="5803900" y="1819275"/>
          <p14:tracePt t="106585" x="5803900" y="1844675"/>
          <p14:tracePt t="106592" x="5803900" y="1852613"/>
          <p14:tracePt t="106601" x="5813425" y="1878013"/>
          <p14:tracePt t="106610" x="5813425" y="1895475"/>
          <p14:tracePt t="106617" x="5813425" y="1920875"/>
          <p14:tracePt t="106626" x="5829300" y="1954213"/>
          <p14:tracePt t="106633" x="5838825" y="1989138"/>
          <p14:tracePt t="106642" x="5838825" y="2014538"/>
          <p14:tracePt t="106649" x="5838825" y="2047875"/>
          <p14:tracePt t="106658" x="5838825" y="2073275"/>
          <p14:tracePt t="106665" x="5838825" y="2090738"/>
          <p14:tracePt t="106674" x="5838825" y="2124075"/>
          <p14:tracePt t="106681" x="5838825" y="2141538"/>
          <p14:tracePt t="106690" x="5838825" y="2166938"/>
          <p14:tracePt t="106697" x="5838825" y="2192338"/>
          <p14:tracePt t="106705" x="5838825" y="2200275"/>
          <p14:tracePt t="106712" x="5838825" y="2227263"/>
          <p14:tracePt t="106720" x="5838825" y="2243138"/>
          <p14:tracePt t="106728" x="5838825" y="2268538"/>
          <p14:tracePt t="106737" x="5838825" y="2303463"/>
          <p14:tracePt t="106744" x="5838825" y="2336800"/>
          <p14:tracePt t="106752" x="5838825" y="2387600"/>
          <p14:tracePt t="106762" x="5838825" y="2430463"/>
          <p14:tracePt t="106770" x="5838825" y="2489200"/>
          <p14:tracePt t="106777" x="5838825" y="2566988"/>
          <p14:tracePt t="106786" x="5838825" y="2617788"/>
          <p14:tracePt t="106794" x="5838825" y="2676525"/>
          <p14:tracePt t="106801" x="5838825" y="2719388"/>
          <p14:tracePt t="106810" x="5838825" y="2778125"/>
          <p14:tracePt t="106817" x="5838825" y="2820988"/>
          <p14:tracePt t="106826" x="5838825" y="2881313"/>
          <p14:tracePt t="106833" x="5829300" y="2957513"/>
          <p14:tracePt t="106842" x="5821363" y="3000375"/>
          <p14:tracePt t="106849" x="5803900" y="3059113"/>
          <p14:tracePt t="106859" x="5778500" y="3101975"/>
          <p14:tracePt t="106865" x="5770563" y="3144838"/>
          <p14:tracePt t="106874" x="5761038" y="3170238"/>
          <p14:tracePt t="106881" x="5753100" y="3203575"/>
          <p14:tracePt t="106897" x="5753100" y="3228975"/>
          <p14:tracePt t="107001" x="5753100" y="3238500"/>
          <p14:tracePt t="107009" x="5753100" y="3246438"/>
          <p14:tracePt t="107129" x="5770563" y="3246438"/>
          <p14:tracePt t="107193" x="5788025" y="3254375"/>
          <p14:tracePt t="107201" x="5803900" y="3263900"/>
          <p14:tracePt t="107210" x="5821363" y="3279775"/>
          <p14:tracePt t="107217" x="5846763" y="3314700"/>
          <p14:tracePt t="107226" x="5846763" y="3330575"/>
          <p14:tracePt t="107233" x="5864225" y="3365500"/>
          <p14:tracePt t="107243" x="5864225" y="3398838"/>
          <p14:tracePt t="107249" x="5889625" y="3433763"/>
          <p14:tracePt t="107258" x="5915025" y="3467100"/>
          <p14:tracePt t="107264" x="5932488" y="3527425"/>
          <p14:tracePt t="107273" x="5948363" y="3560763"/>
          <p14:tracePt t="107281" x="5983288" y="3629025"/>
          <p14:tracePt t="107290" x="6008688" y="3654425"/>
          <p14:tracePt t="107297" x="6034088" y="3687763"/>
          <p14:tracePt t="107307" x="6076950" y="3730625"/>
          <p14:tracePt t="107313" x="6102350" y="3748088"/>
          <p14:tracePt t="107321" x="6135688" y="3781425"/>
          <p14:tracePt t="107329" x="6143625" y="3798888"/>
          <p14:tracePt t="107337" x="6178550" y="3841750"/>
          <p14:tracePt t="107345" x="6186488" y="3841750"/>
          <p14:tracePt t="107353" x="6194425" y="3857625"/>
          <p14:tracePt t="107361" x="6203950" y="3867150"/>
          <p14:tracePt t="107466" x="6203950" y="3883025"/>
          <p14:tracePt t="107481" x="6211888" y="3892550"/>
          <p14:tracePt t="107490" x="6229350" y="3900488"/>
          <p14:tracePt t="107497" x="6237288" y="3908425"/>
          <p14:tracePt t="107513" x="6254750" y="3917950"/>
          <p14:tracePt t="107537" x="6262688" y="3917950"/>
          <p14:tracePt t="107658" x="6272213" y="3917950"/>
          <p14:tracePt t="107682" x="6280150" y="3917950"/>
          <p14:tracePt t="107705" x="6288088" y="3917950"/>
          <p14:tracePt t="107722" x="6297613" y="3917950"/>
          <p14:tracePt t="107849" x="6305550" y="3917950"/>
          <p14:tracePt t="107878" x="6305550" y="3908425"/>
          <p14:tracePt t="107881" x="6305550" y="3900488"/>
          <p14:tracePt t="107890" x="6305550" y="3892550"/>
          <p14:tracePt t="107897" x="6297613" y="3883025"/>
          <p14:tracePt t="107945" x="6297613" y="3875088"/>
          <p14:tracePt t="107977" x="6280150" y="3875088"/>
          <p14:tracePt t="108008" x="6272213" y="3875088"/>
          <p14:tracePt t="108026" x="6262688" y="3875088"/>
          <p14:tracePt t="108033" x="6246813" y="3875088"/>
          <p14:tracePt t="108081" x="6237288" y="3875088"/>
          <p14:tracePt t="108097" x="6237288" y="3883025"/>
          <p14:tracePt t="108105" x="6229350" y="3900488"/>
          <p14:tracePt t="108113" x="6211888" y="3917950"/>
          <p14:tracePt t="108122" x="6161088" y="3935413"/>
          <p14:tracePt t="108129" x="6084888" y="3951288"/>
          <p14:tracePt t="108137" x="5983288" y="3968750"/>
          <p14:tracePt t="108145" x="5897563" y="3976688"/>
          <p14:tracePt t="108153" x="5813425" y="4011613"/>
          <p14:tracePt t="108161" x="5761038" y="4019550"/>
          <p14:tracePt t="108169" x="5676900" y="4044950"/>
          <p14:tracePt t="108177" x="5641975" y="4044950"/>
          <p14:tracePt t="108185" x="5616575" y="4062413"/>
          <p14:tracePt t="108194" x="5600700" y="4062413"/>
          <p14:tracePt t="108227" x="5600700" y="4070350"/>
          <p14:tracePt t="108370" x="5616575" y="4070350"/>
          <p14:tracePt t="108377" x="5626100" y="4070350"/>
          <p14:tracePt t="108384" x="5659438" y="4062413"/>
          <p14:tracePt t="108393" x="5710238" y="4044950"/>
          <p14:tracePt t="108400" x="5735638" y="4037013"/>
          <p14:tracePt t="108410" x="5770563" y="4002088"/>
          <p14:tracePt t="108417" x="5821363" y="3968750"/>
          <p14:tracePt t="108427" x="5838825" y="3951288"/>
          <p14:tracePt t="108432" x="5854700" y="3935413"/>
          <p14:tracePt t="108443" x="5864225" y="3917950"/>
          <p14:tracePt t="108449" x="5864225" y="3883025"/>
          <p14:tracePt t="108457" x="5864225" y="3857625"/>
          <p14:tracePt t="108464" x="5864225" y="3849688"/>
          <p14:tracePt t="108474" x="5864225" y="3824288"/>
          <p14:tracePt t="108481" x="5864225" y="3816350"/>
          <p14:tracePt t="108489" x="5864225" y="3806825"/>
          <p14:tracePt t="108497" x="5864225" y="3781425"/>
          <p14:tracePt t="108505" x="5854700" y="3781425"/>
          <p14:tracePt t="108513" x="5846763" y="3773488"/>
          <p14:tracePt t="108521" x="5838825" y="3763963"/>
          <p14:tracePt t="108610" x="5838825" y="3756025"/>
          <p14:tracePt t="108665" x="5821363" y="3748088"/>
          <p14:tracePt t="108681" x="5813425" y="3738563"/>
          <p14:tracePt t="108689" x="5813425" y="3730625"/>
          <p14:tracePt t="108697" x="5813425" y="3713163"/>
          <p14:tracePt t="108705" x="5813425" y="3687763"/>
          <p14:tracePt t="108713" x="5813425" y="3679825"/>
          <p14:tracePt t="108721" x="5813425" y="3654425"/>
          <p14:tracePt t="108729" x="5813425" y="3646488"/>
          <p14:tracePt t="108737" x="5813425" y="3636963"/>
          <p14:tracePt t="108745" x="5813425" y="3619500"/>
          <p14:tracePt t="108761" x="5813425" y="3611563"/>
          <p14:tracePt t="108770" x="5803900" y="3603625"/>
          <p14:tracePt t="108778" x="5803900" y="3586163"/>
          <p14:tracePt t="108784" x="5803900" y="3578225"/>
          <p14:tracePt t="108793" x="5803900" y="3560763"/>
          <p14:tracePt t="108802" x="5803900" y="3552825"/>
          <p14:tracePt t="108810" x="5803900" y="3535363"/>
          <p14:tracePt t="108817" x="5803900" y="3517900"/>
          <p14:tracePt t="108827" x="5788025" y="3502025"/>
          <p14:tracePt t="109001" x="5788025" y="3484563"/>
          <p14:tracePt t="109017" x="5788025" y="3475038"/>
          <p14:tracePt t="109137" x="5778500" y="3475038"/>
          <p14:tracePt t="109153" x="5778500" y="3484563"/>
          <p14:tracePt t="109161" x="5778500" y="3502025"/>
          <p14:tracePt t="109169" x="5778500" y="3509963"/>
          <p14:tracePt t="109177" x="5778500" y="3517900"/>
          <p14:tracePt t="109185" x="5778500" y="3535363"/>
          <p14:tracePt t="109377" x="5778500" y="3552825"/>
          <p14:tracePt t="109394" x="5778500" y="3560763"/>
          <p14:tracePt t="109738" x="5788025" y="3552825"/>
          <p14:tracePt t="109761" x="5788025" y="3543300"/>
          <p14:tracePt t="109769" x="5795963" y="3517900"/>
          <p14:tracePt t="109777" x="5803900" y="3517900"/>
          <p14:tracePt t="109785" x="5813425" y="3509963"/>
          <p14:tracePt t="109810" x="5813425" y="3502025"/>
          <p14:tracePt t="109826" x="5813425" y="3492500"/>
          <p14:tracePt t="109849" x="5813425" y="3484563"/>
          <p14:tracePt t="109865" x="5813425" y="3475038"/>
          <p14:tracePt t="109889" x="5813425" y="3459163"/>
          <p14:tracePt t="109896" x="5813425" y="3449638"/>
          <p14:tracePt t="109929" x="5813425" y="3441700"/>
          <p14:tracePt t="109945" x="5813425" y="3424238"/>
          <p14:tracePt t="109969" x="5813425" y="3416300"/>
          <p14:tracePt t="109985" x="5813425" y="3408363"/>
          <p14:tracePt t="109994" x="5813425" y="3398838"/>
          <p14:tracePt t="110010" x="5813425" y="3390900"/>
          <p14:tracePt t="110017" x="5813425" y="3382963"/>
          <p14:tracePt t="110033" x="5813425" y="3365500"/>
          <p14:tracePt t="110040" x="5813425" y="3355975"/>
          <p14:tracePt t="110049" x="5813425" y="3348038"/>
          <p14:tracePt t="110058" x="5813425" y="3340100"/>
          <p14:tracePt t="110064" x="5813425" y="3330575"/>
          <p14:tracePt t="110073" x="5813425" y="3322638"/>
          <p14:tracePt t="110081" x="5813425" y="3314700"/>
          <p14:tracePt t="110089" x="5813425" y="3305175"/>
          <p14:tracePt t="110097" x="5813425" y="3297238"/>
          <p14:tracePt t="110104" x="5813425" y="3289300"/>
          <p14:tracePt t="110129" x="5813425" y="3271838"/>
          <p14:tracePt t="110137" x="5813425" y="3263900"/>
          <p14:tracePt t="110152" x="5813425" y="3254375"/>
          <p14:tracePt t="110161" x="5813425" y="3246438"/>
          <p14:tracePt t="110169" x="5813425" y="3228975"/>
          <p14:tracePt t="110185" x="5813425" y="3221038"/>
          <p14:tracePt t="110194" x="5813425" y="3203575"/>
          <p14:tracePt t="110201" x="5813425" y="3186113"/>
          <p14:tracePt t="110212" x="5813425" y="3178175"/>
          <p14:tracePt t="110217" x="5813425" y="3170238"/>
          <p14:tracePt t="110225" x="5813425" y="3160713"/>
          <p14:tracePt t="110233" x="5813425" y="3152775"/>
          <p14:tracePt t="110242" x="5813425" y="3144838"/>
          <p14:tracePt t="110249" x="5813425" y="3127375"/>
          <p14:tracePt t="110265" x="5813425" y="3101975"/>
          <p14:tracePt t="110281" x="5813425" y="3076575"/>
          <p14:tracePt t="110289" x="5813425" y="3067050"/>
          <p14:tracePt t="110297" x="5813425" y="3059113"/>
          <p14:tracePt t="110305" x="5813425" y="3033713"/>
          <p14:tracePt t="110312" x="5813425" y="3025775"/>
          <p14:tracePt t="110321" x="5821363" y="3000375"/>
          <p14:tracePt t="110330" x="5821363" y="2990850"/>
          <p14:tracePt t="110337" x="5829300" y="2974975"/>
          <p14:tracePt t="110345" x="5829300" y="2957513"/>
          <p14:tracePt t="110352" x="5846763" y="2932113"/>
          <p14:tracePt t="110369" x="5846763" y="2897188"/>
          <p14:tracePt t="110377" x="5846763" y="2889250"/>
          <p14:tracePt t="110385" x="5846763" y="2881313"/>
          <p14:tracePt t="110394" x="5846763" y="2863850"/>
          <p14:tracePt t="110401" x="5854700" y="2846388"/>
          <p14:tracePt t="110411" x="5854700" y="2830513"/>
          <p14:tracePt t="110416" x="5864225" y="2820988"/>
          <p14:tracePt t="110425" x="5864225" y="2813050"/>
          <p14:tracePt t="110433" x="5864225" y="2795588"/>
          <p14:tracePt t="110441" x="5864225" y="2787650"/>
          <p14:tracePt t="110449" x="5864225" y="2770188"/>
          <p14:tracePt t="110458" x="5864225" y="2762250"/>
          <p14:tracePt t="110464" x="5864225" y="2727325"/>
          <p14:tracePt t="110472" x="5864225" y="2711450"/>
          <p14:tracePt t="110480" x="5864225" y="2693988"/>
          <p14:tracePt t="110489" x="5864225" y="2676525"/>
          <p14:tracePt t="110497" x="5864225" y="2668588"/>
          <p14:tracePt t="110506" x="5864225" y="2651125"/>
          <p14:tracePt t="110513" x="5864225" y="2643188"/>
          <p14:tracePt t="110520" x="5864225" y="2633663"/>
          <p14:tracePt t="110537" x="5864225" y="2625725"/>
          <p14:tracePt t="110545" x="5864225" y="2617788"/>
          <p14:tracePt t="110560" x="5864225" y="2608263"/>
          <p14:tracePt t="110569" x="5864225" y="2582863"/>
          <p14:tracePt t="110577" x="5864225" y="2574925"/>
          <p14:tracePt t="110585" x="5864225" y="2549525"/>
          <p14:tracePt t="110594" x="5864225" y="2541588"/>
          <p14:tracePt t="110601" x="5864225" y="2524125"/>
          <p14:tracePt t="110611" x="5864225" y="2516188"/>
          <p14:tracePt t="110617" x="5864225" y="2506663"/>
          <p14:tracePt t="110626" x="5864225" y="2481263"/>
          <p14:tracePt t="110633" x="5854700" y="2463800"/>
          <p14:tracePt t="110641" x="5854700" y="2455863"/>
          <p14:tracePt t="110649" x="5854700" y="2438400"/>
          <p14:tracePt t="110658" x="5846763" y="2405063"/>
          <p14:tracePt t="110673" x="5846763" y="2379663"/>
          <p14:tracePt t="110681" x="5846763" y="2371725"/>
          <p14:tracePt t="110689" x="5846763" y="2344738"/>
          <p14:tracePt t="110697" x="5838825" y="2336800"/>
          <p14:tracePt t="110705" x="5838825" y="2319338"/>
          <p14:tracePt t="110712" x="5838825" y="2303463"/>
          <p14:tracePt t="110721" x="5829300" y="2278063"/>
          <p14:tracePt t="110737" x="5829300" y="2260600"/>
          <p14:tracePt t="110745" x="5829300" y="2243138"/>
          <p14:tracePt t="110753" x="5829300" y="2235200"/>
          <p14:tracePt t="110761" x="5829300" y="2217738"/>
          <p14:tracePt t="110769" x="5829300" y="2209800"/>
          <p14:tracePt t="110777" x="5829300" y="2184400"/>
          <p14:tracePt t="110785" x="5829300" y="2174875"/>
          <p14:tracePt t="110794" x="5829300" y="2159000"/>
          <p14:tracePt t="110800" x="5829300" y="2133600"/>
          <p14:tracePt t="110809" x="5829300" y="2116138"/>
          <p14:tracePt t="110817" x="5829300" y="2090738"/>
          <p14:tracePt t="110826" x="5829300" y="2055813"/>
          <p14:tracePt t="110833" x="5829300" y="2030413"/>
          <p14:tracePt t="110842" x="5829300" y="1997075"/>
          <p14:tracePt t="110849" x="5829300" y="1946275"/>
          <p14:tracePt t="110858" x="5829300" y="1903413"/>
          <p14:tracePt t="110865" x="5829300" y="1860550"/>
          <p14:tracePt t="110873" x="5829300" y="1819275"/>
          <p14:tracePt t="110881" x="5829300" y="1758950"/>
          <p14:tracePt t="110889" x="5829300" y="1725613"/>
          <p14:tracePt t="110897" x="5829300" y="1682750"/>
          <p14:tracePt t="110905" x="5829300" y="1657350"/>
          <p14:tracePt t="110913" x="5829300" y="1614488"/>
          <p14:tracePt t="110921" x="5829300" y="1581150"/>
          <p14:tracePt t="110929" x="5829300" y="1571625"/>
          <p14:tracePt t="110937" x="5829300" y="1546225"/>
          <p14:tracePt t="110945" x="5829300" y="1530350"/>
          <p14:tracePt t="110953" x="5821363" y="1495425"/>
          <p14:tracePt t="110961" x="5813425" y="1477963"/>
          <p14:tracePt t="110969" x="5813425" y="1462088"/>
          <p14:tracePt t="110977" x="5813425" y="1452563"/>
          <p14:tracePt t="110985" x="5813425" y="1436688"/>
          <p14:tracePt t="110994" x="5813425" y="1419225"/>
          <p14:tracePt t="111014" x="5813425" y="1393825"/>
          <p14:tracePt t="111017" x="5813425" y="1368425"/>
          <p14:tracePt t="111025" x="5813425" y="1360488"/>
          <p14:tracePt t="111033" x="5813425" y="1350963"/>
          <p14:tracePt t="111044" x="5813425" y="1333500"/>
          <p14:tracePt t="111049" x="5813425" y="1317625"/>
          <p14:tracePt t="111058" x="5813425" y="1308100"/>
          <p14:tracePt t="111065" x="5813425" y="1292225"/>
          <p14:tracePt t="111073" x="5813425" y="1282700"/>
          <p14:tracePt t="111081" x="5813425" y="1274763"/>
          <p14:tracePt t="111090" x="5813425" y="1266825"/>
          <p14:tracePt t="111097" x="5803900" y="1257300"/>
          <p14:tracePt t="111593" x="5803900" y="1274763"/>
          <p14:tracePt t="111601" x="5803900" y="1282700"/>
          <p14:tracePt t="111609" x="5803900" y="1300163"/>
          <p14:tracePt t="111624" x="5803900" y="1317625"/>
          <p14:tracePt t="111633" x="5803900" y="1325563"/>
          <p14:tracePt t="111642" x="5803900" y="1333500"/>
          <p14:tracePt t="111648" x="5803900" y="1360488"/>
          <p14:tracePt t="111657" x="5813425" y="1376363"/>
          <p14:tracePt t="111673" x="5813425" y="1385888"/>
          <p14:tracePt t="111681" x="5813425" y="1393825"/>
          <p14:tracePt t="111688" x="5813425" y="1401763"/>
          <p14:tracePt t="111697" x="5813425" y="1419225"/>
          <p14:tracePt t="111705" x="5813425" y="1436688"/>
          <p14:tracePt t="111729" x="5821363" y="1462088"/>
          <p14:tracePt t="111753" x="5821363" y="1470025"/>
          <p14:tracePt t="112169" x="5838825" y="1470025"/>
          <p14:tracePt t="112178" x="5846763" y="1470025"/>
          <p14:tracePt t="112185" x="5854700" y="1477963"/>
          <p14:tracePt t="112194" x="5889625" y="1495425"/>
          <p14:tracePt t="112202" x="5922963" y="1512888"/>
          <p14:tracePt t="112210" x="5991225" y="1546225"/>
          <p14:tracePt t="112218" x="6016625" y="1555750"/>
          <p14:tracePt t="112226" x="6084888" y="1571625"/>
          <p14:tracePt t="112233" x="6135688" y="1606550"/>
          <p14:tracePt t="112242" x="6178550" y="1622425"/>
          <p14:tracePt t="112249" x="6246813" y="1665288"/>
          <p14:tracePt t="112257" x="6288088" y="1682750"/>
          <p14:tracePt t="112265" x="6373813" y="1741488"/>
          <p14:tracePt t="112273" x="6457950" y="1801813"/>
          <p14:tracePt t="112281" x="6569075" y="1870075"/>
          <p14:tracePt t="112289" x="6738938" y="1963738"/>
          <p14:tracePt t="112297" x="6934200" y="2047875"/>
          <p14:tracePt t="112305" x="7088188" y="2116138"/>
          <p14:tracePt t="112313" x="7248525" y="2184400"/>
          <p14:tracePt t="112321" x="7392988" y="2235200"/>
          <p14:tracePt t="112329" x="7572375" y="2286000"/>
          <p14:tracePt t="112337" x="7800975" y="2344738"/>
          <p14:tracePt t="112345" x="7927975" y="2379663"/>
          <p14:tracePt t="112353" x="8039100" y="2413000"/>
          <p14:tracePt t="112362" x="8099425" y="2430463"/>
          <p14:tracePt t="112369" x="8140700" y="2438400"/>
          <p14:tracePt t="112378" x="8166100" y="2455863"/>
          <p14:tracePt t="112395" x="8175625" y="2455863"/>
          <p14:tracePt t="112561" x="8175625" y="2447925"/>
          <p14:tracePt t="112569" x="8175625" y="2430463"/>
          <p14:tracePt t="112595" x="8166100" y="2422525"/>
          <p14:tracePt t="112642" x="8158163" y="2422525"/>
          <p14:tracePt t="112650" x="8140700" y="2422525"/>
          <p14:tracePt t="112657" x="8124825" y="2422525"/>
          <p14:tracePt t="112665" x="8089900" y="2430463"/>
          <p14:tracePt t="112673" x="8074025" y="2438400"/>
          <p14:tracePt t="112681" x="8047038" y="2447925"/>
          <p14:tracePt t="112690" x="8021638" y="2455863"/>
          <p14:tracePt t="112697" x="7996238" y="2481263"/>
          <p14:tracePt t="112704" x="7970838" y="2481263"/>
          <p14:tracePt t="112713" x="7954963" y="2498725"/>
          <p14:tracePt t="112722" x="7937500" y="2506663"/>
          <p14:tracePt t="112737" x="7927975" y="2506663"/>
          <p14:tracePt t="112745" x="7912100" y="2506663"/>
          <p14:tracePt t="112753" x="7902575" y="2506663"/>
          <p14:tracePt t="112769" x="7886700" y="2506663"/>
          <p14:tracePt t="112778" x="7861300" y="2506663"/>
          <p14:tracePt t="112785" x="7826375" y="2489200"/>
          <p14:tracePt t="112793" x="7775575" y="2438400"/>
          <p14:tracePt t="112801" x="7732713" y="2405063"/>
          <p14:tracePt t="112809" x="7666038" y="2336800"/>
          <p14:tracePt t="112818" x="7613650" y="2268538"/>
          <p14:tracePt t="112826" x="7572375" y="2209800"/>
          <p14:tracePt t="112833" x="7554913" y="2141538"/>
          <p14:tracePt t="112841" x="7546975" y="2098675"/>
          <p14:tracePt t="112849" x="7521575" y="2039938"/>
          <p14:tracePt t="112857" x="7521575" y="1963738"/>
          <p14:tracePt t="112865" x="7521575" y="1895475"/>
          <p14:tracePt t="112873" x="7572375" y="1819275"/>
          <p14:tracePt t="112881" x="7623175" y="1751013"/>
          <p14:tracePt t="112889" x="7691438" y="1700213"/>
          <p14:tracePt t="112897" x="7793038" y="1649413"/>
          <p14:tracePt t="112904" x="7886700" y="1614488"/>
          <p14:tracePt t="112913" x="7970838" y="1606550"/>
          <p14:tracePt t="112921" x="8064500" y="1606550"/>
          <p14:tracePt t="112930" x="8124825" y="1606550"/>
          <p14:tracePt t="112937" x="8183563" y="1606550"/>
          <p14:tracePt t="112946" x="8259763" y="1631950"/>
          <p14:tracePt t="112953" x="8320088" y="1674813"/>
          <p14:tracePt t="112962" x="8378825" y="1725613"/>
          <p14:tracePt t="112969" x="8429625" y="1793875"/>
          <p14:tracePt t="112979" x="8447088" y="1835150"/>
          <p14:tracePt t="112985" x="8489950" y="1903413"/>
          <p14:tracePt t="112993" x="8489950" y="1971675"/>
          <p14:tracePt t="113002" x="8489950" y="2030413"/>
          <p14:tracePt t="113009" x="8489950" y="2073275"/>
          <p14:tracePt t="113017" x="8489950" y="2124075"/>
          <p14:tracePt t="113026" x="8489950" y="2149475"/>
          <p14:tracePt t="113033" x="8464550" y="2174875"/>
          <p14:tracePt t="113041" x="8447088" y="2192338"/>
          <p14:tracePt t="113049" x="8439150" y="2192338"/>
          <p14:tracePt t="113057" x="8413750" y="2192338"/>
          <p14:tracePt t="113065" x="8353425" y="2192338"/>
          <p14:tracePt t="113073" x="8310563" y="2192338"/>
          <p14:tracePt t="113081" x="8243888" y="2159000"/>
          <p14:tracePt t="113088" x="8191500" y="2124075"/>
          <p14:tracePt t="113096" x="8140700" y="2082800"/>
          <p14:tracePt t="113105" x="8089900" y="2030413"/>
          <p14:tracePt t="113113" x="8039100" y="1971675"/>
          <p14:tracePt t="113122" x="8013700" y="1928813"/>
          <p14:tracePt t="113130" x="7988300" y="1878013"/>
          <p14:tracePt t="113137" x="7970838" y="1844675"/>
          <p14:tracePt t="113146" x="7970838" y="1801813"/>
          <p14:tracePt t="113153" x="7970838" y="1784350"/>
          <p14:tracePt t="113162" x="7970838" y="1766888"/>
          <p14:tracePt t="113184" x="7970838" y="1758950"/>
          <p14:tracePt t="113194" x="7980363" y="1758950"/>
          <p14:tracePt t="113201" x="7996238" y="1758950"/>
          <p14:tracePt t="113212" x="8031163" y="1758950"/>
          <p14:tracePt t="113216" x="8047038" y="1758950"/>
          <p14:tracePt t="113226" x="8081963" y="1766888"/>
          <p14:tracePt t="113233" x="8107363" y="1784350"/>
          <p14:tracePt t="113241" x="8132763" y="1801813"/>
          <p14:tracePt t="113249" x="8140700" y="1819275"/>
          <p14:tracePt t="113257" x="8158163" y="1835150"/>
          <p14:tracePt t="113264" x="8158163" y="1860550"/>
          <p14:tracePt t="113273" x="8158163" y="1885950"/>
          <p14:tracePt t="113281" x="8158163" y="1895475"/>
          <p14:tracePt t="113289" x="8158163" y="1928813"/>
          <p14:tracePt t="113297" x="8158163" y="1954213"/>
          <p14:tracePt t="113305" x="8150225" y="1971675"/>
          <p14:tracePt t="113313" x="8140700" y="1989138"/>
          <p14:tracePt t="113321" x="8140700" y="1997075"/>
          <p14:tracePt t="113329" x="8132763" y="2005013"/>
          <p14:tracePt t="113401" x="8132763" y="1997075"/>
          <p14:tracePt t="113409" x="8132763" y="1979613"/>
          <p14:tracePt t="113417" x="8132763" y="1971675"/>
          <p14:tracePt t="113425" x="8140700" y="1963738"/>
          <p14:tracePt t="113441" x="8175625" y="1928813"/>
          <p14:tracePt t="113449" x="8183563" y="1920875"/>
          <p14:tracePt t="113457" x="8201025" y="1911350"/>
          <p14:tracePt t="113465" x="8208963" y="1911350"/>
          <p14:tracePt t="113473" x="8218488" y="1903413"/>
          <p14:tracePt t="113481" x="8226425" y="1903413"/>
          <p14:tracePt t="113513" x="8234363" y="1895475"/>
          <p14:tracePt t="113529" x="8226425" y="1878013"/>
          <p14:tracePt t="113537" x="8140700" y="1878013"/>
          <p14:tracePt t="113546" x="8005763" y="1844675"/>
          <p14:tracePt t="113553" x="7810500" y="1827213"/>
          <p14:tracePt t="113562" x="7562850" y="1784350"/>
          <p14:tracePt t="113570" x="7291388" y="1751013"/>
          <p14:tracePt t="113579" x="6994525" y="1665288"/>
          <p14:tracePt t="113585" x="6594475" y="1555750"/>
          <p14:tracePt t="113594" x="6254750" y="1462088"/>
          <p14:tracePt t="113602" x="6016625" y="1385888"/>
          <p14:tracePt t="113610" x="5753100" y="1300163"/>
          <p14:tracePt t="113617" x="5583238" y="1257300"/>
          <p14:tracePt t="113627" x="5481638" y="1216025"/>
          <p14:tracePt t="113633" x="5421313" y="1206500"/>
          <p14:tracePt t="113641" x="5370513" y="1198563"/>
          <p14:tracePt t="113649" x="5311775" y="1173163"/>
          <p14:tracePt t="113658" x="5302250" y="1173163"/>
          <p14:tracePt t="113665" x="5276850" y="1163638"/>
          <p14:tracePt t="113738" x="5268913" y="1163638"/>
          <p14:tracePt t="113745" x="5268913" y="1155700"/>
          <p14:tracePt t="113752" x="5260975" y="1155700"/>
          <p14:tracePt t="113905" x="5302250" y="1163638"/>
          <p14:tracePt t="113913" x="5362575" y="1181100"/>
          <p14:tracePt t="113921" x="5413375" y="1189038"/>
          <p14:tracePt t="113929" x="5472113" y="1216025"/>
          <p14:tracePt t="113937" x="5549900" y="1231900"/>
          <p14:tracePt t="113946" x="5583238" y="1241425"/>
          <p14:tracePt t="113953" x="5659438" y="1274763"/>
          <p14:tracePt t="113962" x="5745163" y="1282700"/>
          <p14:tracePt t="113969" x="5829300" y="1317625"/>
          <p14:tracePt t="113977" x="5889625" y="1333500"/>
          <p14:tracePt t="113985" x="5940425" y="1343025"/>
          <p14:tracePt t="113994" x="5973763" y="1343025"/>
          <p14:tracePt t="114010" x="5983288" y="1343025"/>
          <p14:tracePt t="114041" x="5973763" y="1343025"/>
          <p14:tracePt t="114049" x="5922963" y="1343025"/>
          <p14:tracePt t="114057" x="5880100" y="1317625"/>
          <p14:tracePt t="114065" x="5854700" y="1317625"/>
          <p14:tracePt t="114073" x="5813425" y="1317625"/>
          <p14:tracePt t="114081" x="5803900" y="1317625"/>
          <p14:tracePt t="114089" x="5778500" y="1317625"/>
          <p14:tracePt t="114097" x="5761038" y="1308100"/>
          <p14:tracePt t="114105" x="5753100" y="1308100"/>
          <p14:tracePt t="114113" x="5735638" y="1308100"/>
          <p14:tracePt t="114121" x="5719763" y="1300163"/>
          <p14:tracePt t="114130" x="5702300" y="1282700"/>
          <p14:tracePt t="114146" x="5694363" y="1274763"/>
          <p14:tracePt t="114153" x="5684838" y="1266825"/>
          <p14:tracePt t="114162" x="5668963" y="1266825"/>
          <p14:tracePt t="114176" x="5668963" y="1257300"/>
          <p14:tracePt t="114225" x="5668963" y="1249363"/>
          <p14:tracePt t="114233" x="5710238" y="1249363"/>
          <p14:tracePt t="114241" x="5745163" y="1249363"/>
          <p14:tracePt t="114249" x="5829300" y="1249363"/>
          <p14:tracePt t="114257" x="5905500" y="1266825"/>
          <p14:tracePt t="114265" x="6008688" y="1274763"/>
          <p14:tracePt t="114273" x="6118225" y="1282700"/>
          <p14:tracePt t="114281" x="6221413" y="1308100"/>
          <p14:tracePt t="114288" x="6348413" y="1317625"/>
          <p14:tracePt t="114297" x="6457950" y="1333500"/>
          <p14:tracePt t="114305" x="6586538" y="1333500"/>
          <p14:tracePt t="114313" x="6713538" y="1333500"/>
          <p14:tracePt t="114321" x="6865938" y="1333500"/>
          <p14:tracePt t="114330" x="7010400" y="1333500"/>
          <p14:tracePt t="114337" x="7164388" y="1333500"/>
          <p14:tracePt t="114346" x="7308850" y="1333500"/>
          <p14:tracePt t="114354" x="7443788" y="1333500"/>
          <p14:tracePt t="114362" x="7554913" y="1333500"/>
          <p14:tracePt t="114369" x="7639050" y="1333500"/>
          <p14:tracePt t="114377" x="7742238" y="1343025"/>
          <p14:tracePt t="114385" x="7767638" y="1343025"/>
          <p14:tracePt t="114393" x="7793038" y="1368425"/>
          <p14:tracePt t="114411" x="7810500" y="1376363"/>
          <p14:tracePt t="114425" x="7826375" y="1385888"/>
          <p14:tracePt t="114432" x="7861300" y="1401763"/>
          <p14:tracePt t="114440" x="7869238" y="1401763"/>
          <p14:tracePt t="114449" x="7894638" y="1401763"/>
          <p14:tracePt t="114457" x="7920038" y="1401763"/>
          <p14:tracePt t="114465" x="7937500" y="1411288"/>
          <p14:tracePt t="114473" x="7980363" y="1411288"/>
          <p14:tracePt t="114481" x="8005763" y="1419225"/>
          <p14:tracePt t="114488" x="8056563" y="1419225"/>
          <p14:tracePt t="114497" x="8064500" y="1419225"/>
          <p14:tracePt t="114504" x="8089900" y="1436688"/>
          <p14:tracePt t="114513" x="8099425" y="1436688"/>
          <p14:tracePt t="114576" x="8089900" y="1436688"/>
          <p14:tracePt t="114584" x="8056563" y="1436688"/>
          <p14:tracePt t="114592" x="8031163" y="1436688"/>
          <p14:tracePt t="114600" x="8005763" y="1436688"/>
          <p14:tracePt t="114609" x="7988300" y="1436688"/>
          <p14:tracePt t="114617" x="7945438" y="1436688"/>
          <p14:tracePt t="114624" x="7912100" y="1436688"/>
          <p14:tracePt t="114632" x="7869238" y="1436688"/>
          <p14:tracePt t="114640" x="7826375" y="1436688"/>
          <p14:tracePt t="114648" x="7742238" y="1436688"/>
          <p14:tracePt t="114656" x="7639050" y="1436688"/>
          <p14:tracePt t="114664" x="7512050" y="1436688"/>
          <p14:tracePt t="114673" x="7342188" y="1436688"/>
          <p14:tracePt t="114681" x="7104063" y="1419225"/>
          <p14:tracePt t="114688" x="6799263" y="1368425"/>
          <p14:tracePt t="114697" x="6492875" y="1333500"/>
          <p14:tracePt t="114705" x="6161088" y="1282700"/>
          <p14:tracePt t="114714" x="5829300" y="1231900"/>
          <p14:tracePt t="114722" x="5659438" y="1206500"/>
          <p14:tracePt t="114730" x="5532438" y="1206500"/>
          <p14:tracePt t="114737" x="5472113" y="1198563"/>
          <p14:tracePt t="114747" x="5456238" y="1198563"/>
          <p14:tracePt t="114785" x="5489575" y="1198563"/>
          <p14:tracePt t="114793" x="5532438" y="1198563"/>
          <p14:tracePt t="114801" x="5575300" y="1198563"/>
          <p14:tracePt t="114810" x="5616575" y="1198563"/>
          <p14:tracePt t="114817" x="5641975" y="1198563"/>
          <p14:tracePt t="114825" x="5668963" y="1198563"/>
          <p14:tracePt t="114833" x="5727700" y="1198563"/>
          <p14:tracePt t="114841" x="5803900" y="1198563"/>
          <p14:tracePt t="114849" x="5915025" y="1198563"/>
          <p14:tracePt t="114857" x="6067425" y="1198563"/>
          <p14:tracePt t="114865" x="6280150" y="1198563"/>
          <p14:tracePt t="114881" x="6977063" y="1198563"/>
          <p14:tracePt t="114889" x="7350125" y="1198563"/>
          <p14:tracePt t="114897" x="7758113" y="1198563"/>
          <p14:tracePt t="114905" x="8183563" y="1198563"/>
          <p14:tracePt t="114913" x="8421688" y="1198563"/>
          <p14:tracePt t="114921" x="8548688" y="1198563"/>
          <p14:tracePt t="114931" x="8616950" y="1198563"/>
          <p14:tracePt t="114937" x="8651875" y="1198563"/>
          <p14:tracePt t="114946" x="8659813" y="1206500"/>
          <p14:tracePt t="114969" x="8624888" y="1216025"/>
          <p14:tracePt t="114978" x="8591550" y="1216025"/>
          <p14:tracePt t="114984" x="8548688" y="1231900"/>
          <p14:tracePt t="114994" x="8489950" y="1241425"/>
          <p14:tracePt t="115001" x="8447088" y="1241425"/>
          <p14:tracePt t="115011" x="8388350" y="1257300"/>
          <p14:tracePt t="115017" x="8294688" y="1292225"/>
          <p14:tracePt t="115025" x="8226425" y="1292225"/>
          <p14:tracePt t="115032" x="8107363" y="1308100"/>
          <p14:tracePt t="115041" x="8013700" y="1325563"/>
          <p14:tracePt t="115049" x="7886700" y="1325563"/>
          <p14:tracePt t="115057" x="7716838" y="1360488"/>
          <p14:tracePt t="115065" x="7562850" y="1360488"/>
          <p14:tracePt t="115073" x="7392988" y="1360488"/>
          <p14:tracePt t="115081" x="7265988" y="1360488"/>
          <p14:tracePt t="115088" x="7138988" y="1368425"/>
          <p14:tracePt t="115097" x="7053263" y="1385888"/>
          <p14:tracePt t="115105" x="6969125" y="1385888"/>
          <p14:tracePt t="115113" x="6883400" y="1401763"/>
          <p14:tracePt t="115121" x="6799263" y="1401763"/>
          <p14:tracePt t="115130" x="6746875" y="1401763"/>
          <p14:tracePt t="115137" x="6705600" y="1401763"/>
          <p14:tracePt t="115146" x="6688138" y="1401763"/>
          <p14:tracePt t="115153" x="6662738" y="1401763"/>
          <p14:tracePt t="115162" x="6637338" y="1401763"/>
          <p14:tracePt t="115169" x="6619875" y="1401763"/>
          <p14:tracePt t="115177" x="6594475" y="1401763"/>
          <p14:tracePt t="115185" x="6577013" y="1401763"/>
          <p14:tracePt t="115201" x="6561138" y="1401763"/>
          <p14:tracePt t="115210" x="6551613" y="1401763"/>
          <p14:tracePt t="115217" x="6535738" y="1411288"/>
          <p14:tracePt t="115233" x="6518275" y="1436688"/>
          <p14:tracePt t="115240" x="6518275" y="1444625"/>
          <p14:tracePt t="115249" x="6510338" y="1477963"/>
          <p14:tracePt t="115258" x="6500813" y="1512888"/>
          <p14:tracePt t="115265" x="6492875" y="1555750"/>
          <p14:tracePt t="115274" x="6475413" y="1597025"/>
          <p14:tracePt t="115281" x="6475413" y="1622425"/>
          <p14:tracePt t="115289" x="6475413" y="1690688"/>
          <p14:tracePt t="115297" x="6475413" y="1725613"/>
          <p14:tracePt t="115304" x="6475413" y="1751013"/>
          <p14:tracePt t="115313" x="6457950" y="1801813"/>
          <p14:tracePt t="115321" x="6450013" y="1860550"/>
          <p14:tracePt t="115330" x="6424613" y="1885950"/>
          <p14:tracePt t="115337" x="6381750" y="1938338"/>
          <p14:tracePt t="115346" x="6356350" y="1971675"/>
          <p14:tracePt t="115354" x="6313488" y="2022475"/>
          <p14:tracePt t="115362" x="6288088" y="2047875"/>
          <p14:tracePt t="115368" x="6280150" y="2073275"/>
          <p14:tracePt t="115377" x="6237288" y="2108200"/>
          <p14:tracePt t="115384" x="6229350" y="2124075"/>
          <p14:tracePt t="115394" x="6203950" y="2166938"/>
          <p14:tracePt t="115401" x="6194425" y="2184400"/>
          <p14:tracePt t="115410" x="6178550" y="2200275"/>
          <p14:tracePt t="115417" x="6161088" y="2227263"/>
          <p14:tracePt t="115424" x="6135688" y="2252663"/>
          <p14:tracePt t="115432" x="6092825" y="2293938"/>
          <p14:tracePt t="115441" x="6059488" y="2328863"/>
          <p14:tracePt t="115449" x="6034088" y="2354263"/>
          <p14:tracePt t="115457" x="6008688" y="2379663"/>
          <p14:tracePt t="115465" x="5991225" y="2397125"/>
          <p14:tracePt t="115473" x="5983288" y="2413000"/>
          <p14:tracePt t="115570" x="5983288" y="2371725"/>
          <p14:tracePt t="115576" x="5983288" y="2328863"/>
          <p14:tracePt t="115585" x="5983288" y="2268538"/>
          <p14:tracePt t="115593" x="5983288" y="2192338"/>
          <p14:tracePt t="115601" x="5983288" y="2124075"/>
          <p14:tracePt t="115609" x="5983288" y="2055813"/>
          <p14:tracePt t="115617" x="5983288" y="1971675"/>
          <p14:tracePt t="115625" x="5983288" y="1911350"/>
          <p14:tracePt t="115634" x="5983288" y="1827213"/>
          <p14:tracePt t="115641" x="5983288" y="1751013"/>
          <p14:tracePt t="115649" x="5983288" y="1665288"/>
          <p14:tracePt t="115657" x="5965825" y="1597025"/>
          <p14:tracePt t="115665" x="5948363" y="1495425"/>
          <p14:tracePt t="115673" x="5932488" y="1419225"/>
          <p14:tracePt t="115681" x="5922963" y="1333500"/>
          <p14:tracePt t="115690" x="5922963" y="1266825"/>
          <p14:tracePt t="115697" x="5922963" y="1189038"/>
          <p14:tracePt t="115704" x="5922963" y="1130300"/>
          <p14:tracePt t="115713" x="5922963" y="1079500"/>
          <p14:tracePt t="115721" x="5922963" y="1044575"/>
          <p14:tracePt t="115730" x="5922963" y="1011238"/>
          <p14:tracePt t="115737" x="5932488" y="985838"/>
          <p14:tracePt t="115746" x="5932488" y="977900"/>
          <p14:tracePt t="115753" x="5940425" y="960438"/>
          <p14:tracePt t="115769" x="5940425" y="952500"/>
          <p14:tracePt t="115945" x="5940425" y="960438"/>
          <p14:tracePt t="115953" x="5940425" y="993775"/>
          <p14:tracePt t="115962" x="5940425" y="1011238"/>
          <p14:tracePt t="115969" x="5940425" y="1054100"/>
          <p14:tracePt t="115977" x="5932488" y="1130300"/>
          <p14:tracePt t="115985" x="5915025" y="1189038"/>
          <p14:tracePt t="115994" x="5905500" y="1274763"/>
          <p14:tracePt t="116001" x="5872163" y="1376363"/>
          <p14:tracePt t="116009" x="5864225" y="1477963"/>
          <p14:tracePt t="116017" x="5854700" y="1563688"/>
          <p14:tracePt t="116025" x="5829300" y="1639888"/>
          <p14:tracePt t="116033" x="5821363" y="1700213"/>
          <p14:tracePt t="116042" x="5813425" y="1751013"/>
          <p14:tracePt t="116049" x="5813425" y="1793875"/>
          <p14:tracePt t="116057" x="5813425" y="1819275"/>
          <p14:tracePt t="116065" x="5813425" y="1852613"/>
          <p14:tracePt t="116074" x="5813425" y="1885950"/>
          <p14:tracePt t="116081" x="5813425" y="1928813"/>
          <p14:tracePt t="116090" x="5813425" y="1963738"/>
          <p14:tracePt t="116097" x="5829300" y="1997075"/>
          <p14:tracePt t="116105" x="5838825" y="2030413"/>
          <p14:tracePt t="116113" x="5838825" y="2073275"/>
          <p14:tracePt t="116121" x="5838825" y="2098675"/>
          <p14:tracePt t="116130" x="5838825" y="2141538"/>
          <p14:tracePt t="116138" x="5838825" y="2192338"/>
          <p14:tracePt t="116147" x="5838825" y="2235200"/>
          <p14:tracePt t="116153" x="5838825" y="2278063"/>
          <p14:tracePt t="116162" x="5838825" y="2319338"/>
          <p14:tracePt t="116169" x="5838825" y="2362200"/>
          <p14:tracePt t="116178" x="5838825" y="2397125"/>
          <p14:tracePt t="116185" x="5838825" y="2438400"/>
          <p14:tracePt t="116194" x="5838825" y="2463800"/>
          <p14:tracePt t="116201" x="5838825" y="2516188"/>
          <p14:tracePt t="116209" x="5838825" y="2574925"/>
          <p14:tracePt t="116217" x="5838825" y="2617788"/>
          <p14:tracePt t="116225" x="5838825" y="2660650"/>
          <p14:tracePt t="116233" x="5838825" y="2719388"/>
          <p14:tracePt t="116242" x="5838825" y="2762250"/>
          <p14:tracePt t="116248" x="5846763" y="2805113"/>
          <p14:tracePt t="116257" x="5846763" y="2855913"/>
          <p14:tracePt t="116265" x="5846763" y="2906713"/>
          <p14:tracePt t="116272" x="5846763" y="2932113"/>
          <p14:tracePt t="116281" x="5846763" y="2949575"/>
          <p14:tracePt t="116289" x="5846763" y="2965450"/>
          <p14:tracePt t="116297" x="5846763" y="2974975"/>
          <p14:tracePt t="116306" x="5838825" y="3000375"/>
          <p14:tracePt t="116314" x="5821363" y="3008313"/>
          <p14:tracePt t="116330" x="5821363" y="3016250"/>
          <p14:tracePt t="116352" x="5813425" y="3033713"/>
          <p14:tracePt t="116506" x="5813425" y="3025775"/>
          <p14:tracePt t="116513" x="5813425" y="3008313"/>
          <p14:tracePt t="116522" x="5813425" y="2982913"/>
          <p14:tracePt t="116530" x="5813425" y="2965450"/>
          <p14:tracePt t="116538" x="5813425" y="2932113"/>
          <p14:tracePt t="116546" x="5813425" y="2897188"/>
          <p14:tracePt t="116553" x="5813425" y="2889250"/>
          <p14:tracePt t="116561" x="5813425" y="2863850"/>
          <p14:tracePt t="116569" x="5813425" y="2855913"/>
          <p14:tracePt t="116578" x="5813425" y="2830513"/>
          <p14:tracePt t="116585" x="5813425" y="2813050"/>
          <p14:tracePt t="116600" x="5803900" y="2805113"/>
          <p14:tracePt t="116618" x="5795963" y="2805113"/>
          <p14:tracePt t="116626" x="5770563" y="2805113"/>
          <p14:tracePt t="116633" x="5745163" y="2805113"/>
          <p14:tracePt t="116640" x="5702300" y="2813050"/>
          <p14:tracePt t="116648" x="5668963" y="2830513"/>
          <p14:tracePt t="116657" x="5608638" y="2855913"/>
          <p14:tracePt t="116665" x="5557838" y="2881313"/>
          <p14:tracePt t="116672" x="5507038" y="2897188"/>
          <p14:tracePt t="116680" x="5464175" y="2897188"/>
          <p14:tracePt t="116689" x="5456238" y="2906713"/>
          <p14:tracePt t="116697" x="5438775" y="2906713"/>
          <p14:tracePt t="116754" x="5446713" y="2897188"/>
          <p14:tracePt t="116761" x="5456238" y="2871788"/>
          <p14:tracePt t="116770" x="5456238" y="2846388"/>
          <p14:tracePt t="116777" x="5456238" y="2838450"/>
          <p14:tracePt t="116784" x="5456238" y="2820988"/>
          <p14:tracePt t="116793" x="5456238" y="2805113"/>
          <p14:tracePt t="116849" x="5456238" y="2795588"/>
          <p14:tracePt t="116882" x="5446713" y="2795588"/>
          <p14:tracePt t="116889" x="5446713" y="2805113"/>
          <p14:tracePt t="116897" x="5446713" y="2820988"/>
          <p14:tracePt t="116906" x="5446713" y="2838450"/>
          <p14:tracePt t="116914" x="5446713" y="2863850"/>
          <p14:tracePt t="116921" x="5464175" y="2897188"/>
          <p14:tracePt t="116931" x="5472113" y="2949575"/>
          <p14:tracePt t="116937" x="5489575" y="2982913"/>
          <p14:tracePt t="116947" x="5497513" y="3025775"/>
          <p14:tracePt t="116953" x="5514975" y="3076575"/>
          <p14:tracePt t="116961" x="5514975" y="3101975"/>
          <p14:tracePt t="116969" x="5524500" y="3119438"/>
          <p14:tracePt t="116978" x="5524500" y="3144838"/>
          <p14:tracePt t="117026" x="5524500" y="3101975"/>
          <p14:tracePt t="117033" x="5524500" y="3059113"/>
          <p14:tracePt t="117042" x="5524500" y="2990850"/>
          <p14:tracePt t="117049" x="5514975" y="2897188"/>
          <p14:tracePt t="117057" x="5514975" y="2813050"/>
          <p14:tracePt t="117065" x="5497513" y="2727325"/>
          <p14:tracePt t="117073" x="5481638" y="2643188"/>
          <p14:tracePt t="117081" x="5481638" y="2582863"/>
          <p14:tracePt t="117089" x="5481638" y="2549525"/>
          <p14:tracePt t="117097" x="5481638" y="2541588"/>
          <p14:tracePt t="117185" x="5481638" y="2557463"/>
          <p14:tracePt t="117193" x="5481638" y="2566988"/>
          <p14:tracePt t="117202" x="5481638" y="2574925"/>
          <p14:tracePt t="117217" x="5481638" y="2582863"/>
          <p14:tracePt t="117273" x="5481638" y="2608263"/>
          <p14:tracePt t="117289" x="5481638" y="2617788"/>
          <p14:tracePt t="117297" x="5489575" y="2633663"/>
          <p14:tracePt t="117313" x="5489575" y="2651125"/>
          <p14:tracePt t="117321" x="5489575" y="2668588"/>
          <p14:tracePt t="117337" x="5507038" y="2686050"/>
          <p14:tracePt t="117426" x="5514975" y="2686050"/>
          <p14:tracePt t="117458" x="5524500" y="2676525"/>
          <p14:tracePt t="117473" x="5524500" y="2668588"/>
          <p14:tracePt t="117482" x="5532438" y="2651125"/>
          <p14:tracePt t="117489" x="5532438" y="2643188"/>
          <p14:tracePt t="117530" x="5532438" y="2633663"/>
          <p14:tracePt t="117546" x="5532438" y="2625725"/>
          <p14:tracePt t="117552" x="5532438" y="2617788"/>
          <p14:tracePt t="117560" x="5532438" y="2608263"/>
          <p14:tracePt t="117577" x="5532438" y="2600325"/>
          <p14:tracePt t="117592" x="5532438" y="2592388"/>
          <p14:tracePt t="117600" x="5532438" y="2582863"/>
          <p14:tracePt t="117616" x="5540375" y="2582863"/>
          <p14:tracePt t="117640" x="5540375" y="2574925"/>
          <p14:tracePt t="117656" x="5540375" y="2557463"/>
          <p14:tracePt t="117769" x="5540375" y="2549525"/>
          <p14:tracePt t="117784" x="5540375" y="2532063"/>
          <p14:tracePt t="117834" x="5540375" y="2524125"/>
          <p14:tracePt t="117857" x="5540375" y="2516188"/>
          <p14:tracePt t="117865" x="5540375" y="2506663"/>
          <p14:tracePt t="117872" x="5540375" y="2498725"/>
          <p14:tracePt t="117881" x="5532438" y="2489200"/>
          <p14:tracePt t="117914" x="5524500" y="2489200"/>
          <p14:tracePt t="117953" x="5514975" y="2481263"/>
          <p14:tracePt t="117969" x="5507038" y="2473325"/>
          <p14:tracePt t="117977" x="5497513" y="2463800"/>
          <p14:tracePt t="117993" x="5489575" y="2455863"/>
          <p14:tracePt t="118001" x="5481638" y="2447925"/>
          <p14:tracePt t="118025" x="5472113" y="2447925"/>
          <p14:tracePt t="118034" x="5472113" y="2430463"/>
          <p14:tracePt t="118049" x="5464175" y="2422525"/>
          <p14:tracePt t="118058" x="5456238" y="2422525"/>
          <p14:tracePt t="118090" x="5438775" y="2413000"/>
          <p14:tracePt t="118114" x="5438775" y="2405063"/>
          <p14:tracePt t="118121" x="5438775" y="2397125"/>
          <p14:tracePt t="118129" x="5430838" y="2397125"/>
          <p14:tracePt t="118138" x="5430838" y="2387600"/>
          <p14:tracePt t="118145" x="5421313" y="2371725"/>
          <p14:tracePt t="118153" x="5421313" y="2362200"/>
          <p14:tracePt t="118162" x="5413375" y="2354263"/>
          <p14:tracePt t="118169" x="5413375" y="2336800"/>
          <p14:tracePt t="118178" x="5413375" y="2328863"/>
          <p14:tracePt t="118184" x="5405438" y="2319338"/>
          <p14:tracePt t="118194" x="5405438" y="2311400"/>
          <p14:tracePt t="118361" x="5405438" y="2328863"/>
          <p14:tracePt t="118369" x="5413375" y="2354263"/>
          <p14:tracePt t="118377" x="5430838" y="2371725"/>
          <p14:tracePt t="118385" x="5446713" y="2387600"/>
          <p14:tracePt t="118393" x="5472113" y="2413000"/>
          <p14:tracePt t="118401" x="5472113" y="2422525"/>
          <p14:tracePt t="118408" x="5472113" y="2438400"/>
          <p14:tracePt t="118417" x="5472113" y="2447925"/>
          <p14:tracePt t="118425" x="5489575" y="2463800"/>
          <p14:tracePt t="118433" x="5497513" y="2481263"/>
          <p14:tracePt t="118441" x="5497513" y="2489200"/>
          <p14:tracePt t="118449" x="5507038" y="2506663"/>
          <p14:tracePt t="118553" x="5497513" y="2506663"/>
          <p14:tracePt t="118569" x="5497513" y="2489200"/>
          <p14:tracePt t="118585" x="5489575" y="2489200"/>
          <p14:tracePt t="118624" x="5489575" y="2566988"/>
          <p14:tracePt t="118632" x="5489575" y="2643188"/>
          <p14:tracePt t="118641" x="5489575" y="2752725"/>
          <p14:tracePt t="118649" x="5497513" y="2855913"/>
          <p14:tracePt t="118657" x="5524500" y="2965450"/>
          <p14:tracePt t="118665" x="5575300" y="3076575"/>
          <p14:tracePt t="118673" x="5591175" y="3144838"/>
          <p14:tracePt t="118681" x="5626100" y="3238500"/>
          <p14:tracePt t="118689" x="5668963" y="3297238"/>
          <p14:tracePt t="118699" x="5684838" y="3322638"/>
          <p14:tracePt t="118705" x="5710238" y="3348038"/>
          <p14:tracePt t="118715" x="5735638" y="3355975"/>
          <p14:tracePt t="118721" x="5753100" y="3355975"/>
          <p14:tracePt t="118731" x="5788025" y="3373438"/>
          <p14:tracePt t="118736" x="5803900" y="3373438"/>
          <p14:tracePt t="118746" x="5838825" y="3382963"/>
          <p14:tracePt t="118753" x="5854700" y="3390900"/>
          <p14:tracePt t="118762" x="5872163" y="3390900"/>
          <p14:tracePt t="118769" x="5880100" y="3390900"/>
          <p14:tracePt t="118777" x="5889625" y="3390900"/>
          <p14:tracePt t="118793" x="5897563" y="3390900"/>
          <p14:tracePt t="119186" x="5905500" y="3390900"/>
          <p14:tracePt t="119193" x="5905500" y="3398838"/>
          <p14:tracePt t="119201" x="5905500" y="3408363"/>
          <p14:tracePt t="119209" x="5915025" y="3416300"/>
          <p14:tracePt t="119233" x="5922963" y="3424238"/>
          <p14:tracePt t="119249" x="5932488" y="3433763"/>
          <p14:tracePt t="119266" x="5940425" y="3441700"/>
          <p14:tracePt t="119282" x="5948363" y="3449638"/>
          <p14:tracePt t="119305" x="5948363" y="3459163"/>
          <p14:tracePt t="119314" x="5957888" y="3475038"/>
          <p14:tracePt t="119320" x="5965825" y="3484563"/>
          <p14:tracePt t="119346" x="5973763" y="3492500"/>
          <p14:tracePt t="119362" x="5983288" y="3492500"/>
          <p14:tracePt t="119369" x="5991225" y="3509963"/>
          <p14:tracePt t="119377" x="5999163" y="3517900"/>
          <p14:tracePt t="119385" x="5999163" y="3527425"/>
          <p14:tracePt t="119393" x="5999163" y="3543300"/>
          <p14:tracePt t="119401" x="6008688" y="3560763"/>
          <p14:tracePt t="119409" x="6008688" y="3578225"/>
          <p14:tracePt t="119417" x="6008688" y="3611563"/>
          <p14:tracePt t="119425" x="6008688" y="3619500"/>
          <p14:tracePt t="119432" x="6008688" y="3646488"/>
          <p14:tracePt t="119441" x="6008688" y="3662363"/>
          <p14:tracePt t="119449" x="6016625" y="3697288"/>
          <p14:tracePt t="119457" x="6034088" y="3713163"/>
          <p14:tracePt t="119465" x="6034088" y="3738563"/>
          <p14:tracePt t="119473" x="6042025" y="3763963"/>
          <p14:tracePt t="119481" x="6042025" y="3773488"/>
          <p14:tracePt t="119489" x="6042025" y="3798888"/>
          <p14:tracePt t="119498" x="6042025" y="3816350"/>
          <p14:tracePt t="119504" x="6042025" y="3832225"/>
          <p14:tracePt t="119514" x="6042025" y="3841750"/>
          <p14:tracePt t="119521" x="6042025" y="3857625"/>
          <p14:tracePt t="119530" x="6042025" y="3875088"/>
          <p14:tracePt t="119537" x="6042025" y="3883025"/>
          <p14:tracePt t="119546" x="6042025" y="3900488"/>
          <p14:tracePt t="119553" x="6042025" y="3908425"/>
          <p14:tracePt t="119649" x="6042025" y="3917950"/>
          <p14:tracePt t="119657" x="6042025" y="3925888"/>
          <p14:tracePt t="119665" x="6034088" y="3943350"/>
          <p14:tracePt t="119674" x="6016625" y="3976688"/>
          <p14:tracePt t="119682" x="5999163" y="4011613"/>
          <p14:tracePt t="119689" x="5983288" y="4037013"/>
          <p14:tracePt t="119699" x="5957888" y="4079875"/>
          <p14:tracePt t="119705" x="5915025" y="4121150"/>
          <p14:tracePt t="119713" x="5880100" y="4156075"/>
          <p14:tracePt t="119721" x="5838825" y="4197350"/>
          <p14:tracePt t="119730" x="5813425" y="4232275"/>
          <p14:tracePt t="119736" x="5778500" y="4275138"/>
          <p14:tracePt t="119747" x="5735638" y="4300538"/>
          <p14:tracePt t="119753" x="5710238" y="4308475"/>
          <p14:tracePt t="119762" x="5684838" y="4316413"/>
          <p14:tracePt t="119769" x="5676900" y="4316413"/>
          <p14:tracePt t="119777" x="5668963" y="4316413"/>
          <p14:tracePt t="119785" x="5659438" y="4316413"/>
          <p14:tracePt t="119793" x="5634038" y="4300538"/>
          <p14:tracePt t="119801" x="5626100" y="4265613"/>
          <p14:tracePt t="119809" x="5626100" y="4224338"/>
          <p14:tracePt t="119816" x="5626100" y="4181475"/>
          <p14:tracePt t="119825" x="5626100" y="4138613"/>
          <p14:tracePt t="119833" x="5626100" y="4079875"/>
          <p14:tracePt t="119842" x="5641975" y="4011613"/>
          <p14:tracePt t="119849" x="5651500" y="3976688"/>
          <p14:tracePt t="119857" x="5659438" y="3935413"/>
          <p14:tracePt t="119865" x="5659438" y="3875088"/>
          <p14:tracePt t="119873" x="5676900" y="3832225"/>
          <p14:tracePt t="119883" x="5694363" y="3781425"/>
          <p14:tracePt t="119889" x="5702300" y="3738563"/>
          <p14:tracePt t="119898" x="5702300" y="3697288"/>
          <p14:tracePt t="119905" x="5702300" y="3671888"/>
          <p14:tracePt t="119915" x="5702300" y="3654425"/>
          <p14:tracePt t="119921" x="5702300" y="3636963"/>
          <p14:tracePt t="119937" x="5702300" y="3629025"/>
          <p14:tracePt t="119961" x="5702300" y="3619500"/>
          <p14:tracePt t="119985" x="5694363" y="3619500"/>
          <p14:tracePt t="119994" x="5684838" y="3636963"/>
          <p14:tracePt t="120009" x="5684838" y="3654425"/>
          <p14:tracePt t="120017" x="5684838" y="3671888"/>
          <p14:tracePt t="120033" x="5684838" y="3687763"/>
          <p14:tracePt t="120121" x="5684838" y="3679825"/>
          <p14:tracePt t="120128" x="5684838" y="3662363"/>
          <p14:tracePt t="120137" x="5684838" y="3654425"/>
          <p14:tracePt t="120145" x="5684838" y="3636963"/>
          <p14:tracePt t="120153" x="5694363" y="3629025"/>
          <p14:tracePt t="120161" x="5694363" y="3619500"/>
          <p14:tracePt t="120169" x="5694363" y="3603625"/>
          <p14:tracePt t="120177" x="5694363" y="3594100"/>
          <p14:tracePt t="120185" x="5694363" y="3578225"/>
          <p14:tracePt t="120194" x="5694363" y="3560763"/>
          <p14:tracePt t="120201" x="5694363" y="3543300"/>
          <p14:tracePt t="120209" x="5694363" y="3535363"/>
          <p14:tracePt t="120217" x="5702300" y="3517900"/>
          <p14:tracePt t="120226" x="5702300" y="3502025"/>
          <p14:tracePt t="120233" x="5702300" y="3492500"/>
          <p14:tracePt t="120240" x="5702300" y="3484563"/>
          <p14:tracePt t="120249" x="5702300" y="3475038"/>
          <p14:tracePt t="120257" x="5702300" y="3459163"/>
          <p14:tracePt t="120266" x="5702300" y="3449638"/>
          <p14:tracePt t="120273" x="5702300" y="3433763"/>
          <p14:tracePt t="120282" x="5702300" y="3424238"/>
          <p14:tracePt t="120298" x="5702300" y="3398838"/>
          <p14:tracePt t="120305" x="5702300" y="3390900"/>
          <p14:tracePt t="120313" x="5702300" y="3373438"/>
          <p14:tracePt t="120321" x="5702300" y="3365500"/>
          <p14:tracePt t="120337" x="5702300" y="3355975"/>
          <p14:tracePt t="120354" x="5710238" y="3330575"/>
          <p14:tracePt t="120377" x="5710238" y="3322638"/>
          <p14:tracePt t="120385" x="5710238" y="3305175"/>
          <p14:tracePt t="120409" x="5710238" y="3297238"/>
          <p14:tracePt t="120417" x="5710238" y="3289300"/>
          <p14:tracePt t="120425" x="5710238" y="3271838"/>
          <p14:tracePt t="120441" x="5710238" y="3263900"/>
          <p14:tracePt t="120457" x="5710238" y="3246438"/>
          <p14:tracePt t="120465" x="5710238" y="3228975"/>
          <p14:tracePt t="120483" x="5710238" y="3211513"/>
          <p14:tracePt t="120490" x="5710238" y="3203575"/>
          <p14:tracePt t="120514" x="5710238" y="3195638"/>
          <p14:tracePt t="120520" x="5702300" y="3178175"/>
          <p14:tracePt t="120529" x="5684838" y="3160713"/>
          <p14:tracePt t="120546" x="5676900" y="3144838"/>
          <p14:tracePt t="120553" x="5668963" y="3127375"/>
          <p14:tracePt t="120577" x="5659438" y="3119438"/>
          <p14:tracePt t="120585" x="5659438" y="3109913"/>
          <p14:tracePt t="120592" x="5651500" y="3101975"/>
          <p14:tracePt t="120609" x="5626100" y="3076575"/>
          <p14:tracePt t="120617" x="5626100" y="3067050"/>
          <p14:tracePt t="120626" x="5616575" y="3051175"/>
          <p14:tracePt t="120633" x="5608638" y="3051175"/>
          <p14:tracePt t="120641" x="5600700" y="3033713"/>
          <p14:tracePt t="120656" x="5583238" y="3033713"/>
          <p14:tracePt t="120665" x="5575300" y="3025775"/>
          <p14:tracePt t="120673" x="5575300" y="3016250"/>
          <p14:tracePt t="120683" x="5557838" y="3000375"/>
          <p14:tracePt t="120697" x="5549900" y="2990850"/>
          <p14:tracePt t="120705" x="5549900" y="2974975"/>
          <p14:tracePt t="120713" x="5524500" y="2949575"/>
          <p14:tracePt t="120720" x="5524500" y="2932113"/>
          <p14:tracePt t="120729" x="5507038" y="2914650"/>
          <p14:tracePt t="120736" x="5489575" y="2881313"/>
          <p14:tracePt t="120747" x="5472113" y="2871788"/>
          <p14:tracePt t="120752" x="5464175" y="2846388"/>
          <p14:tracePt t="120760" x="5438775" y="2820988"/>
          <p14:tracePt t="120768" x="5430838" y="2805113"/>
          <p14:tracePt t="120776" x="5413375" y="2770188"/>
          <p14:tracePt t="120784" x="5405438" y="2762250"/>
          <p14:tracePt t="120792" x="5387975" y="2736850"/>
          <p14:tracePt t="120800" x="5370513" y="2719388"/>
          <p14:tracePt t="120809" x="5362575" y="2711450"/>
          <p14:tracePt t="120817" x="5353050" y="2701925"/>
          <p14:tracePt t="120833" x="5353050" y="2693988"/>
          <p14:tracePt t="120841" x="5345113" y="2686050"/>
          <p14:tracePt t="120849" x="5337175" y="2676525"/>
          <p14:tracePt t="120857" x="5337175" y="2668588"/>
          <p14:tracePt t="120865" x="5327650" y="2660650"/>
          <p14:tracePt t="120873" x="5319713" y="2651125"/>
          <p14:tracePt t="120884" x="5311775" y="2643188"/>
          <p14:tracePt t="120889" x="5302250" y="2625725"/>
          <p14:tracePt t="120898" x="5294313" y="2617788"/>
          <p14:tracePt t="120905" x="5286375" y="2608263"/>
          <p14:tracePt t="120913" x="5268913" y="2592388"/>
          <p14:tracePt t="120920" x="5268913" y="2582863"/>
          <p14:tracePt t="120937" x="5268913" y="2574925"/>
          <p14:tracePt t="120946" x="5260975" y="2566988"/>
          <p14:tracePt t="121889" x="5260975" y="2557463"/>
          <p14:tracePt t="122393" x="5268913" y="2557463"/>
          <p14:tracePt t="122401" x="5268913" y="2574925"/>
          <p14:tracePt t="122410" x="5268913" y="2600325"/>
          <p14:tracePt t="122417" x="5268913" y="2625725"/>
          <p14:tracePt t="122425" x="5268913" y="2643188"/>
          <p14:tracePt t="122433" x="5268913" y="2668588"/>
          <p14:tracePt t="122441" x="5268913" y="2701925"/>
          <p14:tracePt t="122449" x="5268913" y="2744788"/>
          <p14:tracePt t="122457" x="5276850" y="2805113"/>
          <p14:tracePt t="122465" x="5286375" y="2838450"/>
          <p14:tracePt t="122473" x="5286375" y="2897188"/>
          <p14:tracePt t="122483" x="5302250" y="2932113"/>
          <p14:tracePt t="122490" x="5327650" y="2990850"/>
          <p14:tracePt t="122497" x="5337175" y="3025775"/>
          <p14:tracePt t="122505" x="5362575" y="3076575"/>
          <p14:tracePt t="122515" x="5380038" y="3101975"/>
          <p14:tracePt t="122521" x="5405438" y="3127375"/>
          <p14:tracePt t="122530" x="5413375" y="3135313"/>
          <p14:tracePt t="122537" x="5413375" y="3144838"/>
          <p14:tracePt t="122544" x="5430838" y="3152775"/>
          <p14:tracePt t="122552" x="5438775" y="3152775"/>
          <p14:tracePt t="122666" x="5446713" y="3152775"/>
          <p14:tracePt t="122889" x="5456238" y="3152775"/>
          <p14:tracePt t="122896" x="5464175" y="3152775"/>
          <p14:tracePt t="122904" x="5481638" y="3160713"/>
          <p14:tracePt t="122913" x="5507038" y="3203575"/>
          <p14:tracePt t="122921" x="5540375" y="3271838"/>
          <p14:tracePt t="122931" x="5575300" y="3314700"/>
          <p14:tracePt t="122937" x="5600700" y="3382963"/>
          <p14:tracePt t="122945" x="5634038" y="3433763"/>
          <p14:tracePt t="122953" x="5676900" y="3509963"/>
          <p14:tracePt t="122961" x="5719763" y="3568700"/>
          <p14:tracePt t="122969" x="5753100" y="3636963"/>
          <p14:tracePt t="122977" x="5778500" y="3671888"/>
          <p14:tracePt t="122985" x="5788025" y="3705225"/>
          <p14:tracePt t="122993" x="5813425" y="3730625"/>
          <p14:tracePt t="123001" x="5821363" y="3748088"/>
          <p14:tracePt t="123009" x="5829300" y="3773488"/>
          <p14:tracePt t="123018" x="5829300" y="3781425"/>
          <p14:tracePt t="123025" x="5829300" y="3790950"/>
          <p14:tracePt t="123041" x="5829300" y="3798888"/>
          <p14:tracePt t="123050" x="5829300" y="3816350"/>
          <p14:tracePt t="123082" x="5829300" y="3824288"/>
          <p14:tracePt t="123089" x="5829300" y="3832225"/>
          <p14:tracePt t="123097" x="5829300" y="3841750"/>
          <p14:tracePt t="123105" x="5829300" y="3849688"/>
          <p14:tracePt t="123120" x="5829300" y="3857625"/>
          <p14:tracePt t="123153" x="5829300" y="3867150"/>
          <p14:tracePt t="123161" x="5846763" y="3867150"/>
          <p14:tracePt t="123169" x="5854700" y="3867150"/>
          <p14:tracePt t="123177" x="5872163" y="3849688"/>
          <p14:tracePt t="123185" x="5922963" y="3832225"/>
          <p14:tracePt t="123193" x="5957888" y="3798888"/>
          <p14:tracePt t="123201" x="6016625" y="3781425"/>
          <p14:tracePt t="123209" x="6067425" y="3763963"/>
          <p14:tracePt t="123217" x="6118225" y="3730625"/>
          <p14:tracePt t="123225" x="6135688" y="3713163"/>
          <p14:tracePt t="123235" x="6135688" y="3705225"/>
          <p14:tracePt t="123409" x="6127750" y="3722688"/>
          <p14:tracePt t="123641" x="6143625" y="3730625"/>
          <p14:tracePt t="123650" x="6178550" y="3738563"/>
          <p14:tracePt t="123672" x="6203950" y="3713163"/>
          <p14:tracePt t="123681" x="6221413" y="3679825"/>
          <p14:tracePt t="123688" x="6288088" y="3611563"/>
          <p14:tracePt t="123696" x="6323013" y="3586163"/>
          <p14:tracePt t="123705" x="6338888" y="3578225"/>
          <p14:tracePt t="123714" x="6348413" y="3568700"/>
          <p14:tracePt t="123729" x="6348413" y="3560763"/>
          <p14:tracePt t="123745" x="6348413" y="3543300"/>
          <p14:tracePt t="123753" x="6348413" y="3535363"/>
          <p14:tracePt t="123761" x="6348413" y="3527425"/>
          <p14:tracePt t="123769" x="6348413" y="3509963"/>
          <p14:tracePt t="123777" x="6348413" y="3502025"/>
          <p14:tracePt t="123785" x="6348413" y="3492500"/>
          <p14:tracePt t="123793" x="6348413" y="3475038"/>
          <p14:tracePt t="123801" x="6348413" y="3467100"/>
          <p14:tracePt t="123808" x="6373813" y="3449638"/>
          <p14:tracePt t="123817" x="6391275" y="3433763"/>
          <p14:tracePt t="123824" x="6407150" y="3416300"/>
          <p14:tracePt t="123834" x="6416675" y="3408363"/>
          <p14:tracePt t="123840" x="6457950" y="3373438"/>
          <p14:tracePt t="123851" x="6483350" y="3348038"/>
          <p14:tracePt t="123857" x="6518275" y="3297238"/>
          <p14:tracePt t="123868" x="6543675" y="3271838"/>
          <p14:tracePt t="123885" x="6602413" y="3238500"/>
          <p14:tracePt t="123889" x="6627813" y="3221038"/>
          <p14:tracePt t="123898" x="6637338" y="3211513"/>
          <p14:tracePt t="123904" x="6637338" y="3186113"/>
          <p14:tracePt t="123915" x="6637338" y="3170238"/>
          <p14:tracePt t="124025" x="6637338" y="3160713"/>
          <p14:tracePt t="124034" x="6627813" y="3160713"/>
          <p14:tracePt t="124041" x="6586538" y="3160713"/>
          <p14:tracePt t="124050" x="6535738" y="3160713"/>
          <p14:tracePt t="124057" x="6492875" y="3160713"/>
          <p14:tracePt t="124067" x="6450013" y="3160713"/>
          <p14:tracePt t="124072" x="6373813" y="3186113"/>
          <p14:tracePt t="124082" x="6348413" y="3195638"/>
          <p14:tracePt t="124089" x="6280150" y="3228975"/>
          <p14:tracePt t="124098" x="6262688" y="3246438"/>
          <p14:tracePt t="124105" x="6211888" y="3271838"/>
          <p14:tracePt t="124114" x="6194425" y="3279775"/>
          <p14:tracePt t="124121" x="6186488" y="3289300"/>
          <p14:tracePt t="124129" x="6169025" y="3297238"/>
          <p14:tracePt t="124136" x="6161088" y="3297238"/>
          <p14:tracePt t="124161" x="6153150" y="3297238"/>
          <p14:tracePt t="124169" x="6143625" y="3297238"/>
          <p14:tracePt t="124177" x="6127750" y="3297238"/>
          <p14:tracePt t="124184" x="6102350" y="3271838"/>
          <p14:tracePt t="124193" x="6059488" y="3221038"/>
          <p14:tracePt t="124200" x="6008688" y="3170238"/>
          <p14:tracePt t="124209" x="5957888" y="3127375"/>
          <p14:tracePt t="124218" x="5915025" y="3059113"/>
          <p14:tracePt t="124225" x="5880100" y="3000375"/>
          <p14:tracePt t="124234" x="5864225" y="2940050"/>
          <p14:tracePt t="124241" x="5846763" y="2863850"/>
          <p14:tracePt t="124251" x="5838825" y="2820988"/>
          <p14:tracePt t="124257" x="5838825" y="2778125"/>
          <p14:tracePt t="124265" x="5838825" y="2762250"/>
          <p14:tracePt t="124273" x="5838825" y="2736850"/>
          <p14:tracePt t="124289" x="5854700" y="2727325"/>
          <p14:tracePt t="124298" x="5854700" y="2719388"/>
          <p14:tracePt t="124337" x="5864225" y="2711450"/>
          <p14:tracePt t="124346" x="5864225" y="2668588"/>
          <p14:tracePt t="124353" x="5854700" y="2617788"/>
          <p14:tracePt t="124361" x="5854700" y="2582863"/>
          <p14:tracePt t="124369" x="5846763" y="2532063"/>
          <p14:tracePt t="124378" x="5838825" y="2481263"/>
          <p14:tracePt t="124385" x="5838825" y="2455863"/>
          <p14:tracePt t="124393" x="5829300" y="2430463"/>
          <p14:tracePt t="124402" x="5829300" y="2397125"/>
          <p14:tracePt t="124409" x="5829300" y="2371725"/>
          <p14:tracePt t="124425" x="5829300" y="2362200"/>
          <p14:tracePt t="124434" x="5829300" y="2354263"/>
          <p14:tracePt t="124441" x="5829300" y="2344738"/>
          <p14:tracePt t="124450" x="5829300" y="2336800"/>
          <p14:tracePt t="124458" x="5829300" y="2328863"/>
          <p14:tracePt t="124466" x="5829300" y="2311400"/>
          <p14:tracePt t="124473" x="5829300" y="2286000"/>
          <p14:tracePt t="124481" x="5829300" y="2260600"/>
          <p14:tracePt t="124489" x="5829300" y="2217738"/>
          <p14:tracePt t="124498" x="5829300" y="2166938"/>
          <p14:tracePt t="124505" x="5829300" y="2124075"/>
          <p14:tracePt t="124515" x="5803900" y="2073275"/>
          <p14:tracePt t="124521" x="5795963" y="2014538"/>
          <p14:tracePt t="124529" x="5778500" y="1971675"/>
          <p14:tracePt t="124537" x="5778500" y="1920875"/>
          <p14:tracePt t="124545" x="5778500" y="1878013"/>
          <p14:tracePt t="124553" x="5753100" y="1809750"/>
          <p14:tracePt t="124560" x="5753100" y="1758950"/>
          <p14:tracePt t="124569" x="5753100" y="1716088"/>
          <p14:tracePt t="124577" x="5753100" y="1674813"/>
          <p14:tracePt t="124585" x="5753100" y="1639888"/>
          <p14:tracePt t="124592" x="5753100" y="1614488"/>
          <p14:tracePt t="124601" x="5753100" y="1581150"/>
          <p14:tracePt t="124609" x="5753100" y="1555750"/>
          <p14:tracePt t="124618" x="5753100" y="1546225"/>
          <p14:tracePt t="124625" x="5753100" y="1520825"/>
          <p14:tracePt t="124634" x="5761038" y="1504950"/>
          <p14:tracePt t="124641" x="5761038" y="1495425"/>
          <p14:tracePt t="124651" x="5770563" y="1477963"/>
          <p14:tracePt t="124666" x="5770563" y="1470025"/>
          <p14:tracePt t="124681" x="5770563" y="1452563"/>
          <p14:tracePt t="124689" x="5770563" y="1436688"/>
          <p14:tracePt t="124705" x="5770563" y="1411288"/>
          <p14:tracePt t="124713" x="5770563" y="1401763"/>
          <p14:tracePt t="124720" x="5770563" y="1376363"/>
          <p14:tracePt t="124728" x="5770563" y="1368425"/>
          <p14:tracePt t="124736" x="5770563" y="1350963"/>
          <p14:tracePt t="124745" x="5770563" y="1343025"/>
          <p14:tracePt t="124761" x="5770563" y="1317625"/>
          <p14:tracePt t="124777" x="5770563" y="1308100"/>
          <p14:tracePt t="124794" x="5788025" y="1292225"/>
          <p14:tracePt t="124801" x="5788025" y="1282700"/>
          <p14:tracePt t="124817" x="5788025" y="1274763"/>
          <p14:tracePt t="124833" x="5795963" y="1257300"/>
          <p14:tracePt t="124856" x="5795963" y="1249363"/>
          <p14:tracePt t="124873" x="5803900" y="1231900"/>
          <p14:tracePt t="124905" x="5803900" y="1223963"/>
          <p14:tracePt t="124937" x="5813425" y="1206500"/>
          <p14:tracePt t="125129" x="5813425" y="1231900"/>
          <p14:tracePt t="125137" x="5813425" y="1282700"/>
          <p14:tracePt t="125146" x="5813425" y="1343025"/>
          <p14:tracePt t="125153" x="5813425" y="1401763"/>
          <p14:tracePt t="125161" x="5803900" y="1487488"/>
          <p14:tracePt t="125169" x="5795963" y="1589088"/>
          <p14:tracePt t="125177" x="5770563" y="1682750"/>
          <p14:tracePt t="125185" x="5770563" y="1766888"/>
          <p14:tracePt t="125193" x="5770563" y="1860550"/>
          <p14:tracePt t="125202" x="5770563" y="1946275"/>
          <p14:tracePt t="125209" x="5770563" y="2065338"/>
          <p14:tracePt t="125217" x="5795963" y="2166938"/>
          <p14:tracePt t="125225" x="5821363" y="2278063"/>
          <p14:tracePt t="125234" x="5829300" y="2379663"/>
          <p14:tracePt t="125241" x="5838825" y="2455863"/>
          <p14:tracePt t="125250" x="5854700" y="2541588"/>
          <p14:tracePt t="125257" x="5872163" y="2600325"/>
          <p14:tracePt t="125265" x="5872163" y="2660650"/>
          <p14:tracePt t="125274" x="5872163" y="2701925"/>
          <p14:tracePt t="125282" x="5872163" y="2736850"/>
          <p14:tracePt t="125289" x="5872163" y="2752725"/>
          <p14:tracePt t="125298" x="5880100" y="2770188"/>
          <p14:tracePt t="125305" x="5889625" y="2778125"/>
          <p14:tracePt t="125313" x="5889625" y="2787650"/>
          <p14:tracePt t="125321" x="5889625" y="2795588"/>
          <p14:tracePt t="125345" x="5897563" y="2805113"/>
          <p14:tracePt t="125448" x="5905500" y="2805113"/>
          <p14:tracePt t="125457" x="5905500" y="2795588"/>
          <p14:tracePt t="125488" x="5905500" y="2787650"/>
          <p14:tracePt t="125497" x="5905500" y="2778125"/>
          <p14:tracePt t="125513" x="5897563" y="2778125"/>
          <p14:tracePt t="125537" x="5897563" y="2770188"/>
          <p14:tracePt t="125649" x="5880100" y="2770188"/>
          <p14:tracePt t="125745" x="5872163" y="2770188"/>
          <p14:tracePt t="125897" x="5854700" y="2770188"/>
          <p14:tracePt t="125905" x="5846763" y="2770188"/>
          <p14:tracePt t="125921" x="5838825" y="2770188"/>
          <p14:tracePt t="125929" x="5829300" y="2795588"/>
          <p14:tracePt t="125937" x="5821363" y="2820988"/>
          <p14:tracePt t="125945" x="5803900" y="2855913"/>
          <p14:tracePt t="125961" x="5803900" y="2889250"/>
          <p14:tracePt t="125969" x="5803900" y="2914650"/>
          <p14:tracePt t="125976" x="5795963" y="2940050"/>
          <p14:tracePt t="125985" x="5788025" y="2982913"/>
          <p14:tracePt t="125993" x="5788025" y="3008313"/>
          <p14:tracePt t="126001" x="5770563" y="3033713"/>
          <p14:tracePt t="126008" x="5770563" y="3051175"/>
          <p14:tracePt t="126018" x="5770563" y="3084513"/>
          <p14:tracePt t="126024" x="5761038" y="3119438"/>
          <p14:tracePt t="126034" x="5761038" y="3135313"/>
          <p14:tracePt t="126042" x="5761038" y="3144838"/>
          <p14:tracePt t="126049" x="5761038" y="3160713"/>
          <p14:tracePt t="126057" x="5761038" y="3178175"/>
          <p14:tracePt t="126065" x="5761038" y="3186113"/>
          <p14:tracePt t="126073" x="5761038" y="3195638"/>
          <p14:tracePt t="126082" x="5761038" y="3203575"/>
          <p14:tracePt t="126089" x="5761038" y="3211513"/>
          <p14:tracePt t="126105" x="5753100" y="3221038"/>
          <p14:tracePt t="126377" x="5753100" y="3211513"/>
          <p14:tracePt t="126385" x="5753100" y="3203575"/>
          <p14:tracePt t="126393" x="5753100" y="3186113"/>
          <p14:tracePt t="126401" x="5753100" y="3170238"/>
          <p14:tracePt t="126410" x="5753100" y="3144838"/>
          <p14:tracePt t="126418" x="5753100" y="3119438"/>
          <p14:tracePt t="126425" x="5753100" y="3109913"/>
          <p14:tracePt t="126434" x="5753100" y="3084513"/>
          <p14:tracePt t="126441" x="5753100" y="3067050"/>
          <p14:tracePt t="126449" x="5753100" y="3059113"/>
          <p14:tracePt t="126458" x="5753100" y="3051175"/>
          <p14:tracePt t="126466" x="5745163" y="3041650"/>
          <p14:tracePt t="126473" x="5735638" y="3041650"/>
          <p14:tracePt t="126513" x="5727700" y="3041650"/>
          <p14:tracePt t="126529" x="5710238" y="3041650"/>
          <p14:tracePt t="126537" x="5694363" y="3041650"/>
          <p14:tracePt t="126545" x="5668963" y="3041650"/>
          <p14:tracePt t="126553" x="5659438" y="3041650"/>
          <p14:tracePt t="126561" x="5626100" y="3041650"/>
          <p14:tracePt t="126569" x="5616575" y="3041650"/>
          <p14:tracePt t="126577" x="5591175" y="3041650"/>
          <p14:tracePt t="126585" x="5583238" y="3041650"/>
          <p14:tracePt t="126593" x="5575300" y="3041650"/>
          <p14:tracePt t="126601" x="5565775" y="3041650"/>
          <p14:tracePt t="126610" x="5557838" y="3041650"/>
          <p14:tracePt t="126657" x="5540375" y="3041650"/>
          <p14:tracePt t="126665" x="5532438" y="3041650"/>
          <p14:tracePt t="126920" x="5540375" y="3041650"/>
          <p14:tracePt t="126928" x="5549900" y="3041650"/>
          <p14:tracePt t="126977" x="5549900" y="3025775"/>
          <p14:tracePt t="126993" x="5549900" y="3016250"/>
          <p14:tracePt t="127161" x="5549900" y="3025775"/>
          <p14:tracePt t="127169" x="5549900" y="3033713"/>
          <p14:tracePt t="127178" x="5549900" y="3041650"/>
          <p14:tracePt t="127185" x="5549900" y="3051175"/>
          <p14:tracePt t="127282" x="5549900" y="3041650"/>
          <p14:tracePt t="127297" x="5549900" y="3025775"/>
          <p14:tracePt t="127314" x="5549900" y="3016250"/>
          <p14:tracePt t="127344" x="5549900" y="3008313"/>
          <p14:tracePt t="127409" x="5549900" y="3000375"/>
          <p14:tracePt t="127418" x="5540375" y="3000375"/>
          <p14:tracePt t="127448" x="5532438" y="3000375"/>
          <p14:tracePt t="127457" x="5524500" y="3000375"/>
          <p14:tracePt t="127465" x="5507038" y="3016250"/>
          <p14:tracePt t="127473" x="5497513" y="3025775"/>
          <p14:tracePt t="127482" x="5489575" y="3025775"/>
          <p14:tracePt t="127489" x="5472113" y="3033713"/>
          <p14:tracePt t="127497" x="5464175" y="3041650"/>
          <p14:tracePt t="127521" x="5464175" y="3051175"/>
          <p14:tracePt t="127649" x="5464175" y="3041650"/>
          <p14:tracePt t="127657" x="5464175" y="3033713"/>
          <p14:tracePt t="127665" x="5464175" y="3025775"/>
          <p14:tracePt t="127672" x="5464175" y="3008313"/>
          <p14:tracePt t="127817" x="5481638" y="3008313"/>
          <p14:tracePt t="127825" x="5497513" y="3025775"/>
          <p14:tracePt t="127833" x="5532438" y="3033713"/>
          <p14:tracePt t="127841" x="5557838" y="3059113"/>
          <p14:tracePt t="127849" x="5575300" y="3067050"/>
          <p14:tracePt t="127858" x="5583238" y="3067050"/>
          <p14:tracePt t="127945" x="5583238" y="3059113"/>
          <p14:tracePt t="127961" x="5583238" y="3041650"/>
          <p14:tracePt t="128145" x="5583238" y="3025775"/>
          <p14:tracePt t="128160" x="5583238" y="3008313"/>
          <p14:tracePt t="128169" x="5583238" y="3000375"/>
          <p14:tracePt t="128186" x="5583238" y="2990850"/>
          <p14:tracePt t="128193" x="5583238" y="2974975"/>
          <p14:tracePt t="128202" x="5583238" y="2965450"/>
          <p14:tracePt t="128209" x="5583238" y="2957513"/>
          <p14:tracePt t="128218" x="5583238" y="2940050"/>
          <p14:tracePt t="128225" x="5583238" y="2922588"/>
          <p14:tracePt t="128234" x="5583238" y="2914650"/>
          <p14:tracePt t="128241" x="5583238" y="2906713"/>
          <p14:tracePt t="128250" x="5583238" y="2881313"/>
          <p14:tracePt t="128273" x="5583238" y="2871788"/>
          <p14:tracePt t="128561" x="5583238" y="2863850"/>
          <p14:tracePt t="128593" x="5583238" y="2846388"/>
          <p14:tracePt t="128602" x="5583238" y="2838450"/>
          <p14:tracePt t="128632" x="5583238" y="2830513"/>
          <p14:tracePt t="128649" x="5583238" y="2813050"/>
          <p14:tracePt t="128656" x="5591175" y="2813050"/>
          <p14:tracePt t="128664" x="5591175" y="2805113"/>
          <p14:tracePt t="128673" x="5608638" y="2795588"/>
          <p14:tracePt t="128681" x="5616575" y="2787650"/>
          <p14:tracePt t="128690" x="5634038" y="2778125"/>
          <p14:tracePt t="128697" x="5651500" y="2762250"/>
          <p14:tracePt t="128704" x="5659438" y="2752725"/>
          <p14:tracePt t="128713" x="5668963" y="2744788"/>
          <p14:tracePt t="128720" x="5668963" y="2736850"/>
          <p14:tracePt t="128729" x="5668963" y="2719388"/>
          <p14:tracePt t="128737" x="5668963" y="2711450"/>
          <p14:tracePt t="128745" x="5668963" y="2701925"/>
          <p14:tracePt t="128761" x="5668963" y="2686050"/>
          <p14:tracePt t="128769" x="5668963" y="2676525"/>
          <p14:tracePt t="128786" x="5668963" y="2668588"/>
          <p14:tracePt t="128792" x="5668963" y="2651125"/>
          <p14:tracePt t="128808" x="5668963" y="2643188"/>
          <p14:tracePt t="128929" x="5659438" y="2643188"/>
          <p14:tracePt t="128937" x="5659438" y="2651125"/>
          <p14:tracePt t="128945" x="5659438" y="2668588"/>
          <p14:tracePt t="128953" x="5659438" y="2686050"/>
          <p14:tracePt t="128961" x="5659438" y="2701925"/>
          <p14:tracePt t="128969" x="5659438" y="2711450"/>
          <p14:tracePt t="128977" x="5659438" y="2736850"/>
          <p14:tracePt t="128986" x="5659438" y="2744788"/>
          <p14:tracePt t="129002" x="5659438" y="2752725"/>
          <p14:tracePt t="129009" x="5659438" y="2762250"/>
          <p14:tracePt t="129017" x="5659438" y="2770188"/>
          <p14:tracePt t="129025" x="5659438" y="2778125"/>
          <p14:tracePt t="129034" x="5659438" y="2795588"/>
          <p14:tracePt t="129041" x="5641975" y="2820988"/>
          <p14:tracePt t="129057" x="5634038" y="2846388"/>
          <p14:tracePt t="129067" x="5634038" y="2855913"/>
          <p14:tracePt t="129073" x="5626100" y="2881313"/>
          <p14:tracePt t="129081" x="5616575" y="2897188"/>
          <p14:tracePt t="129089" x="5616575" y="2906713"/>
          <p14:tracePt t="129097" x="5608638" y="2906713"/>
          <p14:tracePt t="129105" x="5600700" y="2906713"/>
          <p14:tracePt t="129121" x="5575300" y="2906713"/>
          <p14:tracePt t="129130" x="5565775" y="2906713"/>
          <p14:tracePt t="129137" x="5540375" y="2906713"/>
          <p14:tracePt t="129145" x="5507038" y="2906713"/>
          <p14:tracePt t="129154" x="5464175" y="2881313"/>
          <p14:tracePt t="129161" x="5413375" y="2863850"/>
          <p14:tracePt t="129170" x="5380038" y="2838450"/>
          <p14:tracePt t="129176" x="5345113" y="2820988"/>
          <p14:tracePt t="129186" x="5276850" y="2778125"/>
          <p14:tracePt t="129194" x="5243513" y="2736850"/>
          <p14:tracePt t="129202" x="5218113" y="2711450"/>
          <p14:tracePt t="129210" x="5183188" y="2651125"/>
          <p14:tracePt t="129217" x="5167313" y="2600325"/>
          <p14:tracePt t="129225" x="5141913" y="2516188"/>
          <p14:tracePt t="129233" x="5132388" y="2413000"/>
          <p14:tracePt t="129242" x="5132388" y="2303463"/>
          <p14:tracePt t="129250" x="5132388" y="2200275"/>
          <p14:tracePt t="129257" x="5106988" y="2090738"/>
          <p14:tracePt t="129267" x="5106988" y="1989138"/>
          <p14:tracePt t="129273" x="5106988" y="1920875"/>
          <p14:tracePt t="129281" x="5106988" y="1835150"/>
          <p14:tracePt t="129289" x="5106988" y="1776413"/>
          <p14:tracePt t="129298" x="5106988" y="1741488"/>
          <p14:tracePt t="129305" x="5106988" y="1725613"/>
          <p14:tracePt t="129321" x="5116513" y="1725613"/>
          <p14:tracePt t="129329" x="5132388" y="1725613"/>
          <p14:tracePt t="129338" x="5167313" y="1741488"/>
          <p14:tracePt t="129345" x="5208588" y="1776413"/>
          <p14:tracePt t="129354" x="5260975" y="1844675"/>
          <p14:tracePt t="129360" x="5311775" y="1911350"/>
          <p14:tracePt t="129370" x="5362575" y="1963738"/>
          <p14:tracePt t="129376" x="5421313" y="2014538"/>
          <p14:tracePt t="129386" x="5464175" y="2090738"/>
          <p14:tracePt t="129393" x="5489575" y="2141538"/>
          <p14:tracePt t="129402" x="5524500" y="2200275"/>
          <p14:tracePt t="129409" x="5540375" y="2235200"/>
          <p14:tracePt t="129418" x="5549900" y="2286000"/>
          <p14:tracePt t="129425" x="5549900" y="2328863"/>
          <p14:tracePt t="129433" x="5549900" y="2371725"/>
          <p14:tracePt t="129441" x="5549900" y="2413000"/>
          <p14:tracePt t="129450" x="5532438" y="2455863"/>
          <p14:tracePt t="129457" x="5464175" y="2516188"/>
          <p14:tracePt t="129465" x="5405438" y="2557463"/>
          <p14:tracePt t="129473" x="5327650" y="2608263"/>
          <p14:tracePt t="129481" x="5268913" y="2617788"/>
          <p14:tracePt t="129489" x="5183188" y="2617788"/>
          <p14:tracePt t="129496" x="5116513" y="2633663"/>
          <p14:tracePt t="129504" x="5064125" y="2633663"/>
          <p14:tracePt t="129513" x="5013325" y="2625725"/>
          <p14:tracePt t="129521" x="4979988" y="2608263"/>
          <p14:tracePt t="129529" x="4962525" y="2592388"/>
          <p14:tracePt t="129537" x="4946650" y="2557463"/>
          <p14:tracePt t="129545" x="4946650" y="2532063"/>
          <p14:tracePt t="129553" x="4946650" y="2516188"/>
          <p14:tracePt t="129560" x="4946650" y="2489200"/>
          <p14:tracePt t="129569" x="4946650" y="2481263"/>
          <p14:tracePt t="130048" x="4946650" y="2473325"/>
          <p14:tracePt t="130081" x="4954588" y="2481263"/>
          <p14:tracePt t="130089" x="4962525" y="2481263"/>
          <p14:tracePt t="130097" x="4972050" y="2489200"/>
          <p14:tracePt t="130105" x="5022850" y="2498725"/>
          <p14:tracePt t="130113" x="5056188" y="2516188"/>
          <p14:tracePt t="130121" x="5091113" y="2524125"/>
          <p14:tracePt t="130129" x="5106988" y="2532063"/>
          <p14:tracePt t="130137" x="5141913" y="2541588"/>
          <p14:tracePt t="130145" x="5192713" y="2566988"/>
          <p14:tracePt t="130154" x="5243513" y="2582863"/>
          <p14:tracePt t="130160" x="5276850" y="2608263"/>
          <p14:tracePt t="130170" x="5319713" y="2625725"/>
          <p14:tracePt t="130177" x="5370513" y="2633663"/>
          <p14:tracePt t="130186" x="5446713" y="2676525"/>
          <p14:tracePt t="130193" x="5497513" y="2711450"/>
          <p14:tracePt t="130202" x="5557838" y="2736850"/>
          <p14:tracePt t="130208" x="5659438" y="2787650"/>
          <p14:tracePt t="130217" x="5761038" y="2830513"/>
          <p14:tracePt t="130224" x="5872163" y="2863850"/>
          <p14:tracePt t="130234" x="5973763" y="2914650"/>
          <p14:tracePt t="130241" x="6092825" y="2957513"/>
          <p14:tracePt t="130248" x="6169025" y="3000375"/>
          <p14:tracePt t="130256" x="6297613" y="3025775"/>
          <p14:tracePt t="130265" x="6424613" y="3084513"/>
          <p14:tracePt t="130273" x="6500813" y="3119438"/>
          <p14:tracePt t="130281" x="6569075" y="3160713"/>
          <p14:tracePt t="130289" x="6569075" y="3170238"/>
          <p14:tracePt t="130305" x="6569075" y="3186113"/>
          <p14:tracePt t="130313" x="6569075" y="3195638"/>
          <p14:tracePt t="130321" x="6561138" y="3203575"/>
          <p14:tracePt t="130329" x="6535738" y="3211513"/>
          <p14:tracePt t="130337" x="6500813" y="3228975"/>
          <p14:tracePt t="130345" x="6483350" y="3228975"/>
          <p14:tracePt t="130600" x="6475413" y="3228975"/>
          <p14:tracePt t="130608" x="6467475" y="3228975"/>
          <p14:tracePt t="130625" x="6457950" y="3228975"/>
          <p14:tracePt t="130641" x="6450013" y="3228975"/>
          <p14:tracePt t="130649" x="6442075" y="3228975"/>
          <p14:tracePt t="130657" x="6416675" y="3228975"/>
          <p14:tracePt t="130665" x="6391275" y="3228975"/>
          <p14:tracePt t="130673" x="6381750" y="3228975"/>
          <p14:tracePt t="130682" x="6373813" y="3221038"/>
          <p14:tracePt t="130688" x="6348413" y="3195638"/>
          <p14:tracePt t="130697" x="6330950" y="3178175"/>
          <p14:tracePt t="130705" x="6323013" y="3160713"/>
          <p14:tracePt t="130713" x="6305550" y="3135313"/>
          <p14:tracePt t="130721" x="6297613" y="3109913"/>
          <p14:tracePt t="130729" x="6297613" y="3076575"/>
          <p14:tracePt t="130737" x="6288088" y="3033713"/>
          <p14:tracePt t="130745" x="6288088" y="2974975"/>
          <p14:tracePt t="130753" x="6288088" y="2871788"/>
          <p14:tracePt t="130761" x="6288088" y="2787650"/>
          <p14:tracePt t="130770" x="6288088" y="2668588"/>
          <p14:tracePt t="130777" x="6288088" y="2541588"/>
          <p14:tracePt t="130786" x="6254750" y="2371725"/>
          <p14:tracePt t="130793" x="6246813" y="2217738"/>
          <p14:tracePt t="130802" x="6229350" y="2039938"/>
          <p14:tracePt t="130808" x="6221413" y="1911350"/>
          <p14:tracePt t="130817" x="6221413" y="1758950"/>
          <p14:tracePt t="130824" x="6221413" y="1649413"/>
          <p14:tracePt t="130834" x="6221413" y="1589088"/>
          <p14:tracePt t="130840" x="6237288" y="1530350"/>
          <p14:tracePt t="130849" x="6288088" y="1487488"/>
          <p14:tracePt t="130857" x="6348413" y="1477963"/>
          <p14:tracePt t="130865" x="6450013" y="1477963"/>
          <p14:tracePt t="130873" x="6561138" y="1477963"/>
          <p14:tracePt t="130881" x="6696075" y="1495425"/>
          <p14:tracePt t="130889" x="6865938" y="1571625"/>
          <p14:tracePt t="130897" x="7027863" y="1657350"/>
          <p14:tracePt t="130905" x="7146925" y="1725613"/>
          <p14:tracePt t="130913" x="7273925" y="1827213"/>
          <p14:tracePt t="130921" x="7359650" y="1895475"/>
          <p14:tracePt t="130928" x="7418388" y="1954213"/>
          <p14:tracePt t="130937" x="7443788" y="2005013"/>
          <p14:tracePt t="130945" x="7453313" y="2065338"/>
          <p14:tracePt t="130954" x="7453313" y="2108200"/>
          <p14:tracePt t="130961" x="7453313" y="2149475"/>
          <p14:tracePt t="130970" x="7453313" y="2200275"/>
          <p14:tracePt t="130977" x="7418388" y="2260600"/>
          <p14:tracePt t="130987" x="7377113" y="2293938"/>
          <p14:tracePt t="130993" x="7308850" y="2336800"/>
          <p14:tracePt t="131001" x="7248525" y="2354263"/>
          <p14:tracePt t="131009" x="7172325" y="2379663"/>
          <p14:tracePt t="131018" x="7104063" y="2387600"/>
          <p14:tracePt t="131025" x="7053263" y="2397125"/>
          <p14:tracePt t="131034" x="7010400" y="2397125"/>
          <p14:tracePt t="131041" x="6985000" y="2397125"/>
          <p14:tracePt t="131057" x="6969125" y="2387600"/>
          <p14:tracePt t="131065" x="6951663" y="2362200"/>
          <p14:tracePt t="131073" x="6943725" y="2344738"/>
          <p14:tracePt t="131081" x="6934200" y="2319338"/>
          <p14:tracePt t="131089" x="6934200" y="2303463"/>
          <p14:tracePt t="131097" x="6934200" y="2293938"/>
          <p14:tracePt t="131104" x="6934200" y="2278063"/>
          <p14:tracePt t="131112" x="6926263" y="2260600"/>
          <p14:tracePt t="131225" x="6926263" y="2268538"/>
          <p14:tracePt t="131233" x="6926263" y="2303463"/>
          <p14:tracePt t="131241" x="6926263" y="2336800"/>
          <p14:tracePt t="131249" x="6959600" y="2379663"/>
          <p14:tracePt t="131257" x="6977063" y="2430463"/>
          <p14:tracePt t="131265" x="7002463" y="2463800"/>
          <p14:tracePt t="131273" x="7027863" y="2532063"/>
          <p14:tracePt t="131282" x="7053263" y="2582863"/>
          <p14:tracePt t="131289" x="7061200" y="2625725"/>
          <p14:tracePt t="131298" x="7096125" y="2676525"/>
          <p14:tracePt t="131304" x="7104063" y="2736850"/>
          <p14:tracePt t="131313" x="7104063" y="2744788"/>
          <p14:tracePt t="131320" x="7104063" y="2778125"/>
          <p14:tracePt t="131329" x="7104063" y="2805113"/>
          <p14:tracePt t="131338" x="7104063" y="2813050"/>
          <p14:tracePt t="131345" x="7096125" y="2830513"/>
          <p14:tracePt t="131370" x="7078663" y="2830513"/>
          <p14:tracePt t="131377" x="7070725" y="2830513"/>
          <p14:tracePt t="131385" x="7053263" y="2830513"/>
          <p14:tracePt t="131392" x="7027863" y="2813050"/>
          <p14:tracePt t="131401" x="7010400" y="2762250"/>
          <p14:tracePt t="131409" x="6977063" y="2711450"/>
          <p14:tracePt t="131418" x="6959600" y="2633663"/>
          <p14:tracePt t="131425" x="6926263" y="2557463"/>
          <p14:tracePt t="131434" x="6883400" y="2481263"/>
          <p14:tracePt t="131441" x="6850063" y="2371725"/>
          <p14:tracePt t="131449" x="6824663" y="2293938"/>
          <p14:tracePt t="131457" x="6789738" y="2200275"/>
          <p14:tracePt t="131464" x="6789738" y="2159000"/>
          <p14:tracePt t="131473" x="6789738" y="2116138"/>
          <p14:tracePt t="131481" x="6789738" y="2082800"/>
          <p14:tracePt t="131505" x="6799263" y="2082800"/>
          <p14:tracePt t="131513" x="6807200" y="2082800"/>
          <p14:tracePt t="131521" x="6858000" y="2108200"/>
          <p14:tracePt t="131529" x="6875463" y="2159000"/>
          <p14:tracePt t="131537" x="6900863" y="2200275"/>
          <p14:tracePt t="131545" x="6951663" y="2293938"/>
          <p14:tracePt t="131554" x="6969125" y="2354263"/>
          <p14:tracePt t="131561" x="7002463" y="2422525"/>
          <p14:tracePt t="131570" x="7010400" y="2463800"/>
          <p14:tracePt t="131577" x="7010400" y="2506663"/>
          <p14:tracePt t="131585" x="7010400" y="2532063"/>
          <p14:tracePt t="131593" x="7010400" y="2541588"/>
          <p14:tracePt t="131624" x="7010400" y="2532063"/>
          <p14:tracePt t="131633" x="7010400" y="2498725"/>
          <p14:tracePt t="131641" x="7010400" y="2463800"/>
          <p14:tracePt t="131649" x="7010400" y="2422525"/>
          <p14:tracePt t="131657" x="7002463" y="2397125"/>
          <p14:tracePt t="131665" x="7002463" y="2371725"/>
          <p14:tracePt t="131673" x="6994525" y="2344738"/>
          <p14:tracePt t="131681" x="6985000" y="2328863"/>
          <p14:tracePt t="131697" x="6985000" y="2319338"/>
          <p14:tracePt t="131913" x="6977063" y="2311400"/>
          <p14:tracePt t="131921" x="6977063" y="2303463"/>
          <p14:tracePt t="131937" x="6969125" y="2286000"/>
          <p14:tracePt t="131944" x="6969125" y="2278063"/>
          <p14:tracePt t="131962" x="6959600" y="2260600"/>
          <p14:tracePt t="131970" x="6943725" y="2235200"/>
          <p14:tracePt t="131977" x="6934200" y="2227263"/>
          <p14:tracePt t="131986" x="6900863" y="2217738"/>
          <p14:tracePt t="131993" x="6865938" y="2217738"/>
          <p14:tracePt t="132001" x="6824663" y="2217738"/>
          <p14:tracePt t="132009" x="6781800" y="2217738"/>
          <p14:tracePt t="132019" x="6721475" y="2217738"/>
          <p14:tracePt t="132024" x="6645275" y="2217738"/>
          <p14:tracePt t="132033" x="6577013" y="2217738"/>
          <p14:tracePt t="132041" x="6510338" y="2217738"/>
          <p14:tracePt t="132049" x="6450013" y="2217738"/>
          <p14:tracePt t="132056" x="6407150" y="2217738"/>
          <p14:tracePt t="132064" x="6365875" y="2217738"/>
          <p14:tracePt t="132072" x="6313488" y="2217738"/>
          <p14:tracePt t="132082" x="6272213" y="2217738"/>
          <p14:tracePt t="132089" x="6211888" y="2227263"/>
          <p14:tracePt t="132097" x="6178550" y="2235200"/>
          <p14:tracePt t="132105" x="6153150" y="2235200"/>
          <p14:tracePt t="132113" x="6143625" y="2235200"/>
          <p14:tracePt t="132121" x="6127750" y="2235200"/>
          <p14:tracePt t="132137" x="6118225" y="2235200"/>
          <p14:tracePt t="132144" x="6110288" y="2235200"/>
          <p14:tracePt t="132154" x="6092825" y="2235200"/>
          <p14:tracePt t="132160" x="6076950" y="2235200"/>
          <p14:tracePt t="132170" x="6042025" y="2235200"/>
          <p14:tracePt t="132177" x="6024563" y="2235200"/>
          <p14:tracePt t="132187" x="5999163" y="2235200"/>
          <p14:tracePt t="132192" x="5965825" y="2235200"/>
          <p14:tracePt t="132202" x="5940425" y="2235200"/>
          <p14:tracePt t="132209" x="5905500" y="2235200"/>
          <p14:tracePt t="132218" x="5864225" y="2235200"/>
          <p14:tracePt t="132225" x="5838825" y="2235200"/>
          <p14:tracePt t="132233" x="5813425" y="2235200"/>
          <p14:tracePt t="132240" x="5803900" y="2235200"/>
          <p14:tracePt t="132249" x="5770563" y="2235200"/>
          <p14:tracePt t="132257" x="5745163" y="2227263"/>
          <p14:tracePt t="132265" x="5735638" y="2227263"/>
          <p14:tracePt t="132273" x="5719763" y="2217738"/>
          <p14:tracePt t="132281" x="5710238" y="2200275"/>
          <p14:tracePt t="132289" x="5702300" y="2200275"/>
          <p14:tracePt t="132313" x="5694363" y="2192338"/>
          <p14:tracePt t="132322" x="5684838" y="2184400"/>
          <p14:tracePt t="132329" x="5684838" y="2174875"/>
          <p14:tracePt t="132338" x="5659438" y="2166938"/>
          <p14:tracePt t="132354" x="5634038" y="2159000"/>
          <p14:tracePt t="132361" x="5626100" y="2159000"/>
          <p14:tracePt t="132371" x="5626100" y="2149475"/>
          <p14:tracePt t="132377" x="5616575" y="2141538"/>
          <p14:tracePt t="132385" x="5608638" y="2141538"/>
          <p14:tracePt t="132393" x="5600700" y="2133600"/>
          <p14:tracePt t="132513" x="5634038" y="2133600"/>
          <p14:tracePt t="132521" x="5702300" y="2133600"/>
          <p14:tracePt t="132529" x="5821363" y="2149475"/>
          <p14:tracePt t="132538" x="5965825" y="2159000"/>
          <p14:tracePt t="132545" x="6135688" y="2166938"/>
          <p14:tracePt t="132554" x="6356350" y="2200275"/>
          <p14:tracePt t="132561" x="6586538" y="2200275"/>
          <p14:tracePt t="132571" x="6799263" y="2209800"/>
          <p14:tracePt t="132577" x="6943725" y="2235200"/>
          <p14:tracePt t="132585" x="7045325" y="2260600"/>
          <p14:tracePt t="132593" x="7104063" y="2278063"/>
          <p14:tracePt t="132602" x="7138988" y="2286000"/>
          <p14:tracePt t="132609" x="7154863" y="2303463"/>
          <p14:tracePt t="132618" x="7154863" y="2311400"/>
          <p14:tracePt t="132624" x="7154863" y="2336800"/>
          <p14:tracePt t="132633" x="7146925" y="2344738"/>
          <p14:tracePt t="132641" x="7129463" y="2354263"/>
          <p14:tracePt t="132649" x="7113588" y="2362200"/>
          <p14:tracePt t="132657" x="7078663" y="2379663"/>
          <p14:tracePt t="132664" x="7070725" y="2379663"/>
          <p14:tracePt t="132673" x="7053263" y="2387600"/>
          <p14:tracePt t="132682" x="7027863" y="2397125"/>
          <p14:tracePt t="132688" x="6994525" y="2405063"/>
          <p14:tracePt t="132697" x="6977063" y="2422525"/>
          <p14:tracePt t="132705" x="6943725" y="2430463"/>
          <p14:tracePt t="132713" x="6900863" y="2438400"/>
          <p14:tracePt t="132722" x="6824663" y="2455863"/>
          <p14:tracePt t="132728" x="6764338" y="2455863"/>
          <p14:tracePt t="132738" x="6680200" y="2455863"/>
          <p14:tracePt t="132745" x="6594475" y="2455863"/>
          <p14:tracePt t="132754" x="6492875" y="2455863"/>
          <p14:tracePt t="132761" x="6407150" y="2455863"/>
          <p14:tracePt t="132770" x="6313488" y="2455863"/>
          <p14:tracePt t="132777" x="6229350" y="2455863"/>
          <p14:tracePt t="132785" x="6153150" y="2455863"/>
          <p14:tracePt t="132793" x="6102350" y="2455863"/>
          <p14:tracePt t="132802" x="6067425" y="2455863"/>
          <p14:tracePt t="132809" x="6049963" y="2463800"/>
          <p14:tracePt t="132818" x="6042025" y="2463800"/>
          <p14:tracePt t="132873" x="6049963" y="2473325"/>
          <p14:tracePt t="132881" x="6059488" y="2473325"/>
          <p14:tracePt t="132897" x="6059488" y="2481263"/>
          <p14:tracePt t="132904" x="6067425" y="2489200"/>
          <p14:tracePt t="132913" x="6076950" y="2498725"/>
          <p14:tracePt t="132922" x="6076950" y="2506663"/>
          <p14:tracePt t="132937" x="6084888" y="2506663"/>
          <p14:tracePt t="132970" x="6092825" y="2516188"/>
          <p14:tracePt t="132984" x="6092825" y="2524125"/>
          <p14:tracePt t="132993" x="6092825" y="2532063"/>
          <p14:tracePt t="133002" x="6092825" y="2557463"/>
          <p14:tracePt t="133009" x="6092825" y="2582863"/>
          <p14:tracePt t="133018" x="6092825" y="2608263"/>
          <p14:tracePt t="133025" x="6092825" y="2651125"/>
          <p14:tracePt t="133033" x="6092825" y="2668588"/>
          <p14:tracePt t="133041" x="6092825" y="2701925"/>
          <p14:tracePt t="133049" x="6092825" y="2727325"/>
          <p14:tracePt t="133057" x="6092825" y="2762250"/>
          <p14:tracePt t="133064" x="6092825" y="2778125"/>
          <p14:tracePt t="133073" x="6092825" y="2805113"/>
          <p14:tracePt t="133080" x="6092825" y="2838450"/>
          <p14:tracePt t="133088" x="6092825" y="2881313"/>
          <p14:tracePt t="133096" x="6092825" y="2922588"/>
          <p14:tracePt t="133105" x="6102350" y="2957513"/>
          <p14:tracePt t="133112" x="6102350" y="2982913"/>
          <p14:tracePt t="133121" x="6110288" y="3008313"/>
          <p14:tracePt t="133128" x="6110288" y="3033713"/>
          <p14:tracePt t="133138" x="6110288" y="3041650"/>
          <p14:tracePt t="133144" x="6110288" y="3059113"/>
          <p14:tracePt t="133200" x="6110288" y="3016250"/>
          <p14:tracePt t="133208" x="6110288" y="2897188"/>
          <p14:tracePt t="133216" x="6110288" y="2805113"/>
          <p14:tracePt t="133224" x="6143625" y="2676525"/>
          <p14:tracePt t="133232" x="6153150" y="2516188"/>
          <p14:tracePt t="133240" x="6178550" y="2336800"/>
          <p14:tracePt t="133248" x="6178550" y="2184400"/>
          <p14:tracePt t="133257" x="6178550" y="2030413"/>
          <p14:tracePt t="133265" x="6178550" y="1885950"/>
          <p14:tracePt t="133273" x="6178550" y="1776413"/>
          <p14:tracePt t="133281" x="6178550" y="1674813"/>
          <p14:tracePt t="133289" x="6178550" y="1589088"/>
          <p14:tracePt t="133297" x="6178550" y="1520825"/>
          <p14:tracePt t="133304" x="6143625" y="1452563"/>
          <p14:tracePt t="133313" x="6135688" y="1419225"/>
          <p14:tracePt t="133321" x="6135688" y="1393825"/>
          <p14:tracePt t="133329" x="6135688" y="1350963"/>
          <p14:tracePt t="133337" x="6135688" y="1317625"/>
          <p14:tracePt t="133344" x="6135688" y="1292225"/>
          <p14:tracePt t="133355" x="6135688" y="1266825"/>
          <p14:tracePt t="133361" x="6135688" y="1231900"/>
          <p14:tracePt t="133370" x="6143625" y="1198563"/>
          <p14:tracePt t="133377" x="6143625" y="1181100"/>
          <p14:tracePt t="133387" x="6143625" y="1163638"/>
          <p14:tracePt t="133393" x="6143625" y="1155700"/>
          <p14:tracePt t="133402" x="6153150" y="1138238"/>
          <p14:tracePt t="133416" x="6153150" y="1130300"/>
          <p14:tracePt t="133424" x="6153150" y="1122363"/>
          <p14:tracePt t="133433" x="6153150" y="1112838"/>
          <p14:tracePt t="133449" x="6153150" y="1096963"/>
          <p14:tracePt t="133457" x="6143625" y="1087438"/>
          <p14:tracePt t="133561" x="6135688" y="1087438"/>
          <p14:tracePt t="133569" x="6110288" y="1087438"/>
          <p14:tracePt t="133577" x="6084888" y="1087438"/>
          <p14:tracePt t="133584" x="6076950" y="1087438"/>
          <p14:tracePt t="133593" x="6042025" y="1087438"/>
          <p14:tracePt t="133602" x="6016625" y="1087438"/>
          <p14:tracePt t="133609" x="6008688" y="1087438"/>
          <p14:tracePt t="133616" x="5999163" y="1087438"/>
          <p14:tracePt t="133625" x="5983288" y="1087438"/>
          <p14:tracePt t="133681" x="5973763" y="1087438"/>
          <p14:tracePt t="133689" x="5957888" y="1079500"/>
          <p14:tracePt t="133705" x="5940425" y="1079500"/>
          <p14:tracePt t="133713" x="5915025" y="1069975"/>
          <p14:tracePt t="133721" x="5889625" y="1054100"/>
          <p14:tracePt t="133729" x="5872163" y="1054100"/>
          <p14:tracePt t="133738" x="5854700" y="1054100"/>
          <p14:tracePt t="133744" x="5838825" y="1054100"/>
          <p14:tracePt t="133825" x="5829300" y="1054100"/>
          <p14:tracePt t="133841" x="5821363" y="1054100"/>
          <p14:tracePt t="133897" x="5813425" y="1054100"/>
          <p14:tracePt t="133929" x="5803900" y="1054100"/>
          <p14:tracePt t="133945" x="5803900" y="1069975"/>
          <p14:tracePt t="133954" x="5803900" y="1079500"/>
          <p14:tracePt t="133970" x="5803900" y="1104900"/>
          <p14:tracePt t="133977" x="5803900" y="1122363"/>
          <p14:tracePt t="133993" x="5803900" y="1155700"/>
          <p14:tracePt t="134001" x="5803900" y="1189038"/>
          <p14:tracePt t="134009" x="5803900" y="1231900"/>
          <p14:tracePt t="134017" x="5813425" y="1241425"/>
          <p14:tracePt t="134025" x="5821363" y="1282700"/>
          <p14:tracePt t="134033" x="5838825" y="1333500"/>
          <p14:tracePt t="134041" x="5838825" y="1360488"/>
          <p14:tracePt t="134050" x="5838825" y="1393825"/>
          <p14:tracePt t="134057" x="5838825" y="1411288"/>
          <p14:tracePt t="134065" x="5838825" y="1436688"/>
          <p14:tracePt t="134073" x="5838825" y="1444625"/>
          <p14:tracePt t="134081" x="5838825" y="1470025"/>
          <p14:tracePt t="134089" x="5838825" y="1487488"/>
          <p14:tracePt t="134097" x="5838825" y="1504950"/>
          <p14:tracePt t="134105" x="5838825" y="1512888"/>
          <p14:tracePt t="134113" x="5838825" y="1538288"/>
          <p14:tracePt t="134121" x="5854700" y="1571625"/>
          <p14:tracePt t="134129" x="5880100" y="1614488"/>
          <p14:tracePt t="134138" x="5897563" y="1649413"/>
          <p14:tracePt t="134145" x="5905500" y="1682750"/>
          <p14:tracePt t="134155" x="5922963" y="1716088"/>
          <p14:tracePt t="134161" x="5922963" y="1725613"/>
          <p14:tracePt t="134170" x="5932488" y="1758950"/>
          <p14:tracePt t="134177" x="5932488" y="1793875"/>
          <p14:tracePt t="134185" x="5940425" y="1809750"/>
          <p14:tracePt t="134193" x="5940425" y="1835150"/>
          <p14:tracePt t="134202" x="5940425" y="1870075"/>
          <p14:tracePt t="134209" x="5940425" y="1885950"/>
          <p14:tracePt t="134217" x="5940425" y="1920875"/>
          <p14:tracePt t="134225" x="5940425" y="1946275"/>
          <p14:tracePt t="134233" x="5940425" y="1979613"/>
          <p14:tracePt t="134241" x="5940425" y="1997075"/>
          <p14:tracePt t="134249" x="5940425" y="2039938"/>
          <p14:tracePt t="134257" x="5940425" y="2065338"/>
          <p14:tracePt t="134265" x="5940425" y="2108200"/>
          <p14:tracePt t="134273" x="5940425" y="2141538"/>
          <p14:tracePt t="134280" x="5940425" y="2192338"/>
          <p14:tracePt t="134289" x="5940425" y="2243138"/>
          <p14:tracePt t="134297" x="5940425" y="2286000"/>
          <p14:tracePt t="134305" x="5940425" y="2328863"/>
          <p14:tracePt t="134313" x="5940425" y="2387600"/>
          <p14:tracePt t="134321" x="5922963" y="2447925"/>
          <p14:tracePt t="134329" x="5905500" y="2489200"/>
          <p14:tracePt t="134338" x="5905500" y="2524125"/>
          <p14:tracePt t="134346" x="5880100" y="2592388"/>
          <p14:tracePt t="134353" x="5872163" y="2633663"/>
          <p14:tracePt t="134361" x="5864225" y="2676525"/>
          <p14:tracePt t="134369" x="5864225" y="2752725"/>
          <p14:tracePt t="134377" x="5854700" y="2813050"/>
          <p14:tracePt t="134386" x="5838825" y="2855913"/>
          <p14:tracePt t="134393" x="5821363" y="2914650"/>
          <p14:tracePt t="134402" x="5803900" y="2965450"/>
          <p14:tracePt t="134409" x="5778500" y="3016250"/>
          <p14:tracePt t="134417" x="5753100" y="3067050"/>
          <p14:tracePt t="134425" x="5727700" y="3109913"/>
          <p14:tracePt t="134434" x="5727700" y="3144838"/>
          <p14:tracePt t="134441" x="5710238" y="3170238"/>
          <p14:tracePt t="134449" x="5710238" y="3178175"/>
          <p14:tracePt t="134457" x="5694363" y="3195638"/>
          <p14:tracePt t="134473" x="5694363" y="3211513"/>
          <p14:tracePt t="134489" x="5694363" y="3221038"/>
          <p14:tracePt t="134506" x="5694363" y="3228975"/>
          <p14:tracePt t="134737" x="5694363" y="3246438"/>
          <p14:tracePt t="134760" x="5694363" y="3254375"/>
          <p14:tracePt t="134969" x="5694363" y="3263900"/>
          <p14:tracePt t="134977" x="5694363" y="3271838"/>
          <p14:tracePt t="134993" x="5694363" y="3289300"/>
          <p14:tracePt t="135001" x="5694363" y="3297238"/>
          <p14:tracePt t="135009" x="5702300" y="3297238"/>
          <p14:tracePt t="135017" x="5719763" y="3322638"/>
          <p14:tracePt t="135025" x="5735638" y="3330575"/>
          <p14:tracePt t="135033" x="5778500" y="3355975"/>
          <p14:tracePt t="135041" x="5821363" y="3373438"/>
          <p14:tracePt t="135049" x="5864225" y="3408363"/>
          <p14:tracePt t="135057" x="5905500" y="3424238"/>
          <p14:tracePt t="135065" x="5965825" y="3449638"/>
          <p14:tracePt t="135073" x="6008688" y="3459163"/>
          <p14:tracePt t="135080" x="6084888" y="3484563"/>
          <p14:tracePt t="135089" x="6161088" y="3484563"/>
          <p14:tracePt t="135097" x="6221413" y="3502025"/>
          <p14:tracePt t="135106" x="6288088" y="3502025"/>
          <p14:tracePt t="135113" x="6348413" y="3502025"/>
          <p14:tracePt t="135123" x="6373813" y="3502025"/>
          <p14:tracePt t="135129" x="6432550" y="3502025"/>
          <p14:tracePt t="135138" x="6457950" y="3502025"/>
          <p14:tracePt t="135145" x="6500813" y="3502025"/>
          <p14:tracePt t="135153" x="6543675" y="3502025"/>
          <p14:tracePt t="135161" x="6586538" y="3502025"/>
          <p14:tracePt t="135171" x="6637338" y="3509963"/>
          <p14:tracePt t="135176" x="6680200" y="3509963"/>
          <p14:tracePt t="135186" x="6721475" y="3509963"/>
          <p14:tracePt t="135193" x="6756400" y="3509963"/>
          <p14:tracePt t="135201" x="6781800" y="3509963"/>
          <p14:tracePt t="135209" x="6799263" y="3509963"/>
          <p14:tracePt t="135217" x="6815138" y="3509963"/>
          <p14:tracePt t="135232" x="6824663" y="3517900"/>
          <p14:tracePt t="135273" x="6832600" y="3527425"/>
          <p14:tracePt t="135289" x="6850063" y="3535363"/>
          <p14:tracePt t="135297" x="6858000" y="3535363"/>
          <p14:tracePt t="135305" x="6875463" y="3543300"/>
          <p14:tracePt t="135313" x="6891338" y="3552825"/>
          <p14:tracePt t="135322" x="6916738" y="3552825"/>
          <p14:tracePt t="135329" x="6934200" y="3560763"/>
          <p14:tracePt t="135338" x="6951663" y="3560763"/>
          <p14:tracePt t="135345" x="6985000" y="3568700"/>
          <p14:tracePt t="135353" x="7002463" y="3578225"/>
          <p14:tracePt t="135361" x="7010400" y="3578225"/>
          <p14:tracePt t="135377" x="7019925" y="3586163"/>
          <p14:tracePt t="135417" x="7027863" y="3586163"/>
          <p14:tracePt t="135440" x="7035800" y="3586163"/>
          <p14:tracePt t="135544" x="7045325" y="3586163"/>
          <p14:tracePt t="135577" x="7053263" y="3586163"/>
          <p14:tracePt t="135633" x="7061200" y="3586163"/>
          <p14:tracePt t="135713" x="7070725" y="3586163"/>
          <p14:tracePt t="135737" x="7078663" y="3586163"/>
          <p14:tracePt t="135762" x="7088188" y="3586163"/>
          <p14:tracePt t="135794" x="7096125" y="3586163"/>
          <p14:tracePt t="135817" x="7104063" y="3586163"/>
          <p14:tracePt t="135824" x="7121525" y="3586163"/>
          <p14:tracePt t="135833" x="7129463" y="3594100"/>
          <p14:tracePt t="135849" x="7138988" y="3594100"/>
          <p14:tracePt t="135857" x="7154863" y="3594100"/>
          <p14:tracePt t="135873" x="7164388" y="3594100"/>
          <p14:tracePt t="135891" x="7189788" y="3594100"/>
          <p14:tracePt t="135913" x="7197725" y="3594100"/>
          <p14:tracePt t="135962" x="7205663" y="3594100"/>
          <p14:tracePt t="136001" x="7215188" y="3594100"/>
          <p14:tracePt t="136032" x="7223125" y="3594100"/>
          <p14:tracePt t="136073" x="7223125" y="3586163"/>
          <p14:tracePt t="136080" x="7223125" y="3568700"/>
          <p14:tracePt t="136089" x="7223125" y="3560763"/>
          <p14:tracePt t="136097" x="7223125" y="3543300"/>
          <p14:tracePt t="136106" x="7223125" y="3509963"/>
          <p14:tracePt t="136113" x="7223125" y="3502025"/>
          <p14:tracePt t="136122" x="7223125" y="3467100"/>
          <p14:tracePt t="136130" x="7223125" y="3433763"/>
          <p14:tracePt t="136137" x="7223125" y="3408363"/>
          <p14:tracePt t="136145" x="7223125" y="3373438"/>
          <p14:tracePt t="136154" x="7223125" y="3348038"/>
          <p14:tracePt t="136160" x="7223125" y="3322638"/>
          <p14:tracePt t="136170" x="7223125" y="3297238"/>
          <p14:tracePt t="136176" x="7223125" y="3271838"/>
          <p14:tracePt t="136184" x="7223125" y="3254375"/>
          <p14:tracePt t="136192" x="7223125" y="3238500"/>
          <p14:tracePt t="136200" x="7223125" y="3211513"/>
          <p14:tracePt t="136208" x="7215188" y="3195638"/>
          <p14:tracePt t="136224" x="7215188" y="3178175"/>
          <p14:tracePt t="136241" x="7215188" y="3170238"/>
          <p14:tracePt t="136257" x="7215188" y="3160713"/>
          <p14:tracePt t="136417" x="7215188" y="3152775"/>
          <p14:tracePt t="136425" x="7215188" y="3144838"/>
          <p14:tracePt t="136433" x="7223125" y="3127375"/>
          <p14:tracePt t="136449" x="7232650" y="3119438"/>
          <p14:tracePt t="136457" x="7240588" y="3109913"/>
          <p14:tracePt t="136464" x="7248525" y="3094038"/>
          <p14:tracePt t="136474" x="7258050" y="3076575"/>
          <p14:tracePt t="136490" x="7258050" y="3067050"/>
          <p14:tracePt t="136506" x="7265988" y="3067050"/>
          <p14:tracePt t="136561" x="7283450" y="3059113"/>
          <p14:tracePt t="136569" x="7299325" y="3059113"/>
          <p14:tracePt t="136577" x="7316788" y="3059113"/>
          <p14:tracePt t="136585" x="7334250" y="3059113"/>
          <p14:tracePt t="136593" x="7367588" y="3059113"/>
          <p14:tracePt t="136601" x="7402513" y="3059113"/>
          <p14:tracePt t="136609" x="7418388" y="3059113"/>
          <p14:tracePt t="136618" x="7453313" y="3041650"/>
          <p14:tracePt t="136625" x="7469188" y="3041650"/>
          <p14:tracePt t="136712" x="7478713" y="3033713"/>
          <p14:tracePt t="136737" x="7478713" y="3025775"/>
          <p14:tracePt t="136752" x="7478713" y="3016250"/>
          <p14:tracePt t="136792" x="7469188" y="3000375"/>
          <p14:tracePt t="136800" x="7453313" y="3000375"/>
          <p14:tracePt t="136809" x="7402513" y="2982913"/>
          <p14:tracePt t="136817" x="7377113" y="2965450"/>
          <p14:tracePt t="136826" x="7350125" y="2949575"/>
          <p14:tracePt t="136832" x="7334250" y="2932113"/>
          <p14:tracePt t="136841" x="7316788" y="2889250"/>
          <p14:tracePt t="136850" x="7291388" y="2830513"/>
          <p14:tracePt t="136857" x="7258050" y="2752725"/>
          <p14:tracePt t="136865" x="7248525" y="2676525"/>
          <p14:tracePt t="136874" x="7215188" y="2592388"/>
          <p14:tracePt t="136881" x="7172325" y="2473325"/>
          <p14:tracePt t="136892" x="7129463" y="2354263"/>
          <p14:tracePt t="136898" x="7061200" y="2252663"/>
          <p14:tracePt t="136907" x="6985000" y="2133600"/>
          <p14:tracePt t="136912" x="6916738" y="2022475"/>
          <p14:tracePt t="136923" x="6858000" y="1938338"/>
          <p14:tracePt t="136928" x="6815138" y="1844675"/>
          <p14:tracePt t="136941" x="6772275" y="1751013"/>
          <p14:tracePt t="136944" x="6731000" y="1690688"/>
          <p14:tracePt t="136954" x="6696075" y="1657350"/>
          <p14:tracePt t="136961" x="6696075" y="1631950"/>
          <p14:tracePt t="136970" x="6688138" y="1614488"/>
          <p14:tracePt t="136977" x="6688138" y="1606550"/>
          <p14:tracePt t="137033" x="6688138" y="1597025"/>
          <p14:tracePt t="137041" x="6688138" y="1581150"/>
          <p14:tracePt t="137048" x="6688138" y="1571625"/>
          <p14:tracePt t="137057" x="6688138" y="1546225"/>
          <p14:tracePt t="137073" x="6688138" y="1530350"/>
          <p14:tracePt t="137081" x="6688138" y="1520825"/>
          <p14:tracePt t="137089" x="6688138" y="1512888"/>
          <p14:tracePt t="137097" x="6688138" y="1504950"/>
          <p14:tracePt t="137113" x="6688138" y="1487488"/>
          <p14:tracePt t="137122" x="6680200" y="1477963"/>
          <p14:tracePt t="137138" x="6662738" y="1477963"/>
          <p14:tracePt t="137154" x="6627813" y="1477963"/>
          <p14:tracePt t="137161" x="6627813" y="1470025"/>
          <p14:tracePt t="137171" x="6611938" y="1462088"/>
          <p14:tracePt t="137177" x="6586538" y="1452563"/>
          <p14:tracePt t="137185" x="6569075" y="1436688"/>
          <p14:tracePt t="137193" x="6551613" y="1419225"/>
          <p14:tracePt t="137201" x="6526213" y="1411288"/>
          <p14:tracePt t="137209" x="6510338" y="1401763"/>
          <p14:tracePt t="137217" x="6475413" y="1393825"/>
          <p14:tracePt t="137225" x="6467475" y="1385888"/>
          <p14:tracePt t="137232" x="6432550" y="1368425"/>
          <p14:tracePt t="137241" x="6399213" y="1360488"/>
          <p14:tracePt t="137248" x="6373813" y="1350963"/>
          <p14:tracePt t="137257" x="6338888" y="1343025"/>
          <p14:tracePt t="137265" x="6305550" y="1325563"/>
          <p14:tracePt t="137273" x="6288088" y="1325563"/>
          <p14:tracePt t="137282" x="6272213" y="1317625"/>
          <p14:tracePt t="137290" x="6246813" y="1308100"/>
          <p14:tracePt t="137297" x="6237288" y="1308100"/>
          <p14:tracePt t="137306" x="6229350" y="1308100"/>
          <p14:tracePt t="137313" x="6211888" y="1308100"/>
          <p14:tracePt t="137329" x="6203950" y="1308100"/>
          <p14:tracePt t="137339" x="6194425" y="1308100"/>
          <p14:tracePt t="137345" x="6186488" y="1308100"/>
          <p14:tracePt t="137361" x="6178550" y="1308100"/>
          <p14:tracePt t="137385" x="6169025" y="1308100"/>
          <p14:tracePt t="137393" x="6153150" y="1308100"/>
          <p14:tracePt t="137402" x="6135688" y="1308100"/>
          <p14:tracePt t="137409" x="6110288" y="1308100"/>
          <p14:tracePt t="137417" x="6102350" y="1308100"/>
          <p14:tracePt t="137425" x="6067425" y="1308100"/>
          <p14:tracePt t="137434" x="6059488" y="1308100"/>
          <p14:tracePt t="137441" x="6034088" y="1308100"/>
          <p14:tracePt t="137457" x="6024563" y="1308100"/>
          <p14:tracePt t="137473" x="6016625" y="1308100"/>
          <p14:tracePt t="137481" x="6008688" y="1308100"/>
          <p14:tracePt t="137489" x="5991225" y="1308100"/>
          <p14:tracePt t="137497" x="5983288" y="1300163"/>
          <p14:tracePt t="137506" x="5957888" y="1282700"/>
          <p14:tracePt t="137513" x="5948363" y="1274763"/>
          <p14:tracePt t="137521" x="5932488" y="1249363"/>
          <p14:tracePt t="137529" x="5922963" y="1241425"/>
          <p14:tracePt t="137537" x="5922963" y="1223963"/>
          <p14:tracePt t="137545" x="5905500" y="1198563"/>
          <p14:tracePt t="137555" x="5897563" y="1155700"/>
          <p14:tracePt t="137561" x="5880100" y="1122363"/>
          <p14:tracePt t="137570" x="5880100" y="1079500"/>
          <p14:tracePt t="137577" x="5872163" y="1044575"/>
          <p14:tracePt t="137585" x="5864225" y="993775"/>
          <p14:tracePt t="137593" x="5838825" y="935038"/>
          <p14:tracePt t="137602" x="5829300" y="892175"/>
          <p14:tracePt t="137609" x="5813425" y="841375"/>
          <p14:tracePt t="137617" x="5813425" y="808038"/>
          <p14:tracePt t="137625" x="5795963" y="773113"/>
          <p14:tracePt t="137633" x="5788025" y="755650"/>
          <p14:tracePt t="137641" x="5788025" y="730250"/>
          <p14:tracePt t="137649" x="5788025" y="696913"/>
          <p14:tracePt t="137657" x="5788025" y="688975"/>
          <p14:tracePt t="137665" x="5788025" y="654050"/>
          <p14:tracePt t="137673" x="5821363" y="628650"/>
          <p14:tracePt t="137681" x="5864225" y="585788"/>
          <p14:tracePt t="137690" x="5915025" y="544513"/>
          <p14:tracePt t="137697" x="5973763" y="527050"/>
          <p14:tracePt t="137707" x="5999163" y="501650"/>
          <p14:tracePt t="137713" x="6049963" y="484188"/>
          <p14:tracePt t="137721" x="6092825" y="466725"/>
          <p14:tracePt t="137729" x="6127750" y="458788"/>
          <p14:tracePt t="137737" x="6178550" y="441325"/>
          <p14:tracePt t="137745" x="6237288" y="433388"/>
          <p14:tracePt t="137755" x="6330950" y="433388"/>
          <p14:tracePt t="137761" x="6432550" y="433388"/>
          <p14:tracePt t="137770" x="6543675" y="433388"/>
          <p14:tracePt t="137777" x="6670675" y="433388"/>
          <p14:tracePt t="137785" x="6781800" y="433388"/>
          <p14:tracePt t="137793" x="6900863" y="433388"/>
          <p14:tracePt t="137801" x="7027863" y="433388"/>
          <p14:tracePt t="137809" x="7121525" y="433388"/>
          <p14:tracePt t="137816" x="7205663" y="433388"/>
          <p14:tracePt t="137824" x="7283450" y="433388"/>
          <p14:tracePt t="137833" x="7308850" y="433388"/>
          <p14:tracePt t="137841" x="7342188" y="450850"/>
          <p14:tracePt t="137849" x="7385050" y="466725"/>
          <p14:tracePt t="137857" x="7402513" y="484188"/>
          <p14:tracePt t="137864" x="7427913" y="509588"/>
          <p14:tracePt t="137873" x="7453313" y="534988"/>
          <p14:tracePt t="137881" x="7461250" y="544513"/>
          <p14:tracePt t="137894" x="7478713" y="569913"/>
          <p14:tracePt t="137897" x="7486650" y="603250"/>
          <p14:tracePt t="137906" x="7486650" y="628650"/>
          <p14:tracePt t="137913" x="7504113" y="671513"/>
          <p14:tracePt t="137921" x="7521575" y="730250"/>
          <p14:tracePt t="137929" x="7554913" y="823913"/>
          <p14:tracePt t="137937" x="7597775" y="909638"/>
          <p14:tracePt t="137945" x="7656513" y="1003300"/>
          <p14:tracePt t="137954" x="7716838" y="1079500"/>
          <p14:tracePt t="137961" x="7758113" y="1147763"/>
          <p14:tracePt t="137971" x="7767638" y="1181100"/>
          <p14:tracePt t="137977" x="7775575" y="1198563"/>
          <p14:tracePt t="137984" x="7775575" y="1223963"/>
          <p14:tracePt t="137993" x="7775575" y="1241425"/>
          <p14:tracePt t="138001" x="7775575" y="1257300"/>
          <p14:tracePt t="138009" x="7775575" y="1282700"/>
          <p14:tracePt t="138017" x="7707313" y="1300163"/>
          <p14:tracePt t="138025" x="7588250" y="1325563"/>
          <p14:tracePt t="138033" x="7443788" y="1360488"/>
          <p14:tracePt t="138041" x="7316788" y="1376363"/>
          <p14:tracePt t="138049" x="7164388" y="1385888"/>
          <p14:tracePt t="138057" x="6994525" y="1385888"/>
          <p14:tracePt t="138064" x="6850063" y="1385888"/>
          <p14:tracePt t="138073" x="6696075" y="1385888"/>
          <p14:tracePt t="138081" x="6561138" y="1385888"/>
          <p14:tracePt t="138090" x="6416675" y="1385888"/>
          <p14:tracePt t="138097" x="6288088" y="1385888"/>
          <p14:tracePt t="138106" x="6186488" y="1385888"/>
          <p14:tracePt t="138113" x="6135688" y="1385888"/>
          <p14:tracePt t="138121" x="6118225" y="1385888"/>
          <p14:tracePt t="138129" x="6102350" y="1385888"/>
          <p14:tracePt t="138177" x="6092825" y="1385888"/>
          <p14:tracePt t="138393" x="6092825" y="1376363"/>
          <p14:tracePt t="138458" x="6102350" y="1376363"/>
          <p14:tracePt t="138634" x="6102350" y="1368425"/>
          <p14:tracePt t="138657" x="6102350" y="1360488"/>
          <p14:tracePt t="138665" x="6110288" y="1317625"/>
          <p14:tracePt t="138673" x="6178550" y="1249363"/>
          <p14:tracePt t="138681" x="6203950" y="1223963"/>
          <p14:tracePt t="138690" x="6237288" y="1198563"/>
          <p14:tracePt t="138698" x="6272213" y="1181100"/>
          <p14:tracePt t="138706" x="6323013" y="1147763"/>
          <p14:tracePt t="138713" x="6356350" y="1138238"/>
          <p14:tracePt t="138721" x="6391275" y="1138238"/>
          <p14:tracePt t="138729" x="6424613" y="1138238"/>
          <p14:tracePt t="138738" x="6450013" y="1138238"/>
          <p14:tracePt t="138746" x="6475413" y="1138238"/>
          <p14:tracePt t="138754" x="6492875" y="1138238"/>
          <p14:tracePt t="138761" x="6510338" y="1138238"/>
          <p14:tracePt t="138769" x="6526213" y="1138238"/>
          <p14:tracePt t="138777" x="6543675" y="1138238"/>
          <p14:tracePt t="138785" x="6569075" y="1147763"/>
          <p14:tracePt t="138793" x="6602413" y="1155700"/>
          <p14:tracePt t="138800" x="6637338" y="1163638"/>
          <p14:tracePt t="138809" x="6654800" y="1163638"/>
          <p14:tracePt t="138817" x="6680200" y="1173163"/>
          <p14:tracePt t="138824" x="6696075" y="1181100"/>
          <p14:tracePt t="138832" x="6713538" y="1189038"/>
          <p14:tracePt t="138841" x="6721475" y="1189038"/>
          <p14:tracePt t="138960" x="6713538" y="1189038"/>
          <p14:tracePt t="138969" x="6688138" y="1189038"/>
          <p14:tracePt t="138985" x="6670675" y="1189038"/>
          <p14:tracePt t="138992" x="6654800" y="1189038"/>
          <p14:tracePt t="139001" x="6645275" y="1189038"/>
          <p14:tracePt t="139009" x="6637338" y="1189038"/>
          <p14:tracePt t="139088" x="6637338" y="1198563"/>
          <p14:tracePt t="139097" x="6645275" y="1198563"/>
          <p14:tracePt t="139106" x="6654800" y="1198563"/>
          <p14:tracePt t="139113" x="6680200" y="1206500"/>
          <p14:tracePt t="139122" x="6721475" y="1216025"/>
          <p14:tracePt t="139129" x="6731000" y="1223963"/>
          <p14:tracePt t="139138" x="6756400" y="1223963"/>
          <p14:tracePt t="139145" x="6789738" y="1231900"/>
          <p14:tracePt t="139154" x="6807200" y="1231900"/>
          <p14:tracePt t="139161" x="6824663" y="1231900"/>
          <p14:tracePt t="139169" x="6840538" y="1241425"/>
          <p14:tracePt t="139329" x="6850063" y="1241425"/>
          <p14:tracePt t="139825" x="6850063" y="1257300"/>
          <p14:tracePt t="139834" x="6850063" y="1266825"/>
          <p14:tracePt t="139857" x="6850063" y="1274763"/>
          <p14:tracePt t="139969" x="6850063" y="1282700"/>
          <p14:tracePt t="139977" x="6850063" y="1292225"/>
          <p14:tracePt t="140153" x="6824663" y="1274763"/>
          <p14:tracePt t="140161" x="6731000" y="1223963"/>
          <p14:tracePt t="140169" x="6654800" y="1181100"/>
          <p14:tracePt t="140177" x="6594475" y="1147763"/>
          <p14:tracePt t="140185" x="6518275" y="1122363"/>
          <p14:tracePt t="140193" x="6450013" y="1087438"/>
          <p14:tracePt t="140201" x="6407150" y="1069975"/>
          <p14:tracePt t="140209" x="6348413" y="1062038"/>
          <p14:tracePt t="140217" x="6297613" y="1028700"/>
          <p14:tracePt t="140225" x="6254750" y="1028700"/>
          <p14:tracePt t="140233" x="6221413" y="1019175"/>
          <p14:tracePt t="140241" x="6186488" y="1011238"/>
          <p14:tracePt t="140248" x="6153150" y="1011238"/>
          <p14:tracePt t="140258" x="6127750" y="993775"/>
          <p14:tracePt t="140274" x="6118225" y="993775"/>
          <p14:tracePt t="140385" x="6135688" y="993775"/>
          <p14:tracePt t="140393" x="6143625" y="1003300"/>
          <p14:tracePt t="140433" x="6143625" y="1011238"/>
          <p14:tracePt t="140449" x="6143625" y="1019175"/>
          <p14:tracePt t="140458" x="6143625" y="1028700"/>
          <p14:tracePt t="140474" x="6135688" y="1054100"/>
          <p14:tracePt t="140481" x="6118225" y="1069975"/>
          <p14:tracePt t="140489" x="6118225" y="1096963"/>
          <p14:tracePt t="140497" x="6092825" y="1122363"/>
          <p14:tracePt t="140505" x="6076950" y="1155700"/>
          <p14:tracePt t="140513" x="6067425" y="1173163"/>
          <p14:tracePt t="140522" x="6059488" y="1189038"/>
          <p14:tracePt t="140529" x="6049963" y="1216025"/>
          <p14:tracePt t="140538" x="6049963" y="1223963"/>
          <p14:tracePt t="140545" x="6049963" y="1249363"/>
          <p14:tracePt t="140553" x="6049963" y="1266825"/>
          <p14:tracePt t="140561" x="6049963" y="1282700"/>
          <p14:tracePt t="140570" x="6049963" y="1292225"/>
          <p14:tracePt t="140577" x="6049963" y="1300163"/>
          <p14:tracePt t="140585" x="6059488" y="1308100"/>
          <p14:tracePt t="140593" x="6067425" y="1317625"/>
          <p14:tracePt t="140601" x="6076950" y="1325563"/>
          <p14:tracePt t="140609" x="6076950" y="1333500"/>
          <p14:tracePt t="140617" x="6102350" y="1333500"/>
          <p14:tracePt t="140625" x="6135688" y="1350963"/>
          <p14:tracePt t="140633" x="6203950" y="1368425"/>
          <p14:tracePt t="140642" x="6280150" y="1368425"/>
          <p14:tracePt t="140649" x="6373813" y="1376363"/>
          <p14:tracePt t="140658" x="6492875" y="1385888"/>
          <p14:tracePt t="140665" x="6602413" y="1385888"/>
          <p14:tracePt t="140674" x="6731000" y="1385888"/>
          <p14:tracePt t="140681" x="6875463" y="1385888"/>
          <p14:tracePt t="140689" x="7027863" y="1385888"/>
          <p14:tracePt t="140697" x="7138988" y="1385888"/>
          <p14:tracePt t="140706" x="7205663" y="1385888"/>
          <p14:tracePt t="140713" x="7258050" y="1385888"/>
          <p14:tracePt t="140722" x="7265988" y="1385888"/>
          <p14:tracePt t="140761" x="7265988" y="1376363"/>
          <p14:tracePt t="140770" x="7248525" y="1368425"/>
          <p14:tracePt t="140777" x="7240588" y="1360488"/>
          <p14:tracePt t="140785" x="7232650" y="1360488"/>
          <p14:tracePt t="140793" x="7223125" y="1343025"/>
          <p14:tracePt t="140801" x="7215188" y="1343025"/>
          <p14:tracePt t="140808" x="7205663" y="1333500"/>
          <p14:tracePt t="140834" x="7180263" y="1333500"/>
          <p14:tracePt t="140842" x="7172325" y="1333500"/>
          <p14:tracePt t="140849" x="7154863" y="1333500"/>
          <p14:tracePt t="140858" x="7146925" y="1333500"/>
          <p14:tracePt t="140874" x="7138988" y="1333500"/>
          <p14:tracePt t="141000" x="7129463" y="1333500"/>
          <p14:tracePt t="141016" x="7129463" y="1343025"/>
          <p14:tracePt t="141025" x="7129463" y="1350963"/>
          <p14:tracePt t="141033" x="7138988" y="1368425"/>
          <p14:tracePt t="141041" x="7146925" y="1368425"/>
          <p14:tracePt t="141049" x="7172325" y="1376363"/>
          <p14:tracePt t="141058" x="7180263" y="1376363"/>
          <p14:tracePt t="141065" x="7189788" y="1376363"/>
          <p14:tracePt t="141081" x="7197725" y="1376363"/>
          <p14:tracePt t="141097" x="7197725" y="1368425"/>
          <p14:tracePt t="141545" x="7154863" y="1368425"/>
          <p14:tracePt t="141553" x="7129463" y="1368425"/>
          <p14:tracePt t="141561" x="7096125" y="1368425"/>
          <p14:tracePt t="141568" x="7045325" y="1368425"/>
          <p14:tracePt t="141577" x="6985000" y="1368425"/>
          <p14:tracePt t="141586" x="6900863" y="1368425"/>
          <p14:tracePt t="141593" x="6824663" y="1385888"/>
          <p14:tracePt t="141601" x="6746875" y="1401763"/>
          <p14:tracePt t="141608" x="6670675" y="1444625"/>
          <p14:tracePt t="141617" x="6586538" y="1452563"/>
          <p14:tracePt t="141627" x="6510338" y="1487488"/>
          <p14:tracePt t="141633" x="6424613" y="1504950"/>
          <p14:tracePt t="141643" x="6348413" y="1530350"/>
          <p14:tracePt t="141649" x="6297613" y="1546225"/>
          <p14:tracePt t="141658" x="6254750" y="1555750"/>
          <p14:tracePt t="141666" x="6221413" y="1563688"/>
          <p14:tracePt t="141673" x="6203950" y="1571625"/>
          <p14:tracePt t="141681" x="6186488" y="1589088"/>
          <p14:tracePt t="141690" x="6178550" y="1589088"/>
          <p14:tracePt t="141697" x="6161088" y="1597025"/>
          <p14:tracePt t="141706" x="6153150" y="1597025"/>
          <p14:tracePt t="141723" x="6153150" y="1606550"/>
          <p14:tracePt t="141737" x="6153150" y="1614488"/>
          <p14:tracePt t="141745" x="6153150" y="1622425"/>
          <p14:tracePt t="141777" x="6153150" y="1639888"/>
          <p14:tracePt t="141809" x="6153150" y="1649413"/>
          <p14:tracePt t="141841" x="6143625" y="1649413"/>
          <p14:tracePt t="141849" x="6127750" y="1649413"/>
          <p14:tracePt t="141881" x="6118225" y="1649413"/>
          <p14:tracePt t="141888" x="6092825" y="1649413"/>
          <p14:tracePt t="141896" x="6076950" y="1649413"/>
          <p14:tracePt t="141904" x="6042025" y="1649413"/>
          <p14:tracePt t="141913" x="5999163" y="1649413"/>
          <p14:tracePt t="141923" x="5973763" y="1649413"/>
          <p14:tracePt t="141929" x="5915025" y="1649413"/>
          <p14:tracePt t="141937" x="5864225" y="1649413"/>
          <p14:tracePt t="141945" x="5803900" y="1649413"/>
          <p14:tracePt t="141953" x="5745163" y="1649413"/>
          <p14:tracePt t="141961" x="5702300" y="1649413"/>
          <p14:tracePt t="141969" x="5684838" y="1649413"/>
          <p14:tracePt t="141977" x="5676900" y="1657350"/>
          <p14:tracePt t="141985" x="5668963" y="1657350"/>
          <p14:tracePt t="142042" x="5659438" y="1665288"/>
          <p14:tracePt t="142049" x="5659438" y="1674813"/>
          <p14:tracePt t="142059" x="5668963" y="1682750"/>
          <p14:tracePt t="142065" x="5668963" y="1690688"/>
          <p14:tracePt t="142073" x="5676900" y="1700213"/>
          <p14:tracePt t="142081" x="5694363" y="1708150"/>
          <p14:tracePt t="142089" x="5694363" y="1716088"/>
          <p14:tracePt t="142097" x="5710238" y="1725613"/>
          <p14:tracePt t="142106" x="5727700" y="1751013"/>
          <p14:tracePt t="142113" x="5735638" y="1758950"/>
          <p14:tracePt t="142123" x="5745163" y="1766888"/>
          <p14:tracePt t="142129" x="5770563" y="1793875"/>
          <p14:tracePt t="142145" x="5788025" y="1801813"/>
          <p14:tracePt t="142153" x="5813425" y="1819275"/>
          <p14:tracePt t="142161" x="5813425" y="1835150"/>
          <p14:tracePt t="142169" x="5829300" y="1844675"/>
          <p14:tracePt t="142178" x="5846763" y="1860550"/>
          <p14:tracePt t="142192" x="5846763" y="1870075"/>
          <p14:tracePt t="142200" x="5854700" y="1885950"/>
          <p14:tracePt t="142210" x="5880100" y="1903413"/>
          <p14:tracePt t="142226" x="5880100" y="1928813"/>
          <p14:tracePt t="142241" x="5889625" y="1946275"/>
          <p14:tracePt t="142249" x="5905500" y="1963738"/>
          <p14:tracePt t="142259" x="5915025" y="1963738"/>
          <p14:tracePt t="142265" x="5915025" y="1971675"/>
          <p14:tracePt t="142273" x="5922963" y="1979613"/>
          <p14:tracePt t="142352" x="5922963" y="1989138"/>
          <p14:tracePt t="142369" x="5940425" y="1989138"/>
          <p14:tracePt t="142376" x="5965825" y="1989138"/>
          <p14:tracePt t="142384" x="5983288" y="1989138"/>
          <p14:tracePt t="142393" x="6008688" y="1989138"/>
          <p14:tracePt t="142401" x="6024563" y="1989138"/>
          <p14:tracePt t="142409" x="6042025" y="1989138"/>
          <p14:tracePt t="142417" x="6049963" y="1989138"/>
          <p14:tracePt t="142426" x="6059488" y="1989138"/>
          <p14:tracePt t="142880" x="6059488" y="2005013"/>
          <p14:tracePt t="142888" x="6042025" y="2039938"/>
          <p14:tracePt t="142896" x="6024563" y="2065338"/>
          <p14:tracePt t="142905" x="6008688" y="2082800"/>
          <p14:tracePt t="142913" x="5999163" y="2082800"/>
          <p14:tracePt t="142944" x="6008688" y="2108200"/>
          <p14:tracePt t="142953" x="6016625" y="2116138"/>
          <p14:tracePt t="142961" x="6016625" y="2124075"/>
          <p14:tracePt t="142969" x="6016625" y="2149475"/>
          <p14:tracePt t="142977" x="6016625" y="2174875"/>
          <p14:tracePt t="142985" x="6016625" y="2192338"/>
          <p14:tracePt t="142992" x="6016625" y="2227263"/>
          <p14:tracePt t="143000" x="6016625" y="2235200"/>
          <p14:tracePt t="143009" x="6016625" y="2260600"/>
          <p14:tracePt t="143017" x="6016625" y="2278063"/>
          <p14:tracePt t="143025" x="6008688" y="2286000"/>
          <p14:tracePt t="143032" x="5999163" y="2293938"/>
          <p14:tracePt t="143041" x="5991225" y="2311400"/>
          <p14:tracePt t="143049" x="5983288" y="2311400"/>
          <p14:tracePt t="143059" x="5957888" y="2336800"/>
          <p14:tracePt t="143064" x="5957888" y="2344738"/>
          <p14:tracePt t="143081" x="5957888" y="2354263"/>
          <p14:tracePt t="143091" x="5957888" y="2362200"/>
          <p14:tracePt t="143096" x="5957888" y="2371725"/>
          <p14:tracePt t="143113" x="5957888" y="2397125"/>
          <p14:tracePt t="143121" x="5948363" y="2397125"/>
          <p14:tracePt t="143129" x="5922963" y="2413000"/>
          <p14:tracePt t="143137" x="5915025" y="2422525"/>
          <p14:tracePt t="143145" x="5897563" y="2430463"/>
          <p14:tracePt t="143153" x="5872163" y="2447925"/>
          <p14:tracePt t="143169" x="5864225" y="2455863"/>
          <p14:tracePt t="143177" x="5864225" y="2463800"/>
          <p14:tracePt t="143192" x="5854700" y="2463800"/>
          <p14:tracePt t="143209" x="5854700" y="2473325"/>
          <p14:tracePt t="143217" x="5854700" y="2489200"/>
          <p14:tracePt t="143233" x="5854700" y="2498725"/>
          <p14:tracePt t="143242" x="5854700" y="2506663"/>
          <p14:tracePt t="143249" x="5854700" y="2516188"/>
          <p14:tracePt t="143258" x="5854700" y="2524125"/>
          <p14:tracePt t="143265" x="5854700" y="2541588"/>
          <p14:tracePt t="143274" x="5854700" y="2549525"/>
          <p14:tracePt t="143280" x="5854700" y="2566988"/>
          <p14:tracePt t="143305" x="5854700" y="2582863"/>
          <p14:tracePt t="143321" x="5854700" y="2592388"/>
          <p14:tracePt t="143449" x="5846763" y="2592388"/>
          <p14:tracePt t="143505" x="5838825" y="2592388"/>
          <p14:tracePt t="143521" x="5829300" y="2592388"/>
          <p14:tracePt t="143545" x="5813425" y="2608263"/>
          <p14:tracePt t="143561" x="5803900" y="2617788"/>
          <p14:tracePt t="143585" x="5803900" y="2625725"/>
          <p14:tracePt t="143592" x="5795963" y="2651125"/>
          <p14:tracePt t="143601" x="5778500" y="2668588"/>
          <p14:tracePt t="143609" x="5778500" y="2693988"/>
          <p14:tracePt t="143616" x="5761038" y="2736850"/>
          <p14:tracePt t="143625" x="5753100" y="2752725"/>
          <p14:tracePt t="143633" x="5753100" y="2795588"/>
          <p14:tracePt t="143643" x="5753100" y="2838450"/>
          <p14:tracePt t="143649" x="5745163" y="2871788"/>
          <p14:tracePt t="143658" x="5727700" y="2897188"/>
          <p14:tracePt t="143665" x="5727700" y="2914650"/>
          <p14:tracePt t="143674" x="5719763" y="2940050"/>
          <p14:tracePt t="143681" x="5710238" y="2949575"/>
          <p14:tracePt t="143696" x="5710238" y="2957513"/>
          <p14:tracePt t="143889" x="5702300" y="2957513"/>
          <p14:tracePt t="143905" x="5702300" y="2965450"/>
          <p14:tracePt t="143913" x="5702300" y="2974975"/>
          <p14:tracePt t="143936" x="5702300" y="2982913"/>
          <p14:tracePt t="143953" x="5702300" y="3000375"/>
          <p14:tracePt t="143969" x="5702300" y="3008313"/>
          <p14:tracePt t="143978" x="5702300" y="3016250"/>
          <p14:tracePt t="143986" x="5702300" y="3025775"/>
          <p14:tracePt t="143993" x="5702300" y="3033713"/>
          <p14:tracePt t="144001" x="5702300" y="3041650"/>
          <p14:tracePt t="144017" x="5702300" y="3067050"/>
          <p14:tracePt t="144033" x="5702300" y="3094038"/>
          <p14:tracePt t="144042" x="5702300" y="3101975"/>
          <p14:tracePt t="144049" x="5702300" y="3109913"/>
          <p14:tracePt t="144058" x="5702300" y="3119438"/>
          <p14:tracePt t="144065" x="5702300" y="3127375"/>
          <p14:tracePt t="144146" x="5694363" y="3127375"/>
          <p14:tracePt t="144305" x="5668963" y="3127375"/>
          <p14:tracePt t="144321" x="5659438" y="3127375"/>
          <p14:tracePt t="144721" x="5641975" y="3127375"/>
          <p14:tracePt t="144745" x="5626100" y="3135313"/>
          <p14:tracePt t="144754" x="5608638" y="3144838"/>
          <p14:tracePt t="144761" x="5608638" y="3152775"/>
          <p14:tracePt t="144769" x="5600700" y="3152775"/>
          <p14:tracePt t="144777" x="5583238" y="3178175"/>
          <p14:tracePt t="144784" x="5583238" y="3186113"/>
          <p14:tracePt t="144795" x="5557838" y="3203575"/>
          <p14:tracePt t="144811" x="5532438" y="3211513"/>
          <p14:tracePt t="144833" x="5524500" y="3221038"/>
          <p14:tracePt t="144945" x="5532438" y="3221038"/>
          <p14:tracePt t="144953" x="5540375" y="3221038"/>
          <p14:tracePt t="144961" x="5565775" y="3221038"/>
          <p14:tracePt t="144969" x="5591175" y="3221038"/>
          <p14:tracePt t="144976" x="5600700" y="3221038"/>
          <p14:tracePt t="144985" x="5641975" y="3221038"/>
          <p14:tracePt t="144993" x="5694363" y="3221038"/>
          <p14:tracePt t="145001" x="5788025" y="3221038"/>
          <p14:tracePt t="145009" x="5872163" y="3221038"/>
          <p14:tracePt t="145017" x="5973763" y="3221038"/>
          <p14:tracePt t="145025" x="6092825" y="3186113"/>
          <p14:tracePt t="145033" x="6186488" y="3178175"/>
          <p14:tracePt t="145041" x="6280150" y="3160713"/>
          <p14:tracePt t="145049" x="6338888" y="3144838"/>
          <p14:tracePt t="145058" x="6381750" y="3144838"/>
          <p14:tracePt t="145065" x="6416675" y="3135313"/>
          <p14:tracePt t="145075" x="6424613" y="3135313"/>
          <p14:tracePt t="145080" x="6432550" y="3135313"/>
          <p14:tracePt t="145096" x="6450013" y="3135313"/>
          <p14:tracePt t="145137" x="6424613" y="3144838"/>
          <p14:tracePt t="145153" x="6416675" y="3144838"/>
          <p14:tracePt t="145282" x="6407150" y="3144838"/>
          <p14:tracePt t="145296" x="6407150" y="3127375"/>
          <p14:tracePt t="145305" x="6416675" y="3127375"/>
          <p14:tracePt t="145322" x="6432550" y="3109913"/>
          <p14:tracePt t="145337" x="6450013" y="3101975"/>
          <p14:tracePt t="145408" x="6457950" y="3109913"/>
          <p14:tracePt t="145416" x="6457950" y="3135313"/>
          <p14:tracePt t="145427" x="6457950" y="3178175"/>
          <p14:tracePt t="145432" x="6457950" y="3221038"/>
          <p14:tracePt t="145444" x="6450013" y="3271838"/>
          <p14:tracePt t="145448" x="6450013" y="3314700"/>
          <p14:tracePt t="145459" x="6442075" y="3373438"/>
          <p14:tracePt t="145464" x="6442075" y="3433763"/>
          <p14:tracePt t="145476" x="6432550" y="3517900"/>
          <p14:tracePt t="145480" x="6432550" y="3619500"/>
          <p14:tracePt t="145489" x="6432550" y="3713163"/>
          <p14:tracePt t="145497" x="6407150" y="3832225"/>
          <p14:tracePt t="145505" x="6391275" y="3943350"/>
          <p14:tracePt t="145512" x="6381750" y="4044950"/>
          <p14:tracePt t="145520" x="6338888" y="4164013"/>
          <p14:tracePt t="145528" x="6313488" y="4265613"/>
          <p14:tracePt t="145537" x="6280150" y="4368800"/>
          <p14:tracePt t="145545" x="6262688" y="4427538"/>
          <p14:tracePt t="145553" x="6229350" y="4503738"/>
          <p14:tracePt t="145561" x="6186488" y="4579938"/>
          <p14:tracePt t="145569" x="6153150" y="4630738"/>
          <p14:tracePt t="145577" x="6127750" y="4683125"/>
          <p14:tracePt t="145585" x="6067425" y="4741863"/>
          <p14:tracePt t="145594" x="6049963" y="4767263"/>
          <p14:tracePt t="145601" x="6016625" y="4827588"/>
          <p14:tracePt t="145610" x="5999163" y="4852988"/>
          <p14:tracePt t="145617" x="5983288" y="4878388"/>
          <p14:tracePt t="145626" x="5948363" y="4929188"/>
          <p14:tracePt t="145633" x="5940425" y="4962525"/>
          <p14:tracePt t="145643" x="5915025" y="5013325"/>
          <p14:tracePt t="145648" x="5897563" y="5064125"/>
          <p14:tracePt t="145657" x="5880100" y="5081588"/>
          <p14:tracePt t="145665" x="5872163" y="5132388"/>
          <p14:tracePt t="145674" x="5872163" y="5183188"/>
          <p14:tracePt t="145681" x="5854700" y="5235575"/>
          <p14:tracePt t="145689" x="5829300" y="5294313"/>
          <p14:tracePt t="145697" x="5829300" y="5370513"/>
          <p14:tracePt t="145705" x="5821363" y="5456238"/>
          <p14:tracePt t="145712" x="5821363" y="5514975"/>
          <p14:tracePt t="145721" x="5803900" y="5600700"/>
          <p14:tracePt t="145729" x="5803900" y="5668963"/>
          <p14:tracePt t="145737" x="5803900" y="5753100"/>
          <p14:tracePt t="145745" x="5803900" y="5829300"/>
          <p14:tracePt t="145752" x="5803900" y="5872163"/>
          <p14:tracePt t="145761" x="5803900" y="5915025"/>
          <p14:tracePt t="145769" x="5813425" y="5948363"/>
          <p14:tracePt t="145777" x="5838825" y="5999163"/>
          <p14:tracePt t="145785" x="5864225" y="6034088"/>
          <p14:tracePt t="145794" x="5889625" y="6059488"/>
          <p14:tracePt t="145800" x="5932488" y="6102350"/>
          <p14:tracePt t="145811" x="5948363" y="6127750"/>
          <p14:tracePt t="145826" x="5973763" y="6153150"/>
          <p14:tracePt t="145833" x="5991225" y="6169025"/>
          <p14:tracePt t="145841" x="6008688" y="6178550"/>
          <p14:tracePt t="145849" x="6034088" y="6178550"/>
          <p14:tracePt t="145858" x="6059488" y="6203950"/>
          <p14:tracePt t="145865" x="6084888" y="6211888"/>
          <p14:tracePt t="145878" x="6102350" y="6229350"/>
          <p14:tracePt t="145880" x="6135688" y="6246813"/>
          <p14:tracePt t="145889" x="6143625" y="6254750"/>
          <p14:tracePt t="145897" x="6169025" y="6262688"/>
          <p14:tracePt t="145905" x="6211888" y="6280150"/>
          <p14:tracePt t="145913" x="6262688" y="6297613"/>
          <p14:tracePt t="145921" x="6305550" y="6305550"/>
          <p14:tracePt t="145929" x="6356350" y="6330950"/>
          <p14:tracePt t="145937" x="6407150" y="6338888"/>
          <p14:tracePt t="145953" x="6432550" y="6338888"/>
          <p14:tracePt t="145961" x="6442075" y="6338888"/>
          <p14:tracePt t="145968" x="6457950" y="6348413"/>
          <p14:tracePt t="145977" x="6467475" y="6348413"/>
          <p14:tracePt t="145994" x="6475413" y="6348413"/>
          <p14:tracePt t="146001" x="6492875" y="6348413"/>
          <p14:tracePt t="146017" x="6500813" y="6348413"/>
          <p14:tracePt t="146065" x="6510338" y="6348413"/>
          <p14:tracePt t="146073" x="6510338" y="6338888"/>
          <p14:tracePt t="146081" x="6510338" y="6323013"/>
          <p14:tracePt t="146089" x="6500813" y="6288088"/>
          <p14:tracePt t="146097" x="6492875" y="6262688"/>
          <p14:tracePt t="146105" x="6483350" y="6246813"/>
          <p14:tracePt t="146112" x="6475413" y="6211888"/>
          <p14:tracePt t="146121" x="6457950" y="6178550"/>
          <p14:tracePt t="146129" x="6442075" y="6153150"/>
          <p14:tracePt t="146136" x="6416675" y="6118225"/>
          <p14:tracePt t="146145" x="6365875" y="6067425"/>
          <p14:tracePt t="146153" x="6297613" y="6024563"/>
          <p14:tracePt t="146161" x="6246813" y="5983288"/>
          <p14:tracePt t="146169" x="6169025" y="5922963"/>
          <p14:tracePt t="146177" x="6076950" y="5872163"/>
          <p14:tracePt t="146185" x="6016625" y="5803900"/>
          <p14:tracePt t="146194" x="5922963" y="5735638"/>
          <p14:tracePt t="146201" x="5803900" y="5659438"/>
          <p14:tracePt t="146212" x="5694363" y="5608638"/>
          <p14:tracePt t="146217" x="5565775" y="5549900"/>
          <p14:tracePt t="146226" x="5430838" y="5472113"/>
          <p14:tracePt t="146233" x="5302250" y="5421313"/>
          <p14:tracePt t="146242" x="5183188" y="5362575"/>
          <p14:tracePt t="146250" x="5030788" y="5302250"/>
          <p14:tracePt t="146261" x="4911725" y="5260975"/>
          <p14:tracePt t="146265" x="4802188" y="5218113"/>
          <p14:tracePt t="146274" x="4708525" y="5200650"/>
          <p14:tracePt t="146280" x="4597400" y="5167313"/>
          <p14:tracePt t="146289" x="4503738" y="5149850"/>
          <p14:tracePt t="146296" x="4435475" y="5141913"/>
          <p14:tracePt t="146306" x="4351338" y="5141913"/>
          <p14:tracePt t="146313" x="4275138" y="5141913"/>
          <p14:tracePt t="146321" x="4232275" y="5141913"/>
          <p14:tracePt t="146329" x="4164013" y="5141913"/>
          <p14:tracePt t="146336" x="4130675" y="5141913"/>
          <p14:tracePt t="146345" x="4079875" y="5175250"/>
          <p14:tracePt t="146353" x="4044950" y="5192713"/>
          <p14:tracePt t="146361" x="4019550" y="5218113"/>
          <p14:tracePt t="146369" x="3986213" y="5243513"/>
          <p14:tracePt t="146380" x="3968750" y="5260975"/>
          <p14:tracePt t="146385" x="3925888" y="5276850"/>
          <p14:tracePt t="146395" x="3908425" y="5294313"/>
          <p14:tracePt t="146401" x="3883025" y="5345113"/>
          <p14:tracePt t="146410" x="3867150" y="5380038"/>
          <p14:tracePt t="146417" x="3849688" y="5405438"/>
          <p14:tracePt t="146425" x="3841750" y="5446713"/>
          <p14:tracePt t="146433" x="3832225" y="5497513"/>
          <p14:tracePt t="146441" x="3832225" y="5514975"/>
          <p14:tracePt t="146449" x="3832225" y="5549900"/>
          <p14:tracePt t="146457" x="3832225" y="5591175"/>
          <p14:tracePt t="146465" x="3832225" y="5626100"/>
          <p14:tracePt t="146475" x="3832225" y="5668963"/>
          <p14:tracePt t="146480" x="3857625" y="5702300"/>
          <p14:tracePt t="146489" x="3867150" y="5727700"/>
          <p14:tracePt t="146497" x="3900488" y="5761038"/>
          <p14:tracePt t="146506" x="3925888" y="5778500"/>
          <p14:tracePt t="146513" x="3976688" y="5821363"/>
          <p14:tracePt t="146521" x="4011613" y="5846763"/>
          <p14:tracePt t="146529" x="4062413" y="5872163"/>
          <p14:tracePt t="146537" x="4138613" y="5922963"/>
          <p14:tracePt t="146545" x="4197350" y="5948363"/>
          <p14:tracePt t="146554" x="4300538" y="5973763"/>
          <p14:tracePt t="146561" x="4427538" y="6008688"/>
          <p14:tracePt t="146569" x="4572000" y="6042025"/>
          <p14:tracePt t="146578" x="4699000" y="6067425"/>
          <p14:tracePt t="146585" x="4843463" y="6076950"/>
          <p14:tracePt t="146595" x="5022850" y="6102350"/>
          <p14:tracePt t="146600" x="5218113" y="6135688"/>
          <p14:tracePt t="146609" x="5464175" y="6178550"/>
          <p14:tracePt t="146616" x="5616575" y="6194425"/>
          <p14:tracePt t="146626" x="5761038" y="6211888"/>
          <p14:tracePt t="146633" x="5889625" y="6211888"/>
          <p14:tracePt t="146642" x="6016625" y="6211888"/>
          <p14:tracePt t="146649" x="6118225" y="6211888"/>
          <p14:tracePt t="146659" x="6203950" y="6211888"/>
          <p14:tracePt t="146665" x="6262688" y="6211888"/>
          <p14:tracePt t="146673" x="6305550" y="6194425"/>
          <p14:tracePt t="146681" x="6348413" y="6169025"/>
          <p14:tracePt t="146689" x="6356350" y="6135688"/>
          <p14:tracePt t="146697" x="6373813" y="6084888"/>
          <p14:tracePt t="146705" x="6373813" y="6042025"/>
          <p14:tracePt t="146713" x="6373813" y="6008688"/>
          <p14:tracePt t="146721" x="6373813" y="5983288"/>
          <p14:tracePt t="146729" x="6373813" y="5948363"/>
          <p14:tracePt t="146737" x="6373813" y="5915025"/>
          <p14:tracePt t="146745" x="6373813" y="5905500"/>
          <p14:tracePt t="146753" x="6373813" y="5880100"/>
          <p14:tracePt t="146761" x="6373813" y="5864225"/>
          <p14:tracePt t="146769" x="6373813" y="5854700"/>
          <p14:tracePt t="146778" x="6373813" y="5838825"/>
          <p14:tracePt t="146785" x="6373813" y="5813425"/>
          <p14:tracePt t="146794" x="6348413" y="5788025"/>
          <p14:tracePt t="146800" x="6305550" y="5770563"/>
          <p14:tracePt t="146810" x="6262688" y="5735638"/>
          <p14:tracePt t="146817" x="6211888" y="5702300"/>
          <p14:tracePt t="146826" x="6153150" y="5659438"/>
          <p14:tracePt t="146833" x="6084888" y="5608638"/>
          <p14:tracePt t="146842" x="6008688" y="5549900"/>
          <p14:tracePt t="146849" x="5932488" y="5514975"/>
          <p14:tracePt t="146858" x="5829300" y="5464175"/>
          <p14:tracePt t="146865" x="5735638" y="5405438"/>
          <p14:tracePt t="146872" x="5634038" y="5353050"/>
          <p14:tracePt t="146881" x="5497513" y="5319713"/>
          <p14:tracePt t="146889" x="5395913" y="5302250"/>
          <p14:tracePt t="146897" x="5276850" y="5302250"/>
          <p14:tracePt t="146905" x="5175250" y="5302250"/>
          <p14:tracePt t="146913" x="5064125" y="5302250"/>
          <p14:tracePt t="146921" x="4972050" y="5319713"/>
          <p14:tracePt t="146929" x="4894263" y="5370513"/>
          <p14:tracePt t="146937" x="4843463" y="5405438"/>
          <p14:tracePt t="146945" x="4802188" y="5446713"/>
          <p14:tracePt t="146953" x="4784725" y="5481638"/>
          <p14:tracePt t="146960" x="4759325" y="5514975"/>
          <p14:tracePt t="146980" x="4759325" y="5583238"/>
          <p14:tracePt t="146985" x="4759325" y="5591175"/>
          <p14:tracePt t="146994" x="4759325" y="5600700"/>
          <p14:tracePt t="147000" x="4759325" y="5616575"/>
          <p14:tracePt t="147010" x="4759325" y="5626100"/>
          <p14:tracePt t="147017" x="4767263" y="5626100"/>
          <p14:tracePt t="147033" x="4784725" y="5626100"/>
          <p14:tracePt t="147042" x="4810125" y="5626100"/>
          <p14:tracePt t="147049" x="4878388" y="5608638"/>
          <p14:tracePt t="147058" x="4962525" y="5583238"/>
          <p14:tracePt t="147065" x="5091113" y="5540375"/>
          <p14:tracePt t="147073" x="5243513" y="5481638"/>
          <p14:tracePt t="147081" x="5260975" y="5464175"/>
          <p14:tracePt t="147089" x="5286375" y="5421313"/>
          <p14:tracePt t="147097" x="5302250" y="5421313"/>
          <p14:tracePt t="147128" x="5302250" y="5430838"/>
          <p14:tracePt t="147385" x="5311775" y="5430838"/>
          <p14:tracePt t="147394" x="5319713" y="5430838"/>
          <p14:tracePt t="147410" x="5327650" y="5430838"/>
          <p14:tracePt t="147425" x="5345113" y="5430838"/>
          <p14:tracePt t="147481" x="5327650" y="5430838"/>
          <p14:tracePt t="147489" x="5294313" y="5413375"/>
          <p14:tracePt t="147497" x="5243513" y="5405438"/>
          <p14:tracePt t="147504" x="5200650" y="5405438"/>
          <p14:tracePt t="147513" x="5157788" y="5395913"/>
          <p14:tracePt t="147521" x="5081588" y="5387975"/>
          <p14:tracePt t="147529" x="5013325" y="5387975"/>
          <p14:tracePt t="147536" x="4929188" y="5387975"/>
          <p14:tracePt t="147545" x="4843463" y="5387975"/>
          <p14:tracePt t="147553" x="4741863" y="5387975"/>
          <p14:tracePt t="147562" x="4640263" y="5387975"/>
          <p14:tracePt t="147569" x="4554538" y="5387975"/>
          <p14:tracePt t="147577" x="4486275" y="5387975"/>
          <p14:tracePt t="147585" x="4427538" y="5387975"/>
          <p14:tracePt t="147595" x="4368800" y="5387975"/>
          <p14:tracePt t="147601" x="4316413" y="5387975"/>
          <p14:tracePt t="147609" x="4283075" y="5387975"/>
          <p14:tracePt t="147617" x="4249738" y="5405438"/>
          <p14:tracePt t="147625" x="4232275" y="5413375"/>
          <p14:tracePt t="147633" x="4224338" y="5421313"/>
          <p14:tracePt t="147649" x="4224338" y="5430838"/>
          <p14:tracePt t="147658" x="4224338" y="5438775"/>
          <p14:tracePt t="147673" x="4224338" y="5446713"/>
          <p14:tracePt t="147681" x="4224338" y="5472113"/>
          <p14:tracePt t="147697" x="4224338" y="5497513"/>
          <p14:tracePt t="147713" x="4224338" y="5507038"/>
          <p14:tracePt t="147721" x="4224338" y="5514975"/>
          <p14:tracePt t="147729" x="4224338" y="5524500"/>
          <p14:tracePt t="147737" x="4224338" y="5532438"/>
          <p14:tracePt t="147905" x="4197350" y="5532438"/>
          <p14:tracePt t="147913" x="4164013" y="5532438"/>
          <p14:tracePt t="147922" x="4121150" y="5532438"/>
          <p14:tracePt t="147929" x="4087813" y="5532438"/>
          <p14:tracePt t="147937" x="4062413" y="5532438"/>
          <p14:tracePt t="147946" x="4027488" y="5532438"/>
          <p14:tracePt t="147953" x="3986213" y="5549900"/>
          <p14:tracePt t="147961" x="3943350" y="5565775"/>
          <p14:tracePt t="147969" x="3935413" y="5583238"/>
          <p14:tracePt t="147978" x="3908425" y="5600700"/>
          <p14:tracePt t="147985" x="3900488" y="5616575"/>
          <p14:tracePt t="147995" x="3883025" y="5626100"/>
          <p14:tracePt t="148001" x="3867150" y="5641975"/>
          <p14:tracePt t="148008" x="3867150" y="5651500"/>
          <p14:tracePt t="148016" x="3867150" y="5659438"/>
          <p14:tracePt t="148026" x="3867150" y="5694363"/>
          <p14:tracePt t="148033" x="3867150" y="5702300"/>
          <p14:tracePt t="148043" x="3867150" y="5719763"/>
          <p14:tracePt t="148049" x="3867150" y="5735638"/>
          <p14:tracePt t="148057" x="3883025" y="5770563"/>
          <p14:tracePt t="148065" x="3892550" y="5788025"/>
          <p14:tracePt t="148073" x="3935413" y="5821363"/>
          <p14:tracePt t="148081" x="3951288" y="5846763"/>
          <p14:tracePt t="148088" x="3994150" y="5872163"/>
          <p14:tracePt t="148096" x="4044950" y="5915025"/>
          <p14:tracePt t="148105" x="4121150" y="5965825"/>
          <p14:tracePt t="148113" x="4214813" y="6016625"/>
          <p14:tracePt t="148121" x="4341813" y="6084888"/>
          <p14:tracePt t="148128" x="4478338" y="6135688"/>
          <p14:tracePt t="148138" x="4673600" y="6221413"/>
          <p14:tracePt t="148145" x="4903788" y="6280150"/>
          <p14:tracePt t="148153" x="5218113" y="6365875"/>
          <p14:tracePt t="148162" x="5532438" y="6457950"/>
          <p14:tracePt t="148169" x="5973763" y="6492875"/>
          <p14:tracePt t="148178" x="6280150" y="6543675"/>
          <p14:tracePt t="148185" x="6611938" y="6577013"/>
          <p14:tracePt t="148194" x="6969125" y="6619875"/>
          <p14:tracePt t="148201" x="7273925" y="6645275"/>
          <p14:tracePt t="148212" x="7478713" y="6645275"/>
          <p14:tracePt t="148217" x="7613650" y="6637338"/>
          <p14:tracePt t="148225" x="7716838" y="6619875"/>
          <p14:tracePt t="148233" x="7793038" y="6602413"/>
          <p14:tracePt t="148243" x="7835900" y="6551613"/>
          <p14:tracePt t="148249" x="7835900" y="6526213"/>
          <p14:tracePt t="148258" x="7835900" y="6483350"/>
          <p14:tracePt t="148265" x="7835900" y="6424613"/>
          <p14:tracePt t="148273" x="7767638" y="6373813"/>
          <p14:tracePt t="148280" x="7691438" y="6313488"/>
          <p14:tracePt t="148289" x="7597775" y="6262688"/>
          <p14:tracePt t="148296" x="7494588" y="6211888"/>
          <p14:tracePt t="148305" x="7402513" y="6153150"/>
          <p14:tracePt t="148313" x="7299325" y="6110288"/>
          <p14:tracePt t="148321" x="7205663" y="6076950"/>
          <p14:tracePt t="148328" x="7121525" y="6016625"/>
          <p14:tracePt t="148337" x="7045325" y="5973763"/>
          <p14:tracePt t="148345" x="6951663" y="5932488"/>
          <p14:tracePt t="148353" x="6832600" y="5880100"/>
          <p14:tracePt t="148362" x="6713538" y="5846763"/>
          <p14:tracePt t="148369" x="6586538" y="5813425"/>
          <p14:tracePt t="148378" x="6424613" y="5788025"/>
          <p14:tracePt t="148385" x="6229350" y="5745163"/>
          <p14:tracePt t="148394" x="6092825" y="5735638"/>
          <p14:tracePt t="148401" x="5905500" y="5694363"/>
          <p14:tracePt t="148409" x="5753100" y="5694363"/>
          <p14:tracePt t="148418" x="5600700" y="5684838"/>
          <p14:tracePt t="148426" x="5481638" y="5684838"/>
          <p14:tracePt t="148433" x="5395913" y="5684838"/>
          <p14:tracePt t="148442" x="5353050" y="5684838"/>
          <p14:tracePt t="148449" x="5337175" y="5684838"/>
          <p14:tracePt t="148769" x="5337175" y="5676900"/>
          <p14:tracePt t="148785" x="5353050" y="5651500"/>
          <p14:tracePt t="148794" x="5370513" y="5641975"/>
          <p14:tracePt t="148801" x="5395913" y="5634038"/>
          <p14:tracePt t="148810" x="5413375" y="5608638"/>
          <p14:tracePt t="148817" x="5438775" y="5575300"/>
          <p14:tracePt t="148827" x="5446713" y="5540375"/>
          <p14:tracePt t="148832" x="5456238" y="5481638"/>
          <p14:tracePt t="148843" x="5481638" y="5405438"/>
          <p14:tracePt t="148848" x="5489575" y="5302250"/>
          <p14:tracePt t="148856" x="5489575" y="5192713"/>
          <p14:tracePt t="148864" x="5489575" y="5064125"/>
          <p14:tracePt t="148880" x="5464175" y="4827588"/>
          <p14:tracePt t="148888" x="5413375" y="4716463"/>
          <p14:tracePt t="148896" x="5395913" y="4605338"/>
          <p14:tracePt t="148904" x="5362575" y="4513263"/>
          <p14:tracePt t="148912" x="5337175" y="4445000"/>
          <p14:tracePt t="148920" x="5319713" y="4394200"/>
          <p14:tracePt t="148928" x="5311775" y="4368800"/>
          <p14:tracePt t="148936" x="5302250" y="4351338"/>
          <p14:tracePt t="148945" x="5302250" y="4341813"/>
          <p14:tracePt t="149001" x="5294313" y="4333875"/>
          <p14:tracePt t="149209" x="5286375" y="4333875"/>
          <p14:tracePt t="149217" x="5286375" y="4341813"/>
          <p14:tracePt t="149241" x="5286375" y="4351338"/>
          <p14:tracePt t="149249" x="5286375" y="4359275"/>
          <p14:tracePt t="149257" x="5294313" y="4359275"/>
          <p14:tracePt t="149281" x="5319713" y="4359275"/>
          <p14:tracePt t="149481" x="5337175" y="4341813"/>
          <p14:tracePt t="149489" x="5362575" y="4316413"/>
          <p14:tracePt t="149505" x="5370513" y="4283075"/>
          <p14:tracePt t="149513" x="5395913" y="4257675"/>
          <p14:tracePt t="149529" x="5405438" y="4249738"/>
          <p14:tracePt t="149537" x="5405438" y="4240213"/>
          <p14:tracePt t="149546" x="5413375" y="4232275"/>
          <p14:tracePt t="149553" x="5413375" y="4224338"/>
          <p14:tracePt t="149562" x="5413375" y="4214813"/>
          <p14:tracePt t="149584" x="5413375" y="4206875"/>
          <p14:tracePt t="149593" x="5413375" y="4189413"/>
          <p14:tracePt t="149625" x="5413375" y="4181475"/>
          <p14:tracePt t="149641" x="5413375" y="4171950"/>
          <p14:tracePt t="149657" x="5413375" y="4164013"/>
          <p14:tracePt t="149673" x="5413375" y="4156075"/>
          <p14:tracePt t="149689" x="5413375" y="4146550"/>
          <p14:tracePt t="149921" x="5413375" y="4121150"/>
          <p14:tracePt t="149930" x="5413375" y="4113213"/>
          <p14:tracePt t="149937" x="5413375" y="4095750"/>
          <p14:tracePt t="149945" x="5395913" y="4079875"/>
          <p14:tracePt t="149953" x="5395913" y="4052888"/>
          <p14:tracePt t="149962" x="5387975" y="4027488"/>
          <p14:tracePt t="149969" x="5387975" y="4002088"/>
          <p14:tracePt t="149978" x="5380038" y="3968750"/>
          <p14:tracePt t="149985" x="5370513" y="3943350"/>
          <p14:tracePt t="149994" x="5353050" y="3925888"/>
          <p14:tracePt t="150001" x="5353050" y="3900488"/>
          <p14:tracePt t="150009" x="5353050" y="3883025"/>
          <p14:tracePt t="150026" x="5345113" y="3867150"/>
          <p14:tracePt t="150033" x="5337175" y="3849688"/>
          <p14:tracePt t="150274" x="5337175" y="3832225"/>
          <p14:tracePt t="150281" x="5337175" y="3816350"/>
          <p14:tracePt t="150297" x="5327650" y="3790950"/>
          <p14:tracePt t="150304" x="5319713" y="3790950"/>
          <p14:tracePt t="150848" x="5319713" y="3781425"/>
          <p14:tracePt t="150857" x="5319713" y="3763963"/>
          <p14:tracePt t="150865" x="5337175" y="3738563"/>
          <p14:tracePt t="150873" x="5370513" y="3687763"/>
          <p14:tracePt t="150894" x="5446713" y="3636963"/>
          <p14:tracePt t="150898" x="5514975" y="3594100"/>
          <p14:tracePt t="150905" x="5540375" y="3568700"/>
          <p14:tracePt t="150913" x="5575300" y="3543300"/>
          <p14:tracePt t="150921" x="5608638" y="3502025"/>
          <p14:tracePt t="150929" x="5634038" y="3475038"/>
          <p14:tracePt t="150937" x="5668963" y="3441700"/>
          <p14:tracePt t="150946" x="5694363" y="3390900"/>
          <p14:tracePt t="150953" x="5702300" y="3330575"/>
          <p14:tracePt t="150962" x="5710238" y="3271838"/>
          <p14:tracePt t="150969" x="5710238" y="3228975"/>
          <p14:tracePt t="150977" x="5710238" y="3186113"/>
          <p14:tracePt t="150985" x="5710238" y="3144838"/>
          <p14:tracePt t="150994" x="5710238" y="3109913"/>
          <p14:tracePt t="151001" x="5710238" y="3094038"/>
          <p14:tracePt t="151010" x="5710238" y="3067050"/>
          <p14:tracePt t="151026" x="5702300" y="3059113"/>
          <p14:tracePt t="151041" x="5694363" y="3051175"/>
          <p14:tracePt t="151105" x="5684838" y="3041650"/>
          <p14:tracePt t="151138" x="5694363" y="3033713"/>
          <p14:tracePt t="151145" x="5727700" y="3033713"/>
          <p14:tracePt t="151153" x="5788025" y="3033713"/>
          <p14:tracePt t="151162" x="5889625" y="3025775"/>
          <p14:tracePt t="151169" x="5973763" y="3025775"/>
          <p14:tracePt t="151177" x="6102350" y="2982913"/>
          <p14:tracePt t="151184" x="6262688" y="2974975"/>
          <p14:tracePt t="151193" x="6442075" y="2949575"/>
          <p14:tracePt t="151200" x="6662738" y="2906713"/>
          <p14:tracePt t="151210" x="6908800" y="2871788"/>
          <p14:tracePt t="151217" x="7138988" y="2813050"/>
          <p14:tracePt t="151226" x="7377113" y="2736850"/>
          <p14:tracePt t="151233" x="7639050" y="2633663"/>
          <p14:tracePt t="151241" x="7886700" y="2516188"/>
          <p14:tracePt t="151249" x="8107363" y="2422525"/>
          <p14:tracePt t="151257" x="8285163" y="2371725"/>
          <p14:tracePt t="151265" x="8439150" y="2303463"/>
          <p14:tracePt t="151273" x="8558213" y="2235200"/>
          <p14:tracePt t="151281" x="8634413" y="2209800"/>
          <p14:tracePt t="151289" x="8677275" y="2192338"/>
          <p14:tracePt t="151296" x="8693150" y="2184400"/>
          <p14:tracePt t="151305" x="8702675" y="2184400"/>
          <p14:tracePt t="151369" x="8693150" y="2192338"/>
          <p14:tracePt t="151385" x="8667750" y="2209800"/>
          <p14:tracePt t="151392" x="8659813" y="2217738"/>
          <p14:tracePt t="151401" x="8642350" y="2227263"/>
          <p14:tracePt t="151409" x="8624888" y="2227263"/>
          <p14:tracePt t="151417" x="8599488" y="2252663"/>
          <p14:tracePt t="151425" x="8583613" y="2260600"/>
          <p14:tracePt t="151433" x="8558213" y="2268538"/>
          <p14:tracePt t="151441" x="8497888" y="2311400"/>
          <p14:tracePt t="151449" x="8472488" y="2319338"/>
          <p14:tracePt t="151458" x="8413750" y="2336800"/>
          <p14:tracePt t="151465" x="8370888" y="2354263"/>
          <p14:tracePt t="151472" x="8310563" y="2362200"/>
          <p14:tracePt t="151481" x="8234363" y="2397125"/>
          <p14:tracePt t="151489" x="8175625" y="2405063"/>
          <p14:tracePt t="151497" x="8107363" y="2430463"/>
          <p14:tracePt t="151505" x="8039100" y="2447925"/>
          <p14:tracePt t="151513" x="7954963" y="2473325"/>
          <p14:tracePt t="151521" x="7869238" y="2489200"/>
          <p14:tracePt t="151530" x="7810500" y="2516188"/>
          <p14:tracePt t="151537" x="7732713" y="2532063"/>
          <p14:tracePt t="151546" x="7639050" y="2557463"/>
          <p14:tracePt t="151553" x="7572375" y="2557463"/>
          <p14:tracePt t="151561" x="7512050" y="2566988"/>
          <p14:tracePt t="151569" x="7469188" y="2574925"/>
          <p14:tracePt t="151580" x="7392988" y="2574925"/>
          <p14:tracePt t="151584" x="7334250" y="2574925"/>
          <p14:tracePt t="151593" x="7265988" y="2574925"/>
          <p14:tracePt t="151600" x="7180263" y="2574925"/>
          <p14:tracePt t="151611" x="7121525" y="2574925"/>
          <p14:tracePt t="151616" x="7078663" y="2582863"/>
          <p14:tracePt t="151624" x="7045325" y="2600325"/>
          <p14:tracePt t="151632" x="6994525" y="2608263"/>
          <p14:tracePt t="151640" x="6969125" y="2617788"/>
          <p14:tracePt t="151649" x="6951663" y="2625725"/>
          <p14:tracePt t="151657" x="6926263" y="2643188"/>
          <p14:tracePt t="151665" x="6900863" y="2660650"/>
          <p14:tracePt t="151673" x="6875463" y="2668588"/>
          <p14:tracePt t="151681" x="6832600" y="2693988"/>
          <p14:tracePt t="151689" x="6789738" y="2727325"/>
          <p14:tracePt t="151696" x="6731000" y="2762250"/>
          <p14:tracePt t="151705" x="6654800" y="2805113"/>
          <p14:tracePt t="151713" x="6577013" y="2846388"/>
          <p14:tracePt t="151721" x="6483350" y="2906713"/>
          <p14:tracePt t="151730" x="6407150" y="2949575"/>
          <p14:tracePt t="151737" x="6323013" y="2982913"/>
          <p14:tracePt t="151747" x="6211888" y="3033713"/>
          <p14:tracePt t="151753" x="6127750" y="3067050"/>
          <p14:tracePt t="151763" x="6049963" y="3094038"/>
          <p14:tracePt t="151768" x="5991225" y="3127375"/>
          <p14:tracePt t="151777" x="5889625" y="3152775"/>
          <p14:tracePt t="151784" x="5821363" y="3170238"/>
          <p14:tracePt t="151794" x="5727700" y="3195638"/>
          <p14:tracePt t="151801" x="5591175" y="3238500"/>
          <p14:tracePt t="151810" x="5481638" y="3254375"/>
          <p14:tracePt t="151817" x="5337175" y="3263900"/>
          <p14:tracePt t="151825" x="5208588" y="3263900"/>
          <p14:tracePt t="151833" x="5081588" y="3289300"/>
          <p14:tracePt t="151841" x="4954588" y="3289300"/>
          <p14:tracePt t="151849" x="4843463" y="3289300"/>
          <p14:tracePt t="151857" x="4741863" y="3289300"/>
          <p14:tracePt t="151864" x="4648200" y="3289300"/>
          <p14:tracePt t="151882" x="4470400" y="3289300"/>
          <p14:tracePt t="151889" x="4384675" y="3263900"/>
          <p14:tracePt t="151897" x="4308475" y="3246438"/>
          <p14:tracePt t="151905" x="4197350" y="3203575"/>
          <p14:tracePt t="151913" x="4105275" y="3160713"/>
          <p14:tracePt t="151920" x="4011613" y="3119438"/>
          <p14:tracePt t="151930" x="3908425" y="3067050"/>
          <p14:tracePt t="151937" x="3806825" y="3000375"/>
          <p14:tracePt t="151946" x="3713163" y="2940050"/>
          <p14:tracePt t="151953" x="3611563" y="2889250"/>
          <p14:tracePt t="151961" x="3517900" y="2838450"/>
          <p14:tracePt t="151969" x="3441700" y="2787650"/>
          <p14:tracePt t="151977" x="3348038" y="2719388"/>
          <p14:tracePt t="151985" x="3279775" y="2651125"/>
          <p14:tracePt t="151994" x="3228975" y="2574925"/>
          <p14:tracePt t="152001" x="3203575" y="2481263"/>
          <p14:tracePt t="152010" x="3178175" y="2379663"/>
          <p14:tracePt t="152017" x="3170238" y="2278063"/>
          <p14:tracePt t="152025" x="3160713" y="2166938"/>
          <p14:tracePt t="152033" x="3144838" y="2065338"/>
          <p14:tracePt t="152041" x="3144838" y="1979613"/>
          <p14:tracePt t="152049" x="3144838" y="1895475"/>
          <p14:tracePt t="152057" x="3144838" y="1801813"/>
          <p14:tracePt t="152065" x="3144838" y="1725613"/>
          <p14:tracePt t="152073" x="3144838" y="1639888"/>
          <p14:tracePt t="152080" x="3144838" y="1555750"/>
          <p14:tracePt t="152088" x="3144838" y="1487488"/>
          <p14:tracePt t="152097" x="3144838" y="1411288"/>
          <p14:tracePt t="152105" x="3144838" y="1325563"/>
          <p14:tracePt t="152113" x="3144838" y="1266825"/>
          <p14:tracePt t="152121" x="3144838" y="1223963"/>
          <p14:tracePt t="152130" x="3160713" y="1155700"/>
          <p14:tracePt t="152137" x="3186113" y="1104900"/>
          <p14:tracePt t="152146" x="3211513" y="1036638"/>
          <p14:tracePt t="152153" x="3238500" y="1003300"/>
          <p14:tracePt t="152161" x="3271838" y="952500"/>
          <p14:tracePt t="152169" x="3305175" y="917575"/>
          <p14:tracePt t="152177" x="3373438" y="858838"/>
          <p14:tracePt t="152185" x="3433763" y="815975"/>
          <p14:tracePt t="152196" x="3459163" y="790575"/>
          <p14:tracePt t="152201" x="3535363" y="747713"/>
          <p14:tracePt t="152209" x="3629025" y="704850"/>
          <p14:tracePt t="152217" x="3713163" y="679450"/>
          <p14:tracePt t="152225" x="3816350" y="636588"/>
          <p14:tracePt t="152232" x="3951288" y="603250"/>
          <p14:tracePt t="152240" x="4079875" y="569913"/>
          <p14:tracePt t="152249" x="4206875" y="527050"/>
          <p14:tracePt t="152257" x="4333875" y="509588"/>
          <p14:tracePt t="152265" x="4470400" y="484188"/>
          <p14:tracePt t="152273" x="4597400" y="476250"/>
          <p14:tracePt t="152281" x="4733925" y="450850"/>
          <p14:tracePt t="152289" x="4860925" y="450850"/>
          <p14:tracePt t="152297" x="4979988" y="450850"/>
          <p14:tracePt t="152304" x="5073650" y="450850"/>
          <p14:tracePt t="152314" x="5157788" y="450850"/>
          <p14:tracePt t="152321" x="5235575" y="450850"/>
          <p14:tracePt t="152330" x="5319713" y="450850"/>
          <p14:tracePt t="152337" x="5413375" y="450850"/>
          <p14:tracePt t="152346" x="5532438" y="450850"/>
          <p14:tracePt t="152353" x="5651500" y="450850"/>
          <p14:tracePt t="152361" x="5745163" y="450850"/>
          <p14:tracePt t="152369" x="5854700" y="450850"/>
          <p14:tracePt t="152377" x="5957888" y="476250"/>
          <p14:tracePt t="152385" x="6084888" y="501650"/>
          <p14:tracePt t="152394" x="6194425" y="501650"/>
          <p14:tracePt t="152401" x="6313488" y="534988"/>
          <p14:tracePt t="152410" x="6416675" y="544513"/>
          <p14:tracePt t="152417" x="6518275" y="569913"/>
          <p14:tracePt t="152425" x="6602413" y="585788"/>
          <p14:tracePt t="152433" x="6696075" y="620713"/>
          <p14:tracePt t="152441" x="6781800" y="654050"/>
          <p14:tracePt t="152449" x="6883400" y="679450"/>
          <p14:tracePt t="152457" x="7010400" y="722313"/>
          <p14:tracePt t="152465" x="7146925" y="781050"/>
          <p14:tracePt t="152473" x="7265988" y="833438"/>
          <p14:tracePt t="152480" x="7385050" y="900113"/>
          <p14:tracePt t="152489" x="7486650" y="977900"/>
          <p14:tracePt t="152497" x="7588250" y="1044575"/>
          <p14:tracePt t="152505" x="7681913" y="1087438"/>
          <p14:tracePt t="152514" x="7775575" y="1147763"/>
          <p14:tracePt t="152521" x="7869238" y="1206500"/>
          <p14:tracePt t="152530" x="7927975" y="1257300"/>
          <p14:tracePt t="152537" x="7980363" y="1300163"/>
          <p14:tracePt t="152546" x="8021638" y="1333500"/>
          <p14:tracePt t="152553" x="8047038" y="1360488"/>
          <p14:tracePt t="152562" x="8074025" y="1427163"/>
          <p14:tracePt t="152569" x="8107363" y="1487488"/>
          <p14:tracePt t="152578" x="8124825" y="1538288"/>
          <p14:tracePt t="152585" x="8140700" y="1622425"/>
          <p14:tracePt t="152594" x="8150225" y="1690688"/>
          <p14:tracePt t="152601" x="8166100" y="1766888"/>
          <p14:tracePt t="152609" x="8175625" y="1844675"/>
          <p14:tracePt t="152617" x="8201025" y="1911350"/>
          <p14:tracePt t="152625" x="8234363" y="2005013"/>
          <p14:tracePt t="152633" x="8259763" y="2090738"/>
          <p14:tracePt t="152640" x="8277225" y="2166938"/>
          <p14:tracePt t="152649" x="8285163" y="2227263"/>
          <p14:tracePt t="152657" x="8294688" y="2286000"/>
          <p14:tracePt t="152664" x="8294688" y="2362200"/>
          <p14:tracePt t="152673" x="8294688" y="2405063"/>
          <p14:tracePt t="152680" x="8294688" y="2455863"/>
          <p14:tracePt t="152689" x="8294688" y="2489200"/>
          <p14:tracePt t="152697" x="8285163" y="2541588"/>
          <p14:tracePt t="152705" x="8234363" y="2574925"/>
          <p14:tracePt t="152714" x="8175625" y="2617788"/>
          <p14:tracePt t="152721" x="8115300" y="2625725"/>
          <p14:tracePt t="152731" x="8021638" y="2660650"/>
          <p14:tracePt t="152737" x="7912100" y="2686050"/>
          <p14:tracePt t="152746" x="7810500" y="2711450"/>
          <p14:tracePt t="152753" x="7681913" y="2719388"/>
          <p14:tracePt t="152761" x="7537450" y="2736850"/>
          <p14:tracePt t="152769" x="7392988" y="2770188"/>
          <p14:tracePt t="152777" x="7265988" y="2778125"/>
          <p14:tracePt t="152785" x="7121525" y="2795588"/>
          <p14:tracePt t="152794" x="6959600" y="2830513"/>
          <p14:tracePt t="152801" x="6789738" y="2830513"/>
          <p14:tracePt t="152809" x="6611938" y="2830513"/>
          <p14:tracePt t="152817" x="6432550" y="2830513"/>
          <p14:tracePt t="152825" x="6262688" y="2830513"/>
          <p14:tracePt t="152833" x="6102350" y="2813050"/>
          <p14:tracePt t="152840" x="5957888" y="2805113"/>
          <p14:tracePt t="152848" x="5770563" y="2762250"/>
          <p14:tracePt t="152857" x="5641975" y="2711450"/>
          <p14:tracePt t="152865" x="5413375" y="2643188"/>
          <p14:tracePt t="152877" x="5149850" y="2574925"/>
          <p14:tracePt t="152881" x="4843463" y="2506663"/>
          <p14:tracePt t="152889" x="4452938" y="2455863"/>
          <p14:tracePt t="152897" x="4070350" y="2413000"/>
          <p14:tracePt t="152905" x="3705225" y="2362200"/>
          <p14:tracePt t="152914" x="3340100" y="2286000"/>
          <p14:tracePt t="152921" x="3033713" y="2252663"/>
          <p14:tracePt t="152930" x="2820988" y="2243138"/>
          <p14:tracePt t="152937" x="2693988" y="2209800"/>
          <p14:tracePt t="152947" x="2582863" y="2184400"/>
          <p14:tracePt t="152953" x="2506663" y="2149475"/>
          <p14:tracePt t="152961" x="2473325" y="2133600"/>
          <p14:tracePt t="152969" x="2455863" y="2108200"/>
          <p14:tracePt t="152977" x="2447925" y="2098675"/>
          <p14:tracePt t="152985" x="2447925" y="2082800"/>
          <p14:tracePt t="152994" x="2438400" y="2065338"/>
          <p14:tracePt t="153001" x="2438400" y="2047875"/>
          <p14:tracePt t="153009" x="2413000" y="2030413"/>
          <p14:tracePt t="153025" x="2413000" y="2022475"/>
          <p14:tracePt t="153041" x="2387600" y="2022475"/>
          <p14:tracePt t="153049" x="2379663" y="2022475"/>
          <p14:tracePt t="153056" x="2371725" y="2022475"/>
          <p14:tracePt t="153065" x="2336800" y="2005013"/>
          <p14:tracePt t="153089" x="2311400" y="1979613"/>
          <p14:tracePt t="153097" x="2311400" y="1946275"/>
          <p14:tracePt t="153105" x="2303463" y="1870075"/>
          <p14:tracePt t="153113" x="2303463" y="1776413"/>
          <p14:tracePt t="153120" x="2303463" y="1657350"/>
          <p14:tracePt t="153130" x="2303463" y="1520825"/>
          <p14:tracePt t="153137" x="2311400" y="1325563"/>
          <p14:tracePt t="153146" x="2328863" y="1189038"/>
          <p14:tracePt t="153153" x="2413000" y="1003300"/>
          <p14:tracePt t="153162" x="2498725" y="808038"/>
          <p14:tracePt t="153169" x="2582863" y="688975"/>
          <p14:tracePt t="153177" x="2676525" y="534988"/>
          <p14:tracePt t="153185" x="2762250" y="415925"/>
          <p14:tracePt t="153194" x="2838450" y="322263"/>
          <p14:tracePt t="153201" x="2932113" y="230188"/>
          <p14:tracePt t="153208" x="3041650" y="144463"/>
          <p14:tracePt t="153216" x="3144838" y="76200"/>
          <p14:tracePt t="153224" x="3238500" y="42863"/>
          <p14:tracePt t="153232" x="3365500" y="7938"/>
          <p14:tracePt t="153330" x="5684838" y="127000"/>
          <p14:tracePt t="153337" x="5999163" y="212725"/>
          <p14:tracePt t="153346" x="6323013" y="339725"/>
          <p14:tracePt t="153352" x="6602413" y="476250"/>
          <p14:tracePt t="153361" x="6951663" y="611188"/>
          <p14:tracePt t="153369" x="7265988" y="773113"/>
          <p14:tracePt t="153378" x="7546975" y="952500"/>
          <p14:tracePt t="153385" x="7886700" y="1138238"/>
          <p14:tracePt t="153394" x="8166100" y="1300163"/>
          <p14:tracePt t="153402" x="8345488" y="1411288"/>
          <p14:tracePt t="153409" x="8497888" y="1538288"/>
          <p14:tracePt t="153418" x="8566150" y="1622425"/>
          <p14:tracePt t="153425" x="8609013" y="1708150"/>
          <p14:tracePt t="153433" x="8634413" y="1809750"/>
          <p14:tracePt t="153441" x="8642350" y="1928813"/>
          <p14:tracePt t="153449" x="8667750" y="2039938"/>
          <p14:tracePt t="153458" x="8667750" y="2166938"/>
          <p14:tracePt t="153465" x="8642350" y="2286000"/>
          <p14:tracePt t="153473" x="8566150" y="2422525"/>
          <p14:tracePt t="153480" x="8464550" y="2541588"/>
          <p14:tracePt t="153489" x="8353425" y="2693988"/>
          <p14:tracePt t="153497" x="8251825" y="2805113"/>
          <p14:tracePt t="153505" x="8124825" y="2897188"/>
          <p14:tracePt t="153514" x="8005763" y="2965450"/>
          <p14:tracePt t="153521" x="7894638" y="3025775"/>
          <p14:tracePt t="153530" x="7750175" y="3067050"/>
          <p14:tracePt t="153537" x="7631113" y="3076575"/>
          <p14:tracePt t="153546" x="7537450" y="3076575"/>
          <p14:tracePt t="153553" x="7478713" y="3076575"/>
          <p14:tracePt t="153561" x="7402513" y="3059113"/>
          <p14:tracePt t="153569" x="7367588" y="3041650"/>
          <p14:tracePt t="153578" x="7324725" y="2990850"/>
          <p14:tracePt t="153585" x="7308850" y="2957513"/>
          <p14:tracePt t="153594" x="7283450" y="2906713"/>
          <p14:tracePt t="153601" x="7265988" y="2846388"/>
          <p14:tracePt t="153608" x="7258050" y="2820988"/>
          <p14:tracePt t="153616" x="7258050" y="2787650"/>
          <p14:tracePt t="153624" x="7258050" y="2762250"/>
          <p14:tracePt t="153633" x="7258050" y="2752725"/>
          <p14:tracePt t="153641" x="7258050" y="2744788"/>
          <p14:tracePt t="153865" x="7248525" y="2744788"/>
          <p14:tracePt t="153897" x="7240588" y="2744788"/>
          <p14:tracePt t="154089" x="7240588" y="2736850"/>
          <p14:tracePt t="154104" x="7223125" y="2719388"/>
          <p14:tracePt t="154114" x="7215188" y="2719388"/>
          <p14:tracePt t="154209" x="7215188" y="2711450"/>
          <p14:tracePt t="154369" x="7215188" y="2701925"/>
          <p14:tracePt t="154377" x="7215188" y="2693988"/>
          <p14:tracePt t="154385" x="7223125" y="2693988"/>
          <p14:tracePt t="154393" x="7258050" y="2693988"/>
          <p14:tracePt t="154401" x="7334250" y="2693988"/>
          <p14:tracePt t="154409" x="7402513" y="2693988"/>
          <p14:tracePt t="154417" x="7512050" y="2693988"/>
          <p14:tracePt t="154424" x="7613650" y="2693988"/>
          <p14:tracePt t="154433" x="7691438" y="2701925"/>
          <p14:tracePt t="154441" x="7793038" y="2736850"/>
          <p14:tracePt t="154449" x="7851775" y="2762250"/>
          <p14:tracePt t="154457" x="7927975" y="2805113"/>
          <p14:tracePt t="154464" x="7980363" y="2820988"/>
          <p14:tracePt t="154473" x="8013700" y="2871788"/>
          <p14:tracePt t="154481" x="8056563" y="2922588"/>
          <p14:tracePt t="154489" x="8081963" y="3016250"/>
          <p14:tracePt t="154498" x="8115300" y="3076575"/>
          <p14:tracePt t="154505" x="8124825" y="3152775"/>
          <p14:tracePt t="154514" x="8158163" y="3221038"/>
          <p14:tracePt t="154521" x="8166100" y="3297238"/>
          <p14:tracePt t="154530" x="8175625" y="3373438"/>
          <p14:tracePt t="154537" x="8175625" y="3424238"/>
          <p14:tracePt t="154547" x="8175625" y="3484563"/>
          <p14:tracePt t="154553" x="8175625" y="3560763"/>
          <p14:tracePt t="154562" x="8175625" y="3629025"/>
          <p14:tracePt t="154569" x="8175625" y="3713163"/>
          <p14:tracePt t="154580" x="8201025" y="3790950"/>
          <p14:tracePt t="154585" x="8208963" y="3857625"/>
          <p14:tracePt t="154593" x="8218488" y="3935413"/>
          <p14:tracePt t="154601" x="8218488" y="4002088"/>
          <p14:tracePt t="154609" x="8218488" y="4095750"/>
          <p14:tracePt t="154617" x="8218488" y="4164013"/>
          <p14:tracePt t="154626" x="8218488" y="4232275"/>
          <p14:tracePt t="154633" x="8218488" y="4291013"/>
          <p14:tracePt t="154641" x="8175625" y="4359275"/>
          <p14:tracePt t="154648" x="8140700" y="4410075"/>
          <p14:tracePt t="154657" x="8089900" y="4470400"/>
          <p14:tracePt t="154665" x="8039100" y="4521200"/>
          <p14:tracePt t="154672" x="7988300" y="4554538"/>
          <p14:tracePt t="154681" x="7954963" y="4572000"/>
          <p14:tracePt t="154688" x="7886700" y="4605338"/>
          <p14:tracePt t="154697" x="7851775" y="4614863"/>
          <p14:tracePt t="154704" x="7810500" y="4622800"/>
          <p14:tracePt t="154714" x="7750175" y="4622800"/>
          <p14:tracePt t="154720" x="7707313" y="4622800"/>
          <p14:tracePt t="154729" x="7673975" y="4622800"/>
          <p14:tracePt t="154736" x="7666038" y="4622800"/>
          <p14:tracePt t="154745" x="7605713" y="4614863"/>
          <p14:tracePt t="154753" x="7580313" y="4597400"/>
          <p14:tracePt t="154762" x="7529513" y="4554538"/>
          <p14:tracePt t="154769" x="7504113" y="4538663"/>
          <p14:tracePt t="154778" x="7478713" y="4513263"/>
          <p14:tracePt t="154785" x="7435850" y="4478338"/>
          <p14:tracePt t="154793" x="7402513" y="4427538"/>
          <p14:tracePt t="154801" x="7392988" y="4394200"/>
          <p14:tracePt t="154809" x="7359650" y="4333875"/>
          <p14:tracePt t="154817" x="7350125" y="4283075"/>
          <p14:tracePt t="154825" x="7342188" y="4214813"/>
          <p14:tracePt t="154833" x="7324725" y="4121150"/>
          <p14:tracePt t="154841" x="7324725" y="4027488"/>
          <p14:tracePt t="154849" x="7324725" y="3900488"/>
          <p14:tracePt t="154857" x="7324725" y="3773488"/>
          <p14:tracePt t="154865" x="7324725" y="3578225"/>
          <p14:tracePt t="154873" x="7377113" y="3398838"/>
          <p14:tracePt t="154895" x="7435850" y="2965450"/>
          <p14:tracePt t="154899" x="7443788" y="2727325"/>
          <p14:tracePt t="154905" x="7443788" y="2498725"/>
          <p14:tracePt t="154914" x="7443788" y="2260600"/>
          <p14:tracePt t="154921" x="7443788" y="2055813"/>
          <p14:tracePt t="154931" x="7443788" y="1852613"/>
          <p14:tracePt t="154937" x="7443788" y="1700213"/>
          <p14:tracePt t="154945" x="7443788" y="1571625"/>
          <p14:tracePt t="154953" x="7469188" y="1470025"/>
          <p14:tracePt t="154962" x="7504113" y="1393825"/>
          <p14:tracePt t="154968" x="7546975" y="1308100"/>
          <p14:tracePt t="154978" x="7580313" y="1241425"/>
          <p14:tracePt t="154985" x="7605713" y="1206500"/>
          <p14:tracePt t="154993" x="7648575" y="1173163"/>
          <p14:tracePt t="155001" x="7681913" y="1138238"/>
          <p14:tracePt t="155009" x="7724775" y="1130300"/>
          <p14:tracePt t="155017" x="7783513" y="1130300"/>
          <p14:tracePt t="155025" x="7886700" y="1130300"/>
          <p14:tracePt t="155033" x="7970838" y="1130300"/>
          <p14:tracePt t="155041" x="8099425" y="1155700"/>
          <p14:tracePt t="155049" x="8226425" y="1198563"/>
          <p14:tracePt t="155057" x="8378825" y="1257300"/>
          <p14:tracePt t="155065" x="8497888" y="1300163"/>
          <p14:tracePt t="155072" x="8616950" y="1376363"/>
          <p14:tracePt t="155081" x="8753475" y="1462088"/>
          <p14:tracePt t="155088" x="8863013" y="1546225"/>
          <p14:tracePt t="155098" x="8966200" y="1614488"/>
          <p14:tracePt t="155104" x="9058275" y="1700213"/>
          <p14:tracePt t="155115" x="9126538" y="1776413"/>
          <p14:tracePt t="155264" x="9007475" y="3697288"/>
          <p14:tracePt t="155272" x="8888413" y="3773488"/>
          <p14:tracePt t="155281" x="8728075" y="3824288"/>
          <p14:tracePt t="155289" x="8583613" y="3841750"/>
          <p14:tracePt t="155299" x="8421688" y="3867150"/>
          <p14:tracePt t="155305" x="8294688" y="3867150"/>
          <p14:tracePt t="155315" x="8201025" y="3867150"/>
          <p14:tracePt t="155321" x="8107363" y="3824288"/>
          <p14:tracePt t="155329" x="8039100" y="3790950"/>
          <p14:tracePt t="155337" x="7988300" y="3738563"/>
          <p14:tracePt t="155345" x="7945438" y="3671888"/>
          <p14:tracePt t="155353" x="7902575" y="3586163"/>
          <p14:tracePt t="155361" x="7869238" y="3467100"/>
          <p14:tracePt t="155369" x="7869238" y="3355975"/>
          <p14:tracePt t="155378" x="7869238" y="3195638"/>
          <p14:tracePt t="155385" x="7869238" y="3059113"/>
          <p14:tracePt t="155393" x="7927975" y="2871788"/>
          <p14:tracePt t="155401" x="7970838" y="2617788"/>
          <p14:tracePt t="155409" x="8039100" y="2387600"/>
          <p14:tracePt t="155417" x="8107363" y="2174875"/>
          <p14:tracePt t="155425" x="8124825" y="1997075"/>
          <p14:tracePt t="155433" x="8166100" y="1766888"/>
          <p14:tracePt t="155441" x="8183563" y="1631950"/>
          <p14:tracePt t="155449" x="8183563" y="1487488"/>
          <p14:tracePt t="155457" x="8183563" y="1360488"/>
          <p14:tracePt t="155465" x="8218488" y="1274763"/>
          <p14:tracePt t="155473" x="8226425" y="1216025"/>
          <p14:tracePt t="155481" x="8243888" y="1189038"/>
          <p14:tracePt t="155490" x="8277225" y="1138238"/>
          <p14:tracePt t="155498" x="8302625" y="1130300"/>
          <p14:tracePt t="155505" x="8345488" y="1112838"/>
          <p14:tracePt t="155514" x="8388350" y="1112838"/>
          <p14:tracePt t="155521" x="8464550" y="1112838"/>
          <p14:tracePt t="155530" x="8574088" y="1138238"/>
          <p14:tracePt t="155536" x="8677275" y="1173163"/>
          <p14:tracePt t="155546" x="8736013" y="1189038"/>
          <p14:tracePt t="155553" x="8812213" y="1231900"/>
          <p14:tracePt t="155562" x="8855075" y="1257300"/>
          <p14:tracePt t="155569" x="8880475" y="1266825"/>
          <p14:tracePt t="155809" x="8888413" y="1266825"/>
          <p14:tracePt t="155817" x="8897938" y="1266825"/>
          <p14:tracePt t="155825" x="8905875" y="1257300"/>
          <p14:tracePt t="155865" x="8872538" y="1266825"/>
          <p14:tracePt t="155873" x="8847138" y="1292225"/>
          <p14:tracePt t="155883" x="8786813" y="1376363"/>
          <p14:tracePt t="155889" x="8736013" y="1452563"/>
          <p14:tracePt t="155898" x="8651875" y="1530350"/>
          <p14:tracePt t="155906" x="8624888" y="1597025"/>
          <p14:tracePt t="155915" x="8583613" y="1657350"/>
          <p14:tracePt t="155921" x="8548688" y="1716088"/>
          <p14:tracePt t="155929" x="8532813" y="1766888"/>
          <p14:tracePt t="155936" x="8532813" y="1801813"/>
          <p14:tracePt t="155946" x="8523288" y="1835150"/>
          <p14:tracePt t="155953" x="8515350" y="1852613"/>
          <p14:tracePt t="155962" x="8507413" y="1870075"/>
          <p14:tracePt t="155977" x="8497888" y="1878013"/>
          <p14:tracePt t="156025" x="8497888" y="1885950"/>
          <p14:tracePt t="156033" x="8497888" y="1895475"/>
          <p14:tracePt t="156041" x="8497888" y="1903413"/>
          <p14:tracePt t="156065" x="8497888" y="1911350"/>
          <p14:tracePt t="156081" x="8497888" y="1928813"/>
          <p14:tracePt t="156129" x="8497888" y="1938338"/>
          <p14:tracePt t="156385" x="8497888" y="1946275"/>
          <p14:tracePt t="156393" x="8497888" y="1954213"/>
          <p14:tracePt t="156697" x="8497888" y="1963738"/>
          <p14:tracePt t="156777" x="8497888" y="1946275"/>
          <p14:tracePt t="156785" x="8497888" y="1938338"/>
          <p14:tracePt t="156800" x="8497888" y="1928813"/>
          <p14:tracePt t="156809" x="8497888" y="1911350"/>
          <p14:tracePt t="156817" x="8489950" y="1911350"/>
          <p14:tracePt t="156833" x="8489950" y="1903413"/>
          <p14:tracePt t="156849" x="8472488" y="1885950"/>
          <p14:tracePt t="156953" x="8472488" y="1878013"/>
          <p14:tracePt t="156961" x="8472488" y="1870075"/>
          <p14:tracePt t="156993" x="8472488" y="1852613"/>
          <p14:tracePt t="157057" x="8472488" y="1844675"/>
          <p14:tracePt t="157089" x="8464550" y="1827213"/>
          <p14:tracePt t="157098" x="8439150" y="1809750"/>
          <p14:tracePt t="157105" x="8421688" y="1801813"/>
          <p14:tracePt t="157114" x="8378825" y="1784350"/>
          <p14:tracePt t="157121" x="8345488" y="1784350"/>
          <p14:tracePt t="157130" x="8302625" y="1766888"/>
          <p14:tracePt t="157137" x="8208963" y="1741488"/>
          <p14:tracePt t="157146" x="8099425" y="1733550"/>
          <p14:tracePt t="157153" x="7970838" y="1708150"/>
          <p14:tracePt t="157161" x="7826375" y="1700213"/>
          <p14:tracePt t="157169" x="7681913" y="1674813"/>
          <p14:tracePt t="157176" x="7529513" y="1649413"/>
          <p14:tracePt t="157185" x="7308850" y="1622425"/>
          <p14:tracePt t="157193" x="7154863" y="1606550"/>
          <p14:tracePt t="157201" x="7010400" y="1571625"/>
          <p14:tracePt t="157208" x="6858000" y="1563688"/>
          <p14:tracePt t="157217" x="6713538" y="1530350"/>
          <p14:tracePt t="157225" x="6611938" y="1512888"/>
          <p14:tracePt t="157232" x="6510338" y="1504950"/>
          <p14:tracePt t="157241" x="6442075" y="1495425"/>
          <p14:tracePt t="157249" x="6348413" y="1470025"/>
          <p14:tracePt t="157257" x="6305550" y="1470025"/>
          <p14:tracePt t="157266" x="6262688" y="1462088"/>
          <p14:tracePt t="157273" x="6229350" y="1462088"/>
          <p14:tracePt t="157282" x="6203950" y="1462088"/>
          <p14:tracePt t="157288" x="6186488" y="1452563"/>
          <p14:tracePt t="157304" x="6178550" y="1452563"/>
          <p14:tracePt t="157313" x="6169025" y="1452563"/>
          <p14:tracePt t="157321" x="6161088" y="1452563"/>
          <p14:tracePt t="157330" x="6153150" y="1452563"/>
          <p14:tracePt t="157337" x="6143625" y="1452563"/>
          <p14:tracePt t="157369" x="6118225" y="1452563"/>
          <p14:tracePt t="157377" x="6118225" y="1462088"/>
          <p14:tracePt t="157385" x="6110288" y="1462088"/>
          <p14:tracePt t="157393" x="6102350" y="1470025"/>
          <p14:tracePt t="157401" x="6092825" y="1477963"/>
          <p14:tracePt t="157409" x="6084888" y="1477963"/>
          <p14:tracePt t="157416" x="6076950" y="1487488"/>
          <p14:tracePt t="157425" x="6067425" y="1487488"/>
          <p14:tracePt t="157433" x="6067425" y="1495425"/>
          <p14:tracePt t="157440" x="6059488" y="1512888"/>
          <p14:tracePt t="157449" x="6049963" y="1512888"/>
          <p14:tracePt t="157457" x="6042025" y="1520825"/>
          <p14:tracePt t="157465" x="6042025" y="1538288"/>
          <p14:tracePt t="157473" x="6024563" y="1546225"/>
          <p14:tracePt t="157482" x="6008688" y="1563688"/>
          <p14:tracePt t="157499" x="5999163" y="1589088"/>
          <p14:tracePt t="157505" x="5983288" y="1631950"/>
          <p14:tracePt t="157514" x="5973763" y="1649413"/>
          <p14:tracePt t="157521" x="5957888" y="1690688"/>
          <p14:tracePt t="157530" x="5940425" y="1741488"/>
          <p14:tracePt t="157537" x="5922963" y="1784350"/>
          <p14:tracePt t="157548" x="5880100" y="1852613"/>
          <p14:tracePt t="157553" x="5854700" y="1885950"/>
          <p14:tracePt t="157561" x="5821363" y="1938338"/>
          <p14:tracePt t="157569" x="5778500" y="1989138"/>
          <p14:tracePt t="157577" x="5735638" y="2039938"/>
          <p14:tracePt t="157585" x="5710238" y="2073275"/>
          <p14:tracePt t="157593" x="5684838" y="2098675"/>
          <p14:tracePt t="157601" x="5651500" y="2133600"/>
          <p14:tracePt t="157609" x="5616575" y="2141538"/>
          <p14:tracePt t="157617" x="5549900" y="2184400"/>
          <p14:tracePt t="157625" x="5481638" y="2192338"/>
          <p14:tracePt t="157632" x="5387975" y="2200275"/>
          <p14:tracePt t="157641" x="5319713" y="2200275"/>
          <p14:tracePt t="157649" x="5251450" y="2200275"/>
          <p14:tracePt t="157656" x="5175250" y="2200275"/>
          <p14:tracePt t="157666" x="5116513" y="2200275"/>
          <p14:tracePt t="157673" x="5048250" y="2200275"/>
          <p14:tracePt t="157682" x="5005388" y="2174875"/>
          <p14:tracePt t="157689" x="4954588" y="2116138"/>
          <p14:tracePt t="157699" x="4911725" y="2065338"/>
          <p14:tracePt t="157705" x="4886325" y="1979613"/>
          <p14:tracePt t="157713" x="4886325" y="1870075"/>
          <p14:tracePt t="157721" x="4886325" y="1741488"/>
          <p14:tracePt t="157732" x="4886325" y="1589088"/>
          <p14:tracePt t="157737" x="4886325" y="1427163"/>
          <p14:tracePt t="157746" x="4886325" y="1241425"/>
          <p14:tracePt t="157752" x="4903788" y="1044575"/>
          <p14:tracePt t="157760" x="4962525" y="892175"/>
          <p14:tracePt t="157768" x="5030788" y="730250"/>
          <p14:tracePt t="157776" x="5099050" y="646113"/>
          <p14:tracePt t="157784" x="5200650" y="519113"/>
          <p14:tracePt t="157792" x="5251450" y="466725"/>
          <p14:tracePt t="157800" x="5311775" y="425450"/>
          <p14:tracePt t="157808" x="5387975" y="415925"/>
          <p14:tracePt t="157816" x="5446713" y="415925"/>
          <p14:tracePt t="157824" x="5507038" y="415925"/>
          <p14:tracePt t="157833" x="5549900" y="415925"/>
          <p14:tracePt t="157841" x="5591175" y="425450"/>
          <p14:tracePt t="157849" x="5651500" y="476250"/>
          <p14:tracePt t="157857" x="5668963" y="527050"/>
          <p14:tracePt t="157866" x="5710238" y="603250"/>
          <p14:tracePt t="157885" x="5778500" y="808038"/>
          <p14:tracePt t="157889" x="5813425" y="935038"/>
          <p14:tracePt t="157897" x="5829300" y="1096963"/>
          <p14:tracePt t="157905" x="5838825" y="1223963"/>
          <p14:tracePt t="157914" x="5838825" y="1350963"/>
          <p14:tracePt t="157921" x="5838825" y="1520825"/>
          <p14:tracePt t="157931" x="5838825" y="1631950"/>
          <p14:tracePt t="157937" x="5795963" y="1776413"/>
          <p14:tracePt t="157946" x="5753100" y="1903413"/>
          <p14:tracePt t="157953" x="5694363" y="2014538"/>
          <p14:tracePt t="157961" x="5626100" y="2108200"/>
          <p14:tracePt t="157969" x="5557838" y="2184400"/>
          <p14:tracePt t="157977" x="5507038" y="2227263"/>
          <p14:tracePt t="157985" x="5456238" y="2260600"/>
          <p14:tracePt t="157993" x="5421313" y="2278063"/>
          <p14:tracePt t="158000" x="5380038" y="2278063"/>
          <p14:tracePt t="158009" x="5345113" y="2278063"/>
          <p14:tracePt t="158017" x="5327650" y="2278063"/>
          <p14:tracePt t="158025" x="5302250" y="2278063"/>
          <p14:tracePt t="158033" x="5268913" y="2278063"/>
          <p14:tracePt t="158041" x="5251450" y="2243138"/>
          <p14:tracePt t="158049" x="5235575" y="2174875"/>
          <p14:tracePt t="158057" x="5218113" y="2082800"/>
          <p14:tracePt t="158066" x="5218113" y="1989138"/>
          <p14:tracePt t="158073" x="5218113" y="1870075"/>
          <p14:tracePt t="158082" x="5218113" y="1716088"/>
          <p14:tracePt t="158089" x="5218113" y="1546225"/>
          <p14:tracePt t="158097" x="5235575" y="1360488"/>
          <p14:tracePt t="158105" x="5319713" y="1096963"/>
          <p14:tracePt t="158113" x="5405438" y="781050"/>
          <p14:tracePt t="158121" x="5540375" y="501650"/>
          <p14:tracePt t="158134" x="5634038" y="288925"/>
          <p14:tracePt t="158137" x="5727700" y="68263"/>
          <p14:tracePt t="158216" x="6178550" y="238125"/>
          <p14:tracePt t="158224" x="6178550" y="390525"/>
          <p14:tracePt t="158233" x="6110288" y="636588"/>
          <p14:tracePt t="158241" x="5983288" y="942975"/>
          <p14:tracePt t="158249" x="5864225" y="1266825"/>
          <p14:tracePt t="158256" x="5761038" y="1504950"/>
          <p14:tracePt t="158266" x="5616575" y="1860550"/>
          <p14:tracePt t="158272" x="5497513" y="2108200"/>
          <p14:tracePt t="158282" x="5430838" y="2293938"/>
          <p14:tracePt t="158288" x="5370513" y="2422525"/>
          <p14:tracePt t="158297" x="5319713" y="2524125"/>
          <p14:tracePt t="158304" x="5319713" y="2574925"/>
          <p14:tracePt t="158313" x="5319713" y="2582863"/>
          <p14:tracePt t="158336" x="5319713" y="2592388"/>
          <p14:tracePt t="158345" x="5327650" y="2582863"/>
          <p14:tracePt t="158353" x="5327650" y="2524125"/>
          <p14:tracePt t="158360" x="5327650" y="2438400"/>
          <p14:tracePt t="158368" x="5327650" y="2379663"/>
          <p14:tracePt t="158376" x="5327650" y="2293938"/>
          <p14:tracePt t="158384" x="5327650" y="2217738"/>
          <p14:tracePt t="158392" x="5327650" y="2159000"/>
          <p14:tracePt t="158400" x="5319713" y="2116138"/>
          <p14:tracePt t="158408" x="5319713" y="2073275"/>
          <p14:tracePt t="158417" x="5302250" y="2022475"/>
          <p14:tracePt t="158424" x="5302250" y="2014538"/>
          <p14:tracePt t="158433" x="5294313" y="1997075"/>
          <p14:tracePt t="158482" x="5286375" y="1997075"/>
          <p14:tracePt t="158488" x="5268913" y="1997075"/>
          <p14:tracePt t="158497" x="5268913" y="2005013"/>
          <p14:tracePt t="158504" x="5268913" y="2014538"/>
          <p14:tracePt t="158513" x="5251450" y="2022475"/>
          <p14:tracePt t="158530" x="5251450" y="2030413"/>
          <p14:tracePt t="158537" x="5243513" y="2030413"/>
          <p14:tracePt t="158634" x="5235575" y="2047875"/>
          <p14:tracePt t="158656" x="5235575" y="2055813"/>
          <p14:tracePt t="158673" x="5235575" y="2065338"/>
          <p14:tracePt t="158689" x="5226050" y="2073275"/>
          <p14:tracePt t="158705" x="5218113" y="2082800"/>
          <p14:tracePt t="158721" x="5218113" y="2090738"/>
          <p14:tracePt t="159457" x="5226050" y="2090738"/>
          <p14:tracePt t="159697" x="5235575" y="2082800"/>
          <p14:tracePt t="159833" x="5235575" y="2073275"/>
          <p14:tracePt t="159857" x="5235575" y="2065338"/>
          <p14:tracePt t="159896" x="5235575" y="2055813"/>
          <p14:tracePt t="159913" x="5235575" y="2039938"/>
          <p14:tracePt t="160034" x="5226050" y="2039938"/>
          <p14:tracePt t="160057" x="5226050" y="2055813"/>
          <p14:tracePt t="160067" x="5226050" y="2065338"/>
          <p14:tracePt t="160073" x="5243513" y="2098675"/>
          <p14:tracePt t="160083" x="5260975" y="2124075"/>
          <p14:tracePt t="160089" x="5268913" y="2149475"/>
          <p14:tracePt t="160097" x="5276850" y="2184400"/>
          <p14:tracePt t="160105" x="5286375" y="2243138"/>
          <p14:tracePt t="160114" x="5286375" y="2286000"/>
          <p14:tracePt t="160121" x="5302250" y="2336800"/>
          <p14:tracePt t="160129" x="5302250" y="2387600"/>
          <p14:tracePt t="160137" x="5311775" y="2447925"/>
          <p14:tracePt t="160145" x="5311775" y="2506663"/>
          <p14:tracePt t="160153" x="5311775" y="2549525"/>
          <p14:tracePt t="160161" x="5311775" y="2574925"/>
          <p14:tracePt t="160169" x="5311775" y="2608263"/>
          <p14:tracePt t="160176" x="5302250" y="2625725"/>
          <p14:tracePt t="160185" x="5302250" y="2633663"/>
          <p14:tracePt t="160195" x="5294313" y="2643188"/>
          <p14:tracePt t="160200" x="5286375" y="2643188"/>
          <p14:tracePt t="160209" x="5268913" y="2643188"/>
          <p14:tracePt t="160217" x="5243513" y="2643188"/>
          <p14:tracePt t="160225" x="5226050" y="2643188"/>
          <p14:tracePt t="160233" x="5200650" y="2643188"/>
          <p14:tracePt t="160241" x="5175250" y="2643188"/>
          <p14:tracePt t="160250" x="5157788" y="2633663"/>
          <p14:tracePt t="160256" x="5124450" y="2625725"/>
          <p14:tracePt t="160266" x="5116513" y="2617788"/>
          <p14:tracePt t="160273" x="5091113" y="2592388"/>
          <p14:tracePt t="160283" x="5073650" y="2592388"/>
          <p14:tracePt t="160289" x="5038725" y="2566988"/>
          <p14:tracePt t="160297" x="5022850" y="2549525"/>
          <p14:tracePt t="160305" x="5005388" y="2516188"/>
          <p14:tracePt t="160315" x="4987925" y="2481263"/>
          <p14:tracePt t="160320" x="4972050" y="2430463"/>
          <p14:tracePt t="160329" x="4954588" y="2379663"/>
          <p14:tracePt t="160337" x="4946650" y="2319338"/>
          <p14:tracePt t="160345" x="4929188" y="2235200"/>
          <p14:tracePt t="160353" x="4911725" y="2159000"/>
          <p14:tracePt t="160361" x="4894263" y="2065338"/>
          <p14:tracePt t="160368" x="4886325" y="1971675"/>
          <p14:tracePt t="160378" x="4878388" y="1878013"/>
          <p14:tracePt t="160385" x="4852988" y="1776413"/>
          <p14:tracePt t="160392" x="4852988" y="1690688"/>
          <p14:tracePt t="160401" x="4852988" y="1614488"/>
          <p14:tracePt t="160409" x="4852988" y="1555750"/>
          <p14:tracePt t="160417" x="4878388" y="1495425"/>
          <p14:tracePt t="160425" x="4919663" y="1419225"/>
          <p14:tracePt t="160434" x="4954588" y="1393825"/>
          <p14:tracePt t="160441" x="5038725" y="1333500"/>
          <p14:tracePt t="160451" x="5099050" y="1300163"/>
          <p14:tracePt t="160457" x="5175250" y="1292225"/>
          <p14:tracePt t="160466" x="5235575" y="1282700"/>
          <p14:tracePt t="160473" x="5319713" y="1282700"/>
          <p14:tracePt t="160481" x="5370513" y="1282700"/>
          <p14:tracePt t="160489" x="5430838" y="1282700"/>
          <p14:tracePt t="160498" x="5464175" y="1282700"/>
          <p14:tracePt t="160505" x="5481638" y="1300163"/>
          <p14:tracePt t="160515" x="5507038" y="1325563"/>
          <p14:tracePt t="160521" x="5524500" y="1360488"/>
          <p14:tracePt t="160529" x="5524500" y="1401763"/>
          <p14:tracePt t="160537" x="5540375" y="1487488"/>
          <p14:tracePt t="160545" x="5540375" y="1546225"/>
          <p14:tracePt t="160552" x="5540375" y="1631950"/>
          <p14:tracePt t="160561" x="5540375" y="1690688"/>
          <p14:tracePt t="160569" x="5540375" y="1751013"/>
          <p14:tracePt t="160577" x="5532438" y="1809750"/>
          <p14:tracePt t="160585" x="5514975" y="1852613"/>
          <p14:tracePt t="160593" x="5497513" y="1878013"/>
          <p14:tracePt t="160600" x="5481638" y="1911350"/>
          <p14:tracePt t="160609" x="5464175" y="1938338"/>
          <p14:tracePt t="160617" x="5438775" y="1963738"/>
          <p14:tracePt t="160625" x="5421313" y="1979613"/>
          <p14:tracePt t="160785" x="5421313" y="1997075"/>
          <p14:tracePt t="161441" x="5514975" y="1997075"/>
          <p14:tracePt t="161451" x="5583238" y="1997075"/>
          <p14:tracePt t="161457" x="5684838" y="1997075"/>
          <p14:tracePt t="161466" x="5770563" y="1997075"/>
          <p14:tracePt t="161473" x="5854700" y="1997075"/>
          <p14:tracePt t="161481" x="5965825" y="1997075"/>
          <p14:tracePt t="161489" x="6076950" y="1997075"/>
          <p14:tracePt t="161498" x="6178550" y="1997075"/>
          <p14:tracePt t="161505" x="6280150" y="1997075"/>
          <p14:tracePt t="161513" x="6348413" y="1997075"/>
          <p14:tracePt t="161521" x="6432550" y="1997075"/>
          <p14:tracePt t="161529" x="6467475" y="1997075"/>
          <p14:tracePt t="161537" x="6510338" y="1997075"/>
          <p14:tracePt t="161546" x="6518275" y="1997075"/>
          <p14:tracePt t="161567" x="6526213" y="1997075"/>
          <p14:tracePt t="161585" x="6535738" y="1997075"/>
          <p14:tracePt t="161625" x="6535738" y="1971675"/>
          <p14:tracePt t="161634" x="6535738" y="1963738"/>
          <p14:tracePt t="161737" x="6551613" y="1963738"/>
          <p14:tracePt t="161745" x="6561138" y="1971675"/>
          <p14:tracePt t="161753" x="6586538" y="1989138"/>
          <p14:tracePt t="161761" x="6611938" y="2005013"/>
          <p14:tracePt t="161769" x="6627813" y="2005013"/>
          <p14:tracePt t="161777" x="6654800" y="2005013"/>
          <p14:tracePt t="161784" x="6688138" y="2014538"/>
          <p14:tracePt t="161793" x="6696075" y="2014538"/>
          <p14:tracePt t="161801" x="6705600" y="2014538"/>
          <p14:tracePt t="161809" x="6721475" y="2014538"/>
          <p14:tracePt t="161817" x="6738938" y="2014538"/>
          <p14:tracePt t="161825" x="6746875" y="2014538"/>
          <p14:tracePt t="161834" x="6764338" y="2014538"/>
          <p14:tracePt t="161841" x="6781800" y="2022475"/>
          <p14:tracePt t="161850" x="6815138" y="2039938"/>
          <p14:tracePt t="162041" x="6824663" y="2047875"/>
          <p14:tracePt t="162073" x="6824663" y="2055813"/>
          <p14:tracePt t="162082" x="6824663" y="2073275"/>
          <p14:tracePt t="162089" x="6824663" y="2090738"/>
          <p14:tracePt t="162098" x="6807200" y="2116138"/>
          <p14:tracePt t="162105" x="6799263" y="2124075"/>
          <p14:tracePt t="162121" x="6789738" y="2149475"/>
          <p14:tracePt t="162129" x="6772275" y="2166938"/>
          <p14:tracePt t="162136" x="6756400" y="2184400"/>
          <p14:tracePt t="162153" x="6746875" y="2192338"/>
          <p14:tracePt t="162161" x="6731000" y="2200275"/>
          <p14:tracePt t="162169" x="6731000" y="2209800"/>
          <p14:tracePt t="162177" x="6713538" y="2209800"/>
          <p14:tracePt t="162185" x="6670675" y="2235200"/>
          <p14:tracePt t="162201" x="6654800" y="2235200"/>
          <p14:tracePt t="162209" x="6619875" y="2243138"/>
          <p14:tracePt t="162218" x="6577013" y="2243138"/>
          <p14:tracePt t="162225" x="6518275" y="2243138"/>
          <p14:tracePt t="162234" x="6475413" y="2243138"/>
          <p14:tracePt t="162241" x="6432550" y="2243138"/>
          <p14:tracePt t="162251" x="6399213" y="2243138"/>
          <p14:tracePt t="162256" x="6391275" y="2243138"/>
          <p14:tracePt t="162267" x="6356350" y="2243138"/>
          <p14:tracePt t="162273" x="6330950" y="2217738"/>
          <p14:tracePt t="162282" x="6297613" y="2200275"/>
          <p14:tracePt t="162289" x="6262688" y="2184400"/>
          <p14:tracePt t="162296" x="6221413" y="2184400"/>
          <p14:tracePt t="162305" x="6186488" y="2184400"/>
          <p14:tracePt t="162313" x="6143625" y="2184400"/>
          <p14:tracePt t="162321" x="6110288" y="2184400"/>
          <p14:tracePt t="162329" x="6067425" y="2184400"/>
          <p14:tracePt t="162337" x="6024563" y="2184400"/>
          <p14:tracePt t="162345" x="6016625" y="2184400"/>
          <p14:tracePt t="162353" x="5999163" y="2184400"/>
          <p14:tracePt t="162361" x="5973763" y="2192338"/>
          <p14:tracePt t="162369" x="5940425" y="2209800"/>
          <p14:tracePt t="162376" x="5905500" y="2217738"/>
          <p14:tracePt t="162385" x="5872163" y="2227263"/>
          <p14:tracePt t="162393" x="5864225" y="2235200"/>
          <p14:tracePt t="162401" x="5813425" y="2243138"/>
          <p14:tracePt t="162409" x="5770563" y="2260600"/>
          <p14:tracePt t="162418" x="5735638" y="2268538"/>
          <p14:tracePt t="162425" x="5676900" y="2278063"/>
          <p14:tracePt t="162434" x="5626100" y="2311400"/>
          <p14:tracePt t="162441" x="5575300" y="2328863"/>
          <p14:tracePt t="162449" x="5557838" y="2354263"/>
          <p14:tracePt t="162457" x="5540375" y="2371725"/>
          <p14:tracePt t="162465" x="5540375" y="2397125"/>
          <p14:tracePt t="162473" x="5532438" y="2405063"/>
          <p14:tracePt t="162482" x="5532438" y="2422525"/>
          <p14:tracePt t="162489" x="5532438" y="2430463"/>
          <p14:tracePt t="162498" x="5540375" y="2430463"/>
          <p14:tracePt t="162505" x="5549900" y="2430463"/>
          <p14:tracePt t="162513" x="5583238" y="2430463"/>
          <p14:tracePt t="162521" x="5608638" y="2430463"/>
          <p14:tracePt t="162553" x="5616575" y="2430463"/>
          <p14:tracePt t="162561" x="5626100" y="2430463"/>
          <p14:tracePt t="162569" x="5626100" y="2422525"/>
          <p14:tracePt t="162584" x="5626100" y="2413000"/>
          <p14:tracePt t="162593" x="5626100" y="2405063"/>
          <p14:tracePt t="162689" x="5626100" y="2397125"/>
          <p14:tracePt t="162713" x="5634038" y="2397125"/>
          <p14:tracePt t="162720" x="5651500" y="2397125"/>
          <p14:tracePt t="162729" x="5668963" y="2397125"/>
          <p14:tracePt t="162801" x="5684838" y="2397125"/>
          <p14:tracePt t="162809" x="5710238" y="2397125"/>
          <p14:tracePt t="162818" x="5719763" y="2397125"/>
          <p14:tracePt t="162825" x="5745163" y="2397125"/>
          <p14:tracePt t="162834" x="5753100" y="2397125"/>
          <p14:tracePt t="162913" x="5770563" y="2397125"/>
          <p14:tracePt t="162921" x="5788025" y="2405063"/>
          <p14:tracePt t="162930" x="5788025" y="2413000"/>
          <p14:tracePt t="162937" x="5803900" y="2422525"/>
          <p14:tracePt t="162945" x="5803900" y="2430463"/>
          <p14:tracePt t="163121" x="5821363" y="2438400"/>
          <p14:tracePt t="163457" x="5821363" y="2430463"/>
          <p14:tracePt t="163473" x="5821363" y="2413000"/>
          <p14:tracePt t="163489" x="5821363" y="2405063"/>
          <p14:tracePt t="163497" x="5821363" y="2397125"/>
          <p14:tracePt t="163505" x="5821363" y="2387600"/>
          <p14:tracePt t="163513" x="5821363" y="2379663"/>
          <p14:tracePt t="163545" x="5821363" y="2371725"/>
          <p14:tracePt t="163609" x="5821363" y="2354263"/>
          <p14:tracePt t="163625" x="5821363" y="2344738"/>
          <p14:tracePt t="163649" x="5821363" y="2336800"/>
          <p14:tracePt t="163657" x="5821363" y="2319338"/>
          <p14:tracePt t="163673" x="5821363" y="2311400"/>
          <p14:tracePt t="163681" x="5821363" y="2303463"/>
          <p14:tracePt t="163689" x="5821363" y="2286000"/>
          <p14:tracePt t="163705" x="5829300" y="2278063"/>
          <p14:tracePt t="163777" x="5821363" y="2278063"/>
          <p14:tracePt t="163785" x="5803900" y="2268538"/>
          <p14:tracePt t="163792" x="5788025" y="2252663"/>
          <p14:tracePt t="163801" x="5788025" y="2243138"/>
          <p14:tracePt t="163809" x="5788025" y="2235200"/>
          <p14:tracePt t="163818" x="5788025" y="2217738"/>
          <p14:tracePt t="163889" x="5788025" y="2209800"/>
          <p14:tracePt t="164033" x="5778500" y="2200275"/>
          <p14:tracePt t="164042" x="5770563" y="2184400"/>
          <p14:tracePt t="164057" x="5770563" y="2174875"/>
          <p14:tracePt t="164065" x="5761038" y="2166938"/>
          <p14:tracePt t="164113" x="5761038" y="2159000"/>
          <p14:tracePt t="164305" x="5753100" y="2149475"/>
          <p14:tracePt t="164321" x="5745163" y="2149475"/>
          <p14:tracePt t="164329" x="5735638" y="2149475"/>
          <p14:tracePt t="164345" x="5719763" y="2159000"/>
          <p14:tracePt t="164392" x="5719763" y="2174875"/>
          <p14:tracePt t="164408" x="5719763" y="2192338"/>
          <p14:tracePt t="164425" x="5719763" y="2200275"/>
          <p14:tracePt t="164434" x="5727700" y="2209800"/>
          <p14:tracePt t="164441" x="5727700" y="2227263"/>
          <p14:tracePt t="164449" x="5735638" y="2227263"/>
          <p14:tracePt t="164457" x="5753100" y="2243138"/>
          <p14:tracePt t="164466" x="5753100" y="2252663"/>
          <p14:tracePt t="164473" x="5778500" y="2260600"/>
          <p14:tracePt t="164480" x="5795963" y="2260600"/>
          <p14:tracePt t="164488" x="5813425" y="2278063"/>
          <p14:tracePt t="164496" x="5821363" y="2286000"/>
          <p14:tracePt t="164506" x="5838825" y="2293938"/>
          <p14:tracePt t="164514" x="5854700" y="2303463"/>
          <p14:tracePt t="164521" x="5872163" y="2303463"/>
          <p14:tracePt t="164529" x="5915025" y="2303463"/>
          <p14:tracePt t="164537" x="5948363" y="2303463"/>
          <p14:tracePt t="164545" x="5991225" y="2303463"/>
          <p14:tracePt t="164553" x="6034088" y="2303463"/>
          <p14:tracePt t="164562" x="6118225" y="2303463"/>
          <p14:tracePt t="164570" x="6211888" y="2303463"/>
          <p14:tracePt t="164577" x="6330950" y="2303463"/>
          <p14:tracePt t="164586" x="6442075" y="2303463"/>
          <p14:tracePt t="164593" x="6543675" y="2303463"/>
          <p14:tracePt t="164602" x="6637338" y="2303463"/>
          <p14:tracePt t="164609" x="6721475" y="2303463"/>
          <p14:tracePt t="164619" x="6799263" y="2303463"/>
          <p14:tracePt t="164625" x="6840538" y="2303463"/>
          <p14:tracePt t="164633" x="6883400" y="2311400"/>
          <p14:tracePt t="164641" x="6891338" y="2311400"/>
          <p14:tracePt t="164650" x="6908800" y="2311400"/>
          <p14:tracePt t="164794" x="6916738" y="2311400"/>
          <p14:tracePt t="164865" x="6926263" y="2311400"/>
          <p14:tracePt t="165361" x="6926263" y="2319338"/>
          <p14:tracePt t="165369" x="6926263" y="2328863"/>
          <p14:tracePt t="165377" x="6926263" y="2344738"/>
          <p14:tracePt t="165386" x="6943725" y="2371725"/>
          <p14:tracePt t="165392" x="6959600" y="2397125"/>
          <p14:tracePt t="165403" x="6985000" y="2413000"/>
          <p14:tracePt t="165408" x="7019925" y="2438400"/>
          <p14:tracePt t="165419" x="7035800" y="2455863"/>
          <p14:tracePt t="165425" x="7070725" y="2481263"/>
          <p14:tracePt t="165434" x="7078663" y="2481263"/>
          <p14:tracePt t="165457" x="7088188" y="2489200"/>
          <p14:tracePt t="165481" x="7096125" y="2506663"/>
          <p14:tracePt t="165504" x="7104063" y="2506663"/>
          <p14:tracePt t="165513" x="7104063" y="2516188"/>
          <p14:tracePt t="165793" x="7113588" y="2516188"/>
          <p14:tracePt t="165802" x="7146925" y="2506663"/>
          <p14:tracePt t="165809" x="7180263" y="2489200"/>
          <p14:tracePt t="165817" x="7197725" y="2481263"/>
          <p14:tracePt t="165825" x="7205663" y="2481263"/>
          <p14:tracePt t="165834" x="7215188" y="2463800"/>
          <p14:tracePt t="165841" x="7223125" y="2455863"/>
          <p14:tracePt t="165850" x="7232650" y="2447925"/>
          <p14:tracePt t="165857" x="7240588" y="2447925"/>
          <p14:tracePt t="165865" x="7248525" y="2430463"/>
          <p14:tracePt t="165899" x="7248525" y="2422525"/>
          <p14:tracePt t="165905" x="7248525" y="2413000"/>
          <p14:tracePt t="165921" x="7248525" y="2405063"/>
          <p14:tracePt t="165937" x="7248525" y="2397125"/>
          <p14:tracePt t="165945" x="7248525" y="2379663"/>
          <p14:tracePt t="165960" x="7248525" y="2362200"/>
          <p14:tracePt t="165969" x="7240588" y="2354263"/>
          <p14:tracePt t="165977" x="7232650" y="2344738"/>
          <p14:tracePt t="165986" x="7223125" y="2336800"/>
          <p14:tracePt t="166090" x="7248525" y="2336800"/>
          <p14:tracePt t="166097" x="7265988" y="2344738"/>
          <p14:tracePt t="166104" x="7316788" y="2362200"/>
          <p14:tracePt t="166114" x="7359650" y="2379663"/>
          <p14:tracePt t="166121" x="7427913" y="2413000"/>
          <p14:tracePt t="166129" x="7486650" y="2413000"/>
          <p14:tracePt t="166138" x="7529513" y="2438400"/>
          <p14:tracePt t="166145" x="7580313" y="2463800"/>
          <p14:tracePt t="166153" x="7613650" y="2489200"/>
          <p14:tracePt t="166161" x="7648575" y="2498725"/>
          <p14:tracePt t="166170" x="7691438" y="2524125"/>
          <p14:tracePt t="166177" x="7699375" y="2541588"/>
          <p14:tracePt t="166186" x="7724775" y="2566988"/>
          <p14:tracePt t="166193" x="7732713" y="2574925"/>
          <p14:tracePt t="166201" x="7742238" y="2592388"/>
          <p14:tracePt t="166209" x="7742238" y="2617788"/>
          <p14:tracePt t="166217" x="7758113" y="2633663"/>
          <p14:tracePt t="166225" x="7767638" y="2668588"/>
          <p14:tracePt t="166237" x="7783513" y="2719388"/>
          <p14:tracePt t="166240" x="7810500" y="2770188"/>
          <p14:tracePt t="166250" x="7835900" y="2813050"/>
          <p14:tracePt t="166257" x="7843838" y="2889250"/>
          <p14:tracePt t="166265" x="7851775" y="2932113"/>
          <p14:tracePt t="166273" x="7851775" y="2982913"/>
          <p14:tracePt t="166281" x="7851775" y="3033713"/>
          <p14:tracePt t="166289" x="7851775" y="3084513"/>
          <p14:tracePt t="166297" x="7826375" y="3127375"/>
          <p14:tracePt t="166305" x="7775575" y="3170238"/>
          <p14:tracePt t="166313" x="7742238" y="3211513"/>
          <p14:tracePt t="166321" x="7707313" y="3228975"/>
          <p14:tracePt t="166328" x="7656513" y="3238500"/>
          <p14:tracePt t="166337" x="7613650" y="3263900"/>
          <p14:tracePt t="166345" x="7580313" y="3271838"/>
          <p14:tracePt t="166354" x="7512050" y="3305175"/>
          <p14:tracePt t="166362" x="7494588" y="3314700"/>
          <p14:tracePt t="166369" x="7461250" y="3330575"/>
          <p14:tracePt t="166377" x="7443788" y="3340100"/>
          <p14:tracePt t="166385" x="7427913" y="3355975"/>
          <p14:tracePt t="166393" x="7418388" y="3373438"/>
          <p14:tracePt t="166402" x="7402513" y="3398838"/>
          <p14:tracePt t="166408" x="7392988" y="3416300"/>
          <p14:tracePt t="166417" x="7392988" y="3441700"/>
          <p14:tracePt t="166425" x="7359650" y="3492500"/>
          <p14:tracePt t="166434" x="7342188" y="3527425"/>
          <p14:tracePt t="166441" x="7299325" y="3578225"/>
          <p14:tracePt t="166450" x="7265988" y="3629025"/>
          <p14:tracePt t="166457" x="7223125" y="3679825"/>
          <p14:tracePt t="166465" x="7154863" y="3738563"/>
          <p14:tracePt t="166473" x="7088188" y="3790950"/>
          <p14:tracePt t="166481" x="7019925" y="3883025"/>
          <p14:tracePt t="166489" x="6951663" y="3951288"/>
          <p14:tracePt t="166497" x="6900863" y="4027488"/>
          <p14:tracePt t="166505" x="6815138" y="4130675"/>
          <p14:tracePt t="166513" x="6746875" y="4224338"/>
          <p14:tracePt t="166521" x="6688138" y="4341813"/>
          <p14:tracePt t="166529" x="6619875" y="4452938"/>
          <p14:tracePt t="166537" x="6543675" y="4579938"/>
          <p14:tracePt t="166545" x="6442075" y="4708525"/>
          <p14:tracePt t="166554" x="6330950" y="4886325"/>
          <p14:tracePt t="166561" x="6246813" y="5005388"/>
          <p14:tracePt t="166570" x="6153150" y="5183188"/>
          <p14:tracePt t="166577" x="6084888" y="5337175"/>
          <p14:tracePt t="166586" x="6024563" y="5456238"/>
          <p14:tracePt t="166593" x="5965825" y="5608638"/>
          <p14:tracePt t="166602" x="5905500" y="5694363"/>
          <p14:tracePt t="166609" x="5803900" y="5821363"/>
          <p14:tracePt t="166617" x="5761038" y="5897563"/>
          <p14:tracePt t="166625" x="5735638" y="5922963"/>
          <p14:tracePt t="166634" x="5694363" y="5999163"/>
          <p14:tracePt t="166641" x="5668963" y="6024563"/>
          <p14:tracePt t="166651" x="5591175" y="6059488"/>
          <p14:tracePt t="166657" x="5549900" y="6067425"/>
          <p14:tracePt t="166665" x="5472113" y="6084888"/>
          <p14:tracePt t="166673" x="5362575" y="6110288"/>
          <p14:tracePt t="166681" x="5243513" y="6118225"/>
          <p14:tracePt t="166689" x="5157788" y="6118225"/>
          <p14:tracePt t="166697" x="5048250" y="6118225"/>
          <p14:tracePt t="166705" x="4946650" y="6118225"/>
          <p14:tracePt t="166712" x="4835525" y="6102350"/>
          <p14:tracePt t="166721" x="4775200" y="6102350"/>
          <p14:tracePt t="166729" x="4699000" y="6084888"/>
          <p14:tracePt t="166736" x="4640263" y="6067425"/>
          <p14:tracePt t="166745" x="4597400" y="6067425"/>
          <p14:tracePt t="166753" x="4554538" y="6067425"/>
          <p14:tracePt t="166761" x="4503738" y="6067425"/>
          <p14:tracePt t="166770" x="4495800" y="6067425"/>
          <p14:tracePt t="166777" x="4460875" y="6067425"/>
          <p14:tracePt t="166786" x="4427538" y="6059488"/>
          <p14:tracePt t="166793" x="4419600" y="6059488"/>
          <p14:tracePt t="166801" x="4376738" y="6049963"/>
          <p14:tracePt t="166809" x="4341813" y="6042025"/>
          <p14:tracePt t="166817" x="4275138" y="6008688"/>
          <p14:tracePt t="166825" x="4232275" y="5991225"/>
          <p14:tracePt t="166835" x="4138613" y="5932488"/>
          <p14:tracePt t="166841" x="4062413" y="5889625"/>
          <p14:tracePt t="166850" x="3943350" y="5813425"/>
          <p14:tracePt t="166857" x="3781425" y="5727700"/>
          <p14:tracePt t="166865" x="3611563" y="5626100"/>
          <p14:tracePt t="166873" x="3492500" y="5557838"/>
          <p14:tracePt t="166881" x="3382963" y="5497513"/>
          <p14:tracePt t="166889" x="3238500" y="5405438"/>
          <p14:tracePt t="166897" x="3135313" y="5337175"/>
          <p14:tracePt t="166905" x="3067050" y="5286375"/>
          <p14:tracePt t="166913" x="3008313" y="5243513"/>
          <p14:tracePt t="166921" x="2957513" y="5192713"/>
          <p14:tracePt t="166929" x="2914650" y="5149850"/>
          <p14:tracePt t="166937" x="2897188" y="5073650"/>
          <p14:tracePt t="166945" x="2863850" y="4997450"/>
          <p14:tracePt t="166953" x="2855913" y="4929188"/>
          <p14:tracePt t="166961" x="2820988" y="4835525"/>
          <p14:tracePt t="166970" x="2795588" y="4733925"/>
          <p14:tracePt t="166977" x="2762250" y="4622800"/>
          <p14:tracePt t="166986" x="2744788" y="4503738"/>
          <p14:tracePt t="167005" x="2701925" y="4197350"/>
          <p14:tracePt t="167008" x="2676525" y="4019550"/>
          <p14:tracePt t="167017" x="2643188" y="3798888"/>
          <p14:tracePt t="167024" x="2625725" y="3535363"/>
          <p14:tracePt t="167033" x="2600325" y="3289300"/>
          <p14:tracePt t="167040" x="2566988" y="3041650"/>
          <p14:tracePt t="167048" x="2566988" y="2778125"/>
          <p14:tracePt t="167056" x="2549525" y="2516188"/>
          <p14:tracePt t="167064" x="2549525" y="2252663"/>
          <p14:tracePt t="167072" x="2549525" y="2047875"/>
          <p14:tracePt t="167082" x="2566988" y="1860550"/>
          <p14:tracePt t="167089" x="2625725" y="1758950"/>
          <p14:tracePt t="167097" x="2701925" y="1649413"/>
          <p14:tracePt t="167105" x="2795588" y="1555750"/>
          <p14:tracePt t="167113" x="2906713" y="1495425"/>
          <p14:tracePt t="167121" x="3041650" y="1427163"/>
          <p14:tracePt t="167129" x="3160713" y="1368425"/>
          <p14:tracePt t="167136" x="3314700" y="1292225"/>
          <p14:tracePt t="167144" x="3449638" y="1231900"/>
          <p14:tracePt t="167153" x="3552825" y="1155700"/>
          <p14:tracePt t="167161" x="3671888" y="1069975"/>
          <p14:tracePt t="167171" x="3781425" y="993775"/>
          <p14:tracePt t="167176" x="3900488" y="917575"/>
          <p14:tracePt t="167185" x="4037013" y="833438"/>
          <p14:tracePt t="167193" x="4156075" y="773113"/>
          <p14:tracePt t="167201" x="4325938" y="696913"/>
          <p14:tracePt t="167209" x="4529138" y="636588"/>
          <p14:tracePt t="167217" x="4691063" y="569913"/>
          <p14:tracePt t="167225" x="4835525" y="544513"/>
          <p14:tracePt t="167234" x="4987925" y="519113"/>
          <p14:tracePt t="167241" x="5149850" y="509588"/>
          <p14:tracePt t="167251" x="5286375" y="501650"/>
          <p14:tracePt t="167257" x="5430838" y="501650"/>
          <p14:tracePt t="167265" x="5557838" y="484188"/>
          <p14:tracePt t="167273" x="5684838" y="484188"/>
          <p14:tracePt t="167281" x="5813425" y="484188"/>
          <p14:tracePt t="167288" x="5922963" y="484188"/>
          <p14:tracePt t="167296" x="6008688" y="484188"/>
          <p14:tracePt t="167305" x="6076950" y="484188"/>
          <p14:tracePt t="167313" x="6169025" y="509588"/>
          <p14:tracePt t="167321" x="6254750" y="544513"/>
          <p14:tracePt t="167329" x="6348413" y="577850"/>
          <p14:tracePt t="167337" x="6450013" y="636588"/>
          <p14:tracePt t="167345" x="6586538" y="714375"/>
          <p14:tracePt t="167354" x="6705600" y="781050"/>
          <p14:tracePt t="167360" x="6883400" y="892175"/>
          <p14:tracePt t="167370" x="7061200" y="1011238"/>
          <p14:tracePt t="167377" x="7180263" y="1104900"/>
          <p14:tracePt t="167386" x="7392988" y="1292225"/>
          <p14:tracePt t="167393" x="7580313" y="1444625"/>
          <p14:tracePt t="167401" x="7716838" y="1563688"/>
          <p14:tracePt t="167409" x="7810500" y="1665288"/>
          <p14:tracePt t="167417" x="7912100" y="1758950"/>
          <p14:tracePt t="167425" x="8021638" y="1860550"/>
          <p14:tracePt t="167435" x="8115300" y="1938338"/>
          <p14:tracePt t="167440" x="8166100" y="2030413"/>
          <p14:tracePt t="167449" x="8201025" y="2108200"/>
          <p14:tracePt t="167457" x="8234363" y="2192338"/>
          <p14:tracePt t="167465" x="8251825" y="2311400"/>
          <p14:tracePt t="167473" x="8259763" y="2422525"/>
          <p14:tracePt t="167480" x="8259763" y="2532063"/>
          <p14:tracePt t="167488" x="8259763" y="2660650"/>
          <p14:tracePt t="167496" x="8259763" y="2778125"/>
          <p14:tracePt t="167504" x="8234363" y="2906713"/>
          <p14:tracePt t="167512" x="8208963" y="2990850"/>
          <p14:tracePt t="167520" x="8175625" y="3094038"/>
          <p14:tracePt t="167528" x="8158163" y="3186113"/>
          <p14:tracePt t="167537" x="8124825" y="3263900"/>
          <p14:tracePt t="167544" x="8089900" y="3305175"/>
          <p14:tracePt t="167554" x="8047038" y="3355975"/>
          <p14:tracePt t="167560" x="7996238" y="3398838"/>
          <p14:tracePt t="167570" x="7980363" y="3408363"/>
          <p14:tracePt t="167576" x="7945438" y="3424238"/>
          <p14:tracePt t="167586" x="7877175" y="3449638"/>
          <p14:tracePt t="167592" x="7810500" y="3459163"/>
          <p14:tracePt t="167602" x="7666038" y="3459163"/>
          <p14:tracePt t="167609" x="7572375" y="3467100"/>
          <p14:tracePt t="167617" x="7529513" y="3459163"/>
          <p14:tracePt t="167625" x="7529513" y="3449638"/>
          <p14:tracePt t="167976" x="7521575" y="3449638"/>
          <p14:tracePt t="167993" x="7512050" y="3459163"/>
          <p14:tracePt t="168001" x="7512050" y="3492500"/>
          <p14:tracePt t="168009" x="7521575" y="3502025"/>
          <p14:tracePt t="168017" x="7546975" y="3509963"/>
          <p14:tracePt t="168025" x="7562850" y="3517900"/>
          <p14:tracePt t="168034" x="7580313" y="3527425"/>
          <p14:tracePt t="168041" x="7597775" y="3543300"/>
          <p14:tracePt t="168049" x="7605713" y="3543300"/>
          <p14:tracePt t="168056" x="7613650" y="3552825"/>
          <p14:tracePt t="168073" x="7623175" y="3560763"/>
          <p14:tracePt t="168209" x="7648575" y="3568700"/>
          <p14:tracePt t="168217" x="7691438" y="3578225"/>
          <p14:tracePt t="168225" x="7707313" y="3586163"/>
          <p14:tracePt t="168233" x="7732713" y="3586163"/>
          <p14:tracePt t="168249" x="7750175" y="3594100"/>
          <p14:tracePt t="168256" x="7758113" y="3603625"/>
          <p14:tracePt t="168273" x="7775575" y="3611563"/>
          <p14:tracePt t="168289" x="7793038" y="3611563"/>
          <p14:tracePt t="168297" x="7800975" y="3611563"/>
          <p14:tracePt t="168312" x="7800975" y="3619500"/>
          <p14:tracePt t="168321" x="7826375" y="3629025"/>
          <p14:tracePt t="168329" x="7826375" y="3636963"/>
          <p14:tracePt t="168337" x="7843838" y="3671888"/>
          <p14:tracePt t="168345" x="7851775" y="3705225"/>
          <p14:tracePt t="168355" x="7869238" y="3730625"/>
          <p14:tracePt t="168360" x="7869238" y="3748088"/>
          <p14:tracePt t="168371" x="7869238" y="3756025"/>
          <p14:tracePt t="168393" x="7869238" y="3763963"/>
          <p14:tracePt t="168481" x="7869238" y="3781425"/>
          <p14:tracePt t="168489" x="7869238" y="3790950"/>
          <p14:tracePt t="168496" x="7843838" y="3806825"/>
          <p14:tracePt t="168504" x="7793038" y="3824288"/>
          <p14:tracePt t="168513" x="7767638" y="3832225"/>
          <p14:tracePt t="168521" x="7724775" y="3832225"/>
          <p14:tracePt t="168529" x="7699375" y="3832225"/>
          <p14:tracePt t="168538" x="7691438" y="3832225"/>
          <p14:tracePt t="168561" x="7681913" y="3832225"/>
          <p14:tracePt t="168586" x="7673975" y="3832225"/>
          <p14:tracePt t="168593" x="7666038" y="3832225"/>
          <p14:tracePt t="168609" x="7656513" y="3824288"/>
          <p14:tracePt t="168633" x="7656513" y="3816350"/>
          <p14:tracePt t="168777" x="7648575" y="3816350"/>
          <p14:tracePt t="168787" x="7631113" y="3816350"/>
          <p14:tracePt t="168793" x="7588250" y="3816350"/>
          <p14:tracePt t="168801" x="7537450" y="3841750"/>
          <p14:tracePt t="168809" x="7512050" y="3867150"/>
          <p14:tracePt t="168818" x="7494588" y="3875088"/>
          <p14:tracePt t="168825" x="7478713" y="3900488"/>
          <p14:tracePt t="168833" x="7443788" y="3925888"/>
          <p14:tracePt t="168841" x="7410450" y="3951288"/>
          <p14:tracePt t="168849" x="7334250" y="3986213"/>
          <p14:tracePt t="168857" x="7273925" y="4002088"/>
          <p14:tracePt t="168865" x="7205663" y="4044950"/>
          <p14:tracePt t="168873" x="7121525" y="4079875"/>
          <p14:tracePt t="168890" x="6985000" y="4130675"/>
          <p14:tracePt t="168897" x="6908800" y="4138613"/>
          <p14:tracePt t="168904" x="6850063" y="4164013"/>
          <p14:tracePt t="168913" x="6789738" y="4164013"/>
          <p14:tracePt t="168921" x="6731000" y="4181475"/>
          <p14:tracePt t="168929" x="6670675" y="4189413"/>
          <p14:tracePt t="168937" x="6586538" y="4189413"/>
          <p14:tracePt t="168945" x="6526213" y="4206875"/>
          <p14:tracePt t="168954" x="6424613" y="4214813"/>
          <p14:tracePt t="168961" x="6323013" y="4240213"/>
          <p14:tracePt t="168970" x="6221413" y="4249738"/>
          <p14:tracePt t="168977" x="6076950" y="4283075"/>
          <p14:tracePt t="168987" x="5948363" y="4308475"/>
          <p14:tracePt t="168992" x="5727700" y="4333875"/>
          <p14:tracePt t="169002" x="5294313" y="4333875"/>
          <p14:tracePt t="169009" x="4911725" y="4368800"/>
          <p14:tracePt t="169018" x="4445000" y="4394200"/>
          <p14:tracePt t="169025" x="3925888" y="4410075"/>
          <p14:tracePt t="169033" x="3636963" y="4410075"/>
          <p14:tracePt t="169041" x="3492500" y="4394200"/>
          <p14:tracePt t="169049" x="3433763" y="4376738"/>
          <p14:tracePt t="169209" x="3408363" y="4351338"/>
          <p14:tracePt t="169345" x="3365500" y="4368800"/>
          <p14:tracePt t="169354" x="3271838" y="4452938"/>
          <p14:tracePt t="169361" x="3135313" y="4538663"/>
          <p14:tracePt t="169370" x="3059113" y="4605338"/>
          <p14:tracePt t="169377" x="2990850" y="4648200"/>
          <p14:tracePt t="169386" x="2957513" y="4691063"/>
          <p14:tracePt t="169392" x="2949575" y="4708525"/>
          <p14:tracePt t="169401" x="2949575" y="4749800"/>
          <p14:tracePt t="169409" x="2949575" y="4775200"/>
          <p14:tracePt t="169418" x="2949575" y="4835525"/>
          <p14:tracePt t="169425" x="2957513" y="4860925"/>
          <p14:tracePt t="169433" x="2965450" y="4894263"/>
          <p14:tracePt t="169441" x="2974975" y="4954588"/>
          <p14:tracePt t="169449" x="2982913" y="4987925"/>
          <p14:tracePt t="169457" x="2982913" y="5022850"/>
          <p14:tracePt t="169464" x="2982913" y="5030788"/>
          <p14:tracePt t="169472" x="2982913" y="5064125"/>
          <p14:tracePt t="169480" x="2982913" y="5091113"/>
          <p14:tracePt t="169488" x="2957513" y="5116513"/>
          <p14:tracePt t="169498" x="2906713" y="5157788"/>
          <p14:tracePt t="169505" x="2830513" y="5175250"/>
          <p14:tracePt t="169513" x="2744788" y="5226050"/>
          <p14:tracePt t="169521" x="2676525" y="5251450"/>
          <p14:tracePt t="169529" x="2574925" y="5286375"/>
          <p14:tracePt t="169539" x="2498725" y="5319713"/>
          <p14:tracePt t="169545" x="2422525" y="5345113"/>
          <p14:tracePt t="169555" x="2387600" y="5362575"/>
          <p14:tracePt t="169561" x="2354263" y="5380038"/>
          <p14:tracePt t="169571" x="2328863" y="5387975"/>
          <p14:tracePt t="169576" x="2293938" y="5413375"/>
          <p14:tracePt t="169585" x="2278063" y="5430838"/>
          <p14:tracePt t="169593" x="2278063" y="5438775"/>
          <p14:tracePt t="169602" x="2252663" y="5464175"/>
          <p14:tracePt t="169609" x="2235200" y="5489575"/>
          <p14:tracePt t="169618" x="2200275" y="5514975"/>
          <p14:tracePt t="169625" x="2159000" y="5540375"/>
          <p14:tracePt t="169633" x="2098675" y="5583238"/>
          <p14:tracePt t="169641" x="2022475" y="5626100"/>
          <p14:tracePt t="169649" x="1946275" y="5659438"/>
          <p14:tracePt t="169656" x="1895475" y="5694363"/>
          <p14:tracePt t="169665" x="1776413" y="5735638"/>
          <p14:tracePt t="169673" x="1716088" y="5761038"/>
          <p14:tracePt t="169681" x="1622425" y="5803900"/>
          <p14:tracePt t="169689" x="1538288" y="5838825"/>
          <p14:tracePt t="169697" x="1477963" y="5872163"/>
          <p14:tracePt t="169705" x="1427163" y="5897563"/>
          <p14:tracePt t="169713" x="1401763" y="5915025"/>
          <p14:tracePt t="169721" x="1376363" y="5922963"/>
          <p14:tracePt t="169729" x="1350963" y="5940425"/>
          <p14:tracePt t="169738" x="1343025" y="5957888"/>
          <p14:tracePt t="169745" x="1317625" y="5965825"/>
          <p14:tracePt t="169754" x="1300163" y="5983288"/>
          <p14:tracePt t="169760" x="1282700" y="5999163"/>
          <p14:tracePt t="169771" x="1257300" y="6024563"/>
          <p14:tracePt t="169776" x="1223963" y="6042025"/>
          <p14:tracePt t="169785" x="1189038" y="6067425"/>
          <p14:tracePt t="169793" x="1163638" y="6084888"/>
          <p14:tracePt t="169802" x="1130300" y="6110288"/>
          <p14:tracePt t="169809" x="1096963" y="6127750"/>
          <p14:tracePt t="169816" x="1069975" y="6153150"/>
          <p14:tracePt t="169826" x="1036638" y="6178550"/>
          <p14:tracePt t="169833" x="1011238" y="6194425"/>
          <p14:tracePt t="169840" x="985838" y="6211888"/>
          <p14:tracePt t="169849" x="960438" y="6221413"/>
          <p14:tracePt t="169857" x="952500" y="6237288"/>
          <p14:tracePt t="169865" x="925513" y="6246813"/>
          <p14:tracePt t="169873" x="900113" y="6254750"/>
          <p14:tracePt t="169890" x="858838" y="6272213"/>
          <p14:tracePt t="169897" x="833438" y="6272213"/>
          <p14:tracePt t="169904" x="808038" y="6272213"/>
          <p14:tracePt t="169913" x="798513" y="6272213"/>
          <p14:tracePt t="169921" x="765175" y="6272213"/>
          <p14:tracePt t="169929" x="730250" y="6272213"/>
          <p14:tracePt t="169938" x="688975" y="6262688"/>
          <p14:tracePt t="169945" x="671513" y="6254750"/>
          <p14:tracePt t="169954" x="636588" y="6229350"/>
          <p14:tracePt t="169961" x="585788" y="6186488"/>
          <p14:tracePt t="169969" x="569913" y="6153150"/>
          <p14:tracePt t="169976" x="527050" y="6084888"/>
          <p14:tracePt t="169986" x="484188" y="6024563"/>
          <p14:tracePt t="169993" x="433388" y="5957888"/>
          <p14:tracePt t="170002" x="374650" y="5880100"/>
          <p14:tracePt t="170008" x="306388" y="5788025"/>
          <p14:tracePt t="170017" x="263525" y="5719763"/>
          <p14:tracePt t="170024" x="246063" y="5659438"/>
          <p14:tracePt t="170033" x="195263" y="5600700"/>
          <p14:tracePt t="170041" x="169863" y="5532438"/>
          <p14:tracePt t="170048" x="152400" y="5489575"/>
          <p14:tracePt t="170056" x="136525" y="5438775"/>
          <p14:tracePt t="170064" x="111125" y="5353050"/>
          <p14:tracePt t="170073" x="111125" y="5276850"/>
          <p14:tracePt t="170081" x="111125" y="5192713"/>
          <p14:tracePt t="170088" x="111125" y="5124450"/>
          <p14:tracePt t="170096" x="111125" y="5038725"/>
          <p14:tracePt t="170104" x="111125" y="4962525"/>
          <p14:tracePt t="170112" x="111125" y="4894263"/>
          <p14:tracePt t="170121" x="111125" y="4827588"/>
          <p14:tracePt t="170128" x="111125" y="4767263"/>
          <p14:tracePt t="170139" x="119063" y="4716463"/>
          <p14:tracePt t="170145" x="127000" y="4683125"/>
          <p14:tracePt t="170155" x="144463" y="4665663"/>
          <p14:tracePt t="170160" x="144463" y="4648200"/>
          <p14:tracePt t="170171" x="144463" y="4630738"/>
          <p14:tracePt t="170177" x="144463" y="4622800"/>
          <p14:tracePt t="170186" x="144463" y="4605338"/>
          <p14:tracePt t="170193" x="144463" y="4589463"/>
          <p14:tracePt t="170202" x="136525" y="4579938"/>
          <p14:tracePt t="170209" x="127000" y="4572000"/>
          <p14:tracePt t="170220" x="119063" y="4564063"/>
          <p14:tracePt t="170257" x="111125" y="4564063"/>
          <p14:tracePt t="170265" x="93663" y="4564063"/>
          <p14:tracePt t="170296" x="85725" y="4564063"/>
          <p14:tracePt t="170369" x="76200" y="4554538"/>
          <p14:tracePt t="170377" x="76200" y="4546600"/>
          <p14:tracePt t="170385" x="76200" y="4529138"/>
          <p14:tracePt t="170393" x="76200" y="4503738"/>
          <p14:tracePt t="170402" x="76200" y="4495800"/>
          <p14:tracePt t="170408" x="76200" y="4478338"/>
          <p14:tracePt t="170416" x="76200" y="4460875"/>
          <p14:tracePt t="170425" x="85725" y="4435475"/>
          <p14:tracePt t="170433" x="93663" y="4419600"/>
          <p14:tracePt t="170441" x="101600" y="4402138"/>
          <p14:tracePt t="170449" x="111125" y="4376738"/>
          <p14:tracePt t="170457" x="111125" y="4359275"/>
          <p14:tracePt t="170465" x="119063" y="4341813"/>
          <p14:tracePt t="170473" x="119063" y="4325938"/>
          <p14:tracePt t="170481" x="119063" y="4316413"/>
          <p14:tracePt t="170488" x="119063" y="4308475"/>
          <p14:tracePt t="170497" x="119063" y="4300538"/>
          <p14:tracePt t="170504" x="127000" y="4291013"/>
          <p14:tracePt t="170577" x="127000" y="4283075"/>
          <p14:tracePt t="170593" x="136525" y="4275138"/>
          <p14:tracePt t="170601" x="144463" y="4265613"/>
          <p14:tracePt t="170617" x="144463" y="4257675"/>
          <p14:tracePt t="170624" x="144463" y="4249738"/>
          <p14:tracePt t="170641" x="152400" y="4240213"/>
          <p14:tracePt t="170657" x="177800" y="4232275"/>
          <p14:tracePt t="170665" x="187325" y="4232275"/>
          <p14:tracePt t="170673" x="220663" y="4224338"/>
          <p14:tracePt t="170681" x="306388" y="4197350"/>
          <p14:tracePt t="170688" x="441325" y="4138613"/>
          <p14:tracePt t="170697" x="595313" y="4079875"/>
          <p14:tracePt t="170705" x="765175" y="3976688"/>
          <p14:tracePt t="170713" x="985838" y="3849688"/>
          <p14:tracePt t="170721" x="1189038" y="3722688"/>
          <p14:tracePt t="170729" x="1376363" y="3619500"/>
          <p14:tracePt t="170738" x="1614488" y="3449638"/>
          <p14:tracePt t="170745" x="1878013" y="3238500"/>
          <p14:tracePt t="170755" x="2124075" y="3051175"/>
          <p14:tracePt t="170761" x="2463800" y="2820988"/>
          <p14:tracePt t="170770" x="2932113" y="2633663"/>
          <p14:tracePt t="170777" x="3467100" y="2405063"/>
          <p14:tracePt t="170786" x="4146550" y="2227263"/>
          <p14:tracePt t="170793" x="4919663" y="2022475"/>
          <p14:tracePt t="170802" x="5694363" y="1870075"/>
          <p14:tracePt t="170809" x="6399213" y="1733550"/>
          <p14:tracePt t="170817" x="7197725" y="1530350"/>
          <p14:tracePt t="170825" x="7851775" y="1393825"/>
          <p14:tracePt t="170833" x="8302625" y="1300163"/>
          <p14:tracePt t="170841" x="8710613" y="1163638"/>
          <p14:tracePt t="170849" x="8966200" y="1112838"/>
          <p14:tracePt t="170856" x="9085263" y="1069975"/>
          <p14:tracePt t="170914" x="9007475" y="1028700"/>
          <p14:tracePt t="170921" x="8888413" y="1044575"/>
          <p14:tracePt t="170929" x="8769350" y="1087438"/>
          <p14:tracePt t="170938" x="8659813" y="1112838"/>
          <p14:tracePt t="170945" x="8540750" y="1173163"/>
          <p14:tracePt t="170954" x="8439150" y="1216025"/>
          <p14:tracePt t="170961" x="8370888" y="1257300"/>
          <p14:tracePt t="170969" x="8285163" y="1317625"/>
          <p14:tracePt t="170977" x="8201025" y="1368425"/>
          <p14:tracePt t="170986" x="8115300" y="1427163"/>
          <p14:tracePt t="170993" x="7996238" y="1504950"/>
          <p14:tracePt t="171002" x="7886700" y="1555750"/>
          <p14:tracePt t="171009" x="7783513" y="1614488"/>
          <p14:tracePt t="171017" x="7691438" y="1665288"/>
          <p14:tracePt t="171025" x="7623175" y="1682750"/>
          <p14:tracePt t="171033" x="7529513" y="1725613"/>
          <p14:tracePt t="171041" x="7453313" y="1751013"/>
          <p14:tracePt t="171049" x="7350125" y="1784350"/>
          <p14:tracePt t="171057" x="7265988" y="1801813"/>
          <p14:tracePt t="171065" x="7205663" y="1801813"/>
          <p14:tracePt t="171073" x="7129463" y="1827213"/>
          <p14:tracePt t="171081" x="7070725" y="1835150"/>
          <p14:tracePt t="171089" x="7010400" y="1844675"/>
          <p14:tracePt t="171097" x="7002463" y="1844675"/>
          <p14:tracePt t="171106" x="6994525" y="1844675"/>
          <p14:tracePt t="171154" x="6977063" y="1852613"/>
          <p14:tracePt t="171249" x="7010400" y="1827213"/>
          <p14:tracePt t="171257" x="7078663" y="1784350"/>
          <p14:tracePt t="171265" x="7129463" y="1766888"/>
          <p14:tracePt t="171273" x="7172325" y="1733550"/>
          <p14:tracePt t="171281" x="7223125" y="1716088"/>
          <p14:tracePt t="171289" x="7240588" y="1716088"/>
          <p14:tracePt t="171425" x="7240588" y="1700213"/>
          <p14:tracePt t="171513" x="7240588" y="1690688"/>
          <p14:tracePt t="171522" x="7215188" y="1690688"/>
          <p14:tracePt t="171528" x="7113588" y="1690688"/>
          <p14:tracePt t="171538" x="6959600" y="1690688"/>
          <p14:tracePt t="171545" x="6807200" y="1690688"/>
          <p14:tracePt t="171553" x="6645275" y="1716088"/>
          <p14:tracePt t="171561" x="6424613" y="1758950"/>
          <p14:tracePt t="171570" x="6118225" y="1809750"/>
          <p14:tracePt t="171576" x="5719763" y="1911350"/>
          <p14:tracePt t="171586" x="5456238" y="1989138"/>
          <p14:tracePt t="171593" x="5183188" y="2108200"/>
          <p14:tracePt t="171602" x="4903788" y="2252663"/>
          <p14:tracePt t="171609" x="4622800" y="2405063"/>
          <p14:tracePt t="171617" x="4283075" y="2592388"/>
          <p14:tracePt t="171625" x="3867150" y="2813050"/>
          <p14:tracePt t="171632" x="3492500" y="3051175"/>
          <p14:tracePt t="171641" x="3101975" y="3271838"/>
          <p14:tracePt t="171649" x="2693988" y="3398838"/>
          <p14:tracePt t="171657" x="2303463" y="3578225"/>
          <p14:tracePt t="171665" x="1946275" y="3748088"/>
          <p14:tracePt t="171673" x="1622425" y="3857625"/>
          <p14:tracePt t="171680" x="1360488" y="3917950"/>
          <p14:tracePt t="171689" x="1096963" y="4002088"/>
          <p14:tracePt t="171697" x="892175" y="4079875"/>
          <p14:tracePt t="171705" x="765175" y="4105275"/>
          <p14:tracePt t="171713" x="654050" y="4156075"/>
          <p14:tracePt t="171722" x="595313" y="4214813"/>
          <p14:tracePt t="171729" x="509588" y="4291013"/>
          <p14:tracePt t="171738" x="458788" y="4359275"/>
          <p14:tracePt t="171745" x="407988" y="4410075"/>
          <p14:tracePt t="171755" x="374650" y="4470400"/>
          <p14:tracePt t="171761" x="357188" y="4546600"/>
          <p14:tracePt t="171770" x="322263" y="4622800"/>
          <p14:tracePt t="171777" x="288925" y="4673600"/>
          <p14:tracePt t="171786" x="238125" y="4733925"/>
          <p14:tracePt t="171792" x="195263" y="4775200"/>
          <p14:tracePt t="171800" x="161925" y="4818063"/>
          <p14:tracePt t="171809" x="136525" y="4835525"/>
          <p14:tracePt t="171817" x="76200" y="4868863"/>
          <p14:tracePt t="171825" x="58738" y="4878388"/>
          <p14:tracePt t="171833" x="17463" y="4886325"/>
          <p14:tracePt t="171978" x="50800" y="4146550"/>
          <p14:tracePt t="171985" x="58738" y="4095750"/>
          <p14:tracePt t="171993" x="68263" y="4052888"/>
          <p14:tracePt t="172000" x="68263" y="4037013"/>
          <p14:tracePt t="172041" x="58738" y="4027488"/>
          <p14:tracePt t="172049" x="50800" y="4037013"/>
          <p14:tracePt t="172057" x="42863" y="4070350"/>
          <p14:tracePt t="172065" x="42863" y="4113213"/>
          <p14:tracePt t="172073" x="42863" y="4171950"/>
          <p14:tracePt t="172080" x="42863" y="4197350"/>
          <p14:tracePt t="172089" x="42863" y="4224338"/>
          <p14:tracePt t="172097" x="42863" y="4249738"/>
          <p14:tracePt t="172106" x="58738" y="4265613"/>
          <p14:tracePt t="172113" x="58738" y="4275138"/>
          <p14:tracePt t="172122" x="76200" y="4291013"/>
          <p14:tracePt t="172129" x="93663" y="4300538"/>
          <p14:tracePt t="172139" x="111125" y="4325938"/>
          <p14:tracePt t="172145" x="152400" y="4351338"/>
          <p14:tracePt t="172154" x="161925" y="4359275"/>
          <p14:tracePt t="172161" x="187325" y="4376738"/>
          <p14:tracePt t="172170" x="212725" y="4394200"/>
          <p14:tracePt t="172177" x="238125" y="4402138"/>
          <p14:tracePt t="172186" x="255588" y="4410075"/>
          <p14:tracePt t="172201" x="255588" y="4427538"/>
          <p14:tracePt t="172209" x="255588" y="4445000"/>
          <p14:tracePt t="172217" x="263525" y="4470400"/>
          <p14:tracePt t="172224" x="263525" y="4478338"/>
          <p14:tracePt t="172233" x="263525" y="4503738"/>
          <p14:tracePt t="172257" x="263525" y="4513263"/>
          <p14:tracePt t="172497" x="246063" y="4513263"/>
          <p14:tracePt t="172513" x="246063" y="4503738"/>
          <p14:tracePt t="172522" x="246063" y="4486275"/>
          <p14:tracePt t="172529" x="263525" y="4460875"/>
          <p14:tracePt t="172538" x="288925" y="4435475"/>
          <p14:tracePt t="172545" x="339725" y="4402138"/>
          <p14:tracePt t="172554" x="390525" y="4359275"/>
          <p14:tracePt t="172561" x="415925" y="4341813"/>
          <p14:tracePt t="172572" x="415925" y="4325938"/>
          <p14:tracePt t="172577" x="415925" y="4291013"/>
          <p14:tracePt t="172584" x="415925" y="4275138"/>
          <p14:tracePt t="172593" x="415925" y="4257675"/>
          <p14:tracePt t="172601" x="407988" y="4240213"/>
          <p14:tracePt t="172609" x="382588" y="4214813"/>
          <p14:tracePt t="172618" x="374650" y="4214813"/>
          <p14:tracePt t="172625" x="365125" y="4189413"/>
          <p14:tracePt t="172633" x="347663" y="4171950"/>
          <p14:tracePt t="172641" x="339725" y="4164013"/>
          <p14:tracePt t="172649" x="322263" y="4146550"/>
          <p14:tracePt t="172657" x="314325" y="4121150"/>
          <p14:tracePt t="172665" x="314325" y="4113213"/>
          <p14:tracePt t="172672" x="314325" y="4105275"/>
          <p14:tracePt t="172681" x="314325" y="4087813"/>
          <p14:tracePt t="172689" x="314325" y="4070350"/>
          <p14:tracePt t="172697" x="314325" y="4052888"/>
          <p14:tracePt t="172706" x="314325" y="4037013"/>
          <p14:tracePt t="172713" x="314325" y="4019550"/>
          <p14:tracePt t="172722" x="314325" y="4002088"/>
          <p14:tracePt t="172729" x="331788" y="3986213"/>
          <p14:tracePt t="172738" x="339725" y="3976688"/>
          <p14:tracePt t="172745" x="365125" y="3960813"/>
          <p14:tracePt t="172754" x="390525" y="3951288"/>
          <p14:tracePt t="172761" x="433388" y="3951288"/>
          <p14:tracePt t="172770" x="509588" y="3925888"/>
          <p14:tracePt t="172777" x="595313" y="3917950"/>
          <p14:tracePt t="172785" x="722313" y="3917950"/>
          <p14:tracePt t="172793" x="849313" y="3917950"/>
          <p14:tracePt t="172800" x="977900" y="3917950"/>
          <p14:tracePt t="172809" x="1112838" y="3917950"/>
          <p14:tracePt t="172817" x="1231900" y="3917950"/>
          <p14:tracePt t="172825" x="1292225" y="3943350"/>
          <p14:tracePt t="172833" x="1385888" y="3976688"/>
          <p14:tracePt t="172841" x="1452563" y="4011613"/>
          <p14:tracePt t="172849" x="1504950" y="4027488"/>
          <p14:tracePt t="172857" x="1571625" y="4070350"/>
          <p14:tracePt t="172865" x="1614488" y="4095750"/>
          <p14:tracePt t="172873" x="1700213" y="4156075"/>
          <p14:tracePt t="172886" x="1758950" y="4197350"/>
          <p14:tracePt t="172890" x="1835150" y="4249738"/>
          <p14:tracePt t="172897" x="1895475" y="4308475"/>
          <p14:tracePt t="172906" x="1954213" y="4368800"/>
          <p14:tracePt t="172913" x="2005013" y="4427538"/>
          <p14:tracePt t="172922" x="2065338" y="4478338"/>
          <p14:tracePt t="172929" x="2116138" y="4564063"/>
          <p14:tracePt t="172939" x="2174875" y="4648200"/>
          <p14:tracePt t="172944" x="2235200" y="4733925"/>
          <p14:tracePt t="172954" x="2286000" y="4843463"/>
          <p14:tracePt t="172961" x="2344738" y="4919663"/>
          <p14:tracePt t="172970" x="2405063" y="5013325"/>
          <p14:tracePt t="172977" x="2455863" y="5099050"/>
          <p14:tracePt t="172985" x="2516188" y="5208588"/>
          <p14:tracePt t="172993" x="2549525" y="5268913"/>
          <p14:tracePt t="173001" x="2608263" y="5370513"/>
          <p14:tracePt t="173009" x="2668588" y="5489575"/>
          <p14:tracePt t="173018" x="2711450" y="5583238"/>
          <p14:tracePt t="173024" x="2727325" y="5659438"/>
          <p14:tracePt t="173032" x="2744788" y="5753100"/>
          <p14:tracePt t="173040" x="2744788" y="5829300"/>
          <p14:tracePt t="173049" x="2762250" y="5915025"/>
          <p14:tracePt t="173057" x="2762250" y="5991225"/>
          <p14:tracePt t="173065" x="2711450" y="6067425"/>
          <p14:tracePt t="173073" x="2643188" y="6143625"/>
          <p14:tracePt t="173081" x="2574925" y="6211888"/>
          <p14:tracePt t="173089" x="2506663" y="6280150"/>
          <p14:tracePt t="173097" x="2455863" y="6330950"/>
          <p14:tracePt t="173106" x="2379663" y="6373813"/>
          <p14:tracePt t="173113" x="2319338" y="6407150"/>
          <p14:tracePt t="173122" x="2227263" y="6424613"/>
          <p14:tracePt t="173129" x="2159000" y="6424613"/>
          <p14:tracePt t="173137" x="2055813" y="6424613"/>
          <p14:tracePt t="173145" x="1971675" y="6424613"/>
          <p14:tracePt t="173154" x="1870075" y="6424613"/>
          <p14:tracePt t="173162" x="1784350" y="6424613"/>
          <p14:tracePt t="173170" x="1700213" y="6424613"/>
          <p14:tracePt t="173177" x="1649413" y="6424613"/>
          <p14:tracePt t="173185" x="1571625" y="6416675"/>
          <p14:tracePt t="173192" x="1512888" y="6407150"/>
          <p14:tracePt t="173200" x="1411288" y="6381750"/>
          <p14:tracePt t="173208" x="1317625" y="6356350"/>
          <p14:tracePt t="173216" x="1249363" y="6330950"/>
          <p14:tracePt t="173224" x="1155700" y="6280150"/>
          <p14:tracePt t="173232" x="1079500" y="6237288"/>
          <p14:tracePt t="173240" x="1011238" y="6186488"/>
          <p14:tracePt t="173248" x="935038" y="6143625"/>
          <p14:tracePt t="173256" x="841375" y="6067425"/>
          <p14:tracePt t="173264" x="765175" y="6016625"/>
          <p14:tracePt t="173274" x="704850" y="5973763"/>
          <p14:tracePt t="173280" x="663575" y="5948363"/>
          <p14:tracePt t="173290" x="636588" y="5905500"/>
          <p14:tracePt t="173297" x="611188" y="5872163"/>
          <p14:tracePt t="173306" x="585788" y="5821363"/>
          <p14:tracePt t="173312" x="585788" y="5795963"/>
          <p14:tracePt t="173324" x="585788" y="5753100"/>
          <p14:tracePt t="173329" x="585788" y="5727700"/>
          <p14:tracePt t="173337" x="585788" y="5694363"/>
          <p14:tracePt t="173345" x="585788" y="5668963"/>
          <p14:tracePt t="173353" x="611188" y="5626100"/>
          <p14:tracePt t="173361" x="611188" y="5591175"/>
          <p14:tracePt t="173370" x="611188" y="5575300"/>
          <p14:tracePt t="173377" x="611188" y="5532438"/>
          <p14:tracePt t="173385" x="611188" y="5489575"/>
          <p14:tracePt t="173393" x="611188" y="5405438"/>
          <p14:tracePt t="173401" x="611188" y="5345113"/>
          <p14:tracePt t="173409" x="595313" y="5251450"/>
          <p14:tracePt t="173417" x="552450" y="5167313"/>
          <p14:tracePt t="173425" x="527050" y="5073650"/>
          <p14:tracePt t="173433" x="527050" y="5022850"/>
          <p14:tracePt t="173441" x="527050" y="4962525"/>
          <p14:tracePt t="173449" x="527050" y="4903788"/>
          <p14:tracePt t="173457" x="527050" y="4843463"/>
          <p14:tracePt t="173464" x="552450" y="4767263"/>
          <p14:tracePt t="173473" x="577850" y="4724400"/>
          <p14:tracePt t="173480" x="646113" y="4657725"/>
          <p14:tracePt t="173489" x="730250" y="4572000"/>
          <p14:tracePt t="173497" x="781050" y="4538663"/>
          <p14:tracePt t="173507" x="866775" y="4478338"/>
          <p14:tracePt t="173513" x="960438" y="4410075"/>
          <p14:tracePt t="173523" x="1036638" y="4368800"/>
          <p14:tracePt t="173529" x="1112838" y="4316413"/>
          <p14:tracePt t="173538" x="1206500" y="4275138"/>
          <p14:tracePt t="173544" x="1266825" y="4257675"/>
          <p14:tracePt t="173554" x="1343025" y="4224338"/>
          <p14:tracePt t="173560" x="1427163" y="4224338"/>
          <p14:tracePt t="173571" x="1487488" y="4224338"/>
          <p14:tracePt t="173577" x="1571625" y="4224338"/>
          <p14:tracePt t="173585" x="1665288" y="4224338"/>
          <p14:tracePt t="173593" x="1784350" y="4224338"/>
          <p14:tracePt t="173600" x="1928813" y="4249738"/>
          <p14:tracePt t="173609" x="2055813" y="4300538"/>
          <p14:tracePt t="173617" x="2200275" y="4333875"/>
          <p14:tracePt t="173624" x="2354263" y="4394200"/>
          <p14:tracePt t="173633" x="2438400" y="4460875"/>
          <p14:tracePt t="173641" x="2549525" y="4538663"/>
          <p14:tracePt t="173649" x="2617788" y="4614863"/>
          <p14:tracePt t="173656" x="2668588" y="4683125"/>
          <p14:tracePt t="173665" x="2727325" y="4741863"/>
          <p14:tracePt t="173673" x="2770188" y="4810125"/>
          <p14:tracePt t="173681" x="2805113" y="4843463"/>
          <p14:tracePt t="173689" x="2820988" y="4894263"/>
          <p14:tracePt t="173697" x="2863850" y="4946650"/>
          <p14:tracePt t="173706" x="2897188" y="5005388"/>
          <p14:tracePt t="173712" x="2914650" y="5056188"/>
          <p14:tracePt t="173722" x="2949575" y="5116513"/>
          <p14:tracePt t="173729" x="2957513" y="5167313"/>
          <p14:tracePt t="173738" x="2957513" y="5251450"/>
          <p14:tracePt t="173745" x="2965450" y="5311775"/>
          <p14:tracePt t="173753" x="2965450" y="5370513"/>
          <p14:tracePt t="173761" x="2932113" y="5430838"/>
          <p14:tracePt t="173771" x="2871788" y="5507038"/>
          <p14:tracePt t="173777" x="2813050" y="5575300"/>
          <p14:tracePt t="173785" x="2770188" y="5626100"/>
          <p14:tracePt t="173792" x="2701925" y="5702300"/>
          <p14:tracePt t="173800" x="2651125" y="5745163"/>
          <p14:tracePt t="173809" x="2557463" y="5803900"/>
          <p14:tracePt t="173816" x="2498725" y="5854700"/>
          <p14:tracePt t="173825" x="2413000" y="5897563"/>
          <p14:tracePt t="173832" x="2328863" y="5957888"/>
          <p14:tracePt t="173840" x="2227263" y="6008688"/>
          <p14:tracePt t="173848" x="2133600" y="6034088"/>
          <p14:tracePt t="173857" x="2047875" y="6067425"/>
          <p14:tracePt t="173864" x="1928813" y="6092825"/>
          <p14:tracePt t="173887" x="1690688" y="6092825"/>
          <p14:tracePt t="173892" x="1563688" y="6092825"/>
          <p14:tracePt t="173896" x="1452563" y="6092825"/>
          <p14:tracePt t="173906" x="1333500" y="6092825"/>
          <p14:tracePt t="173912" x="1223963" y="6092825"/>
          <p14:tracePt t="173921" x="1138238" y="6067425"/>
          <p14:tracePt t="173929" x="1036638" y="6049963"/>
          <p14:tracePt t="173938" x="925513" y="5991225"/>
          <p14:tracePt t="173945" x="849313" y="5957888"/>
          <p14:tracePt t="173953" x="773113" y="5922963"/>
          <p14:tracePt t="173961" x="696913" y="5864225"/>
          <p14:tracePt t="173970" x="620713" y="5788025"/>
          <p14:tracePt t="173977" x="577850" y="5735638"/>
          <p14:tracePt t="173985" x="519113" y="5659438"/>
          <p14:tracePt t="173993" x="476250" y="5540375"/>
          <p14:tracePt t="174001" x="450850" y="5438775"/>
          <p14:tracePt t="174009" x="433388" y="5311775"/>
          <p14:tracePt t="174017" x="415925" y="5132388"/>
          <p14:tracePt t="174024" x="407988" y="4997450"/>
          <p14:tracePt t="174033" x="407988" y="4818063"/>
          <p14:tracePt t="174041" x="407988" y="4665663"/>
          <p14:tracePt t="174049" x="407988" y="4538663"/>
          <p14:tracePt t="174056" x="433388" y="4427538"/>
          <p14:tracePt t="174065" x="501650" y="4291013"/>
          <p14:tracePt t="174072" x="560388" y="4197350"/>
          <p14:tracePt t="174081" x="654050" y="4105275"/>
          <p14:tracePt t="174090" x="773113" y="4044950"/>
          <p14:tracePt t="174097" x="900113" y="4002088"/>
          <p14:tracePt t="174107" x="1062038" y="3986213"/>
          <p14:tracePt t="174112" x="1216025" y="3986213"/>
          <p14:tracePt t="174122" x="1385888" y="3986213"/>
          <p14:tracePt t="174129" x="1639888" y="4027488"/>
          <p14:tracePt t="174138" x="1852613" y="4121150"/>
          <p14:tracePt t="174145" x="2073275" y="4224338"/>
          <p14:tracePt t="174154" x="2227263" y="4351338"/>
          <p14:tracePt t="174161" x="2387600" y="4495800"/>
          <p14:tracePt t="174170" x="2455863" y="4605338"/>
          <p14:tracePt t="174177" x="2532063" y="4724400"/>
          <p14:tracePt t="174185" x="2574925" y="4843463"/>
          <p14:tracePt t="174193" x="2608263" y="4946650"/>
          <p14:tracePt t="174201" x="2617788" y="5048250"/>
          <p14:tracePt t="174209" x="2633663" y="5132388"/>
          <p14:tracePt t="174216" x="2633663" y="5218113"/>
          <p14:tracePt t="174225" x="2633663" y="5276850"/>
          <p14:tracePt t="174233" x="2592388" y="5353050"/>
          <p14:tracePt t="174241" x="2516188" y="5446713"/>
          <p14:tracePt t="174249" x="2438400" y="5497513"/>
          <p14:tracePt t="174256" x="2344738" y="5565775"/>
          <p14:tracePt t="174265" x="2243138" y="5626100"/>
          <p14:tracePt t="174274" x="2149475" y="5668963"/>
          <p14:tracePt t="174280" x="2073275" y="5727700"/>
          <p14:tracePt t="174289" x="2022475" y="5745163"/>
          <p14:tracePt t="174296" x="1971675" y="5761038"/>
          <p14:tracePt t="174306" x="1954213" y="5770563"/>
          <p14:tracePt t="174313" x="1938338" y="5770563"/>
          <p14:tracePt t="174323" x="1911350" y="5778500"/>
          <p14:tracePt t="174329" x="1895475" y="5788025"/>
          <p14:tracePt t="174337" x="1870075" y="5788025"/>
          <p14:tracePt t="174345" x="1844675" y="5803900"/>
          <p14:tracePt t="174354" x="1819275" y="5813425"/>
          <p14:tracePt t="174361" x="1776413" y="5813425"/>
          <p14:tracePt t="174370" x="1690688" y="5821363"/>
          <p14:tracePt t="174377" x="1631950" y="5821363"/>
          <p14:tracePt t="174385" x="1546225" y="5821363"/>
          <p14:tracePt t="174393" x="1477963" y="5821363"/>
          <p14:tracePt t="174401" x="1393825" y="5821363"/>
          <p14:tracePt t="174409" x="1333500" y="5821363"/>
          <p14:tracePt t="174417" x="1292225" y="5821363"/>
          <p14:tracePt t="174425" x="1249363" y="5821363"/>
          <p14:tracePt t="174433" x="1231900" y="5821363"/>
          <p14:tracePt t="174441" x="1189038" y="5821363"/>
          <p14:tracePt t="174448" x="1163638" y="5821363"/>
          <p14:tracePt t="174457" x="1130300" y="5813425"/>
          <p14:tracePt t="174464" x="1096963" y="5803900"/>
          <p14:tracePt t="174473" x="1069975" y="5795963"/>
          <p14:tracePt t="174481" x="1036638" y="5788025"/>
          <p14:tracePt t="174490" x="1011238" y="5788025"/>
          <p14:tracePt t="174496" x="993775" y="5778500"/>
          <p14:tracePt t="174506" x="977900" y="5778500"/>
          <p14:tracePt t="174513" x="968375" y="5770563"/>
          <p14:tracePt t="174849" x="1011238" y="5770563"/>
          <p14:tracePt t="174857" x="1069975" y="5770563"/>
          <p14:tracePt t="174865" x="1173163" y="5745163"/>
          <p14:tracePt t="174873" x="1274763" y="5727700"/>
          <p14:tracePt t="174888" x="1343025" y="5702300"/>
          <p14:tracePt t="174893" x="1419225" y="5668963"/>
          <p14:tracePt t="174897" x="1470025" y="5651500"/>
          <p14:tracePt t="174906" x="1504950" y="5626100"/>
          <p14:tracePt t="174913" x="1512888" y="5608638"/>
          <p14:tracePt t="174921" x="1520825" y="5600700"/>
          <p14:tracePt t="174937" x="1520825" y="5591175"/>
          <p14:tracePt t="174945" x="1520825" y="5583238"/>
          <p14:tracePt t="174954" x="1512888" y="5575300"/>
          <p14:tracePt t="174985" x="1504950" y="5575300"/>
          <p14:tracePt t="175041" x="1487488" y="5557838"/>
          <p14:tracePt t="175176" x="1477963" y="5565775"/>
          <p14:tracePt t="175185" x="1470025" y="5565775"/>
          <p14:tracePt t="175193" x="1470025" y="5575300"/>
          <p14:tracePt t="175217" x="1462088" y="5583238"/>
          <p14:tracePt t="175225" x="1452563" y="5583238"/>
          <p14:tracePt t="175232" x="1427163" y="5583238"/>
          <p14:tracePt t="175241" x="1385888" y="5583238"/>
          <p14:tracePt t="175249" x="1343025" y="5583238"/>
          <p14:tracePt t="175256" x="1274763" y="5565775"/>
          <p14:tracePt t="175265" x="1216025" y="5557838"/>
          <p14:tracePt t="175274" x="1155700" y="5540375"/>
          <p14:tracePt t="175281" x="1122363" y="5524500"/>
          <p14:tracePt t="175290" x="1096963" y="5514975"/>
          <p14:tracePt t="175306" x="1096963" y="5507038"/>
          <p14:tracePt t="175313" x="1096963" y="5497513"/>
          <p14:tracePt t="175321" x="1104900" y="5489575"/>
          <p14:tracePt t="175329" x="1138238" y="5489575"/>
          <p14:tracePt t="175338" x="1189038" y="5489575"/>
          <p14:tracePt t="175345" x="1274763" y="5489575"/>
          <p14:tracePt t="175354" x="1376363" y="5489575"/>
          <p14:tracePt t="175361" x="1462088" y="5489575"/>
          <p14:tracePt t="175369" x="1546225" y="5489575"/>
          <p14:tracePt t="175377" x="1614488" y="5489575"/>
          <p14:tracePt t="175385" x="1657350" y="5489575"/>
          <p14:tracePt t="175393" x="1700213" y="5507038"/>
          <p14:tracePt t="175402" x="1708150" y="5514975"/>
          <p14:tracePt t="175409" x="1716088" y="5524500"/>
          <p14:tracePt t="175425" x="1716088" y="5532438"/>
          <p14:tracePt t="175432" x="1716088" y="5540375"/>
          <p14:tracePt t="175457" x="1716088" y="5557838"/>
          <p14:tracePt t="175481" x="1716088" y="5565775"/>
          <p14:tracePt t="175506" x="1716088" y="5575300"/>
          <p14:tracePt t="175512" x="1716088" y="5591175"/>
          <p14:tracePt t="175529" x="1716088" y="5600700"/>
          <p14:tracePt t="175545" x="1716088" y="5608638"/>
          <p14:tracePt t="175553" x="1716088" y="5616575"/>
          <p14:tracePt t="175561" x="1716088" y="5626100"/>
          <p14:tracePt t="175584" x="1716088" y="5634038"/>
          <p14:tracePt t="175600" x="1716088" y="5641975"/>
          <p14:tracePt t="175745" x="1708150" y="5641975"/>
          <p14:tracePt t="175761" x="1700213" y="5641975"/>
          <p14:tracePt t="175777" x="1690688" y="5641975"/>
          <p14:tracePt t="175825" x="1682750" y="5641975"/>
          <p14:tracePt t="175833" x="1674813" y="5641975"/>
          <p14:tracePt t="175865" x="1665288" y="5641975"/>
          <p14:tracePt t="175874" x="1639888" y="5641975"/>
          <p14:tracePt t="175890" x="1631950" y="5641975"/>
          <p14:tracePt t="175897" x="1614488" y="5641975"/>
          <p14:tracePt t="175906" x="1589088" y="5659438"/>
          <p14:tracePt t="175913" x="1571625" y="5668963"/>
          <p14:tracePt t="175921" x="1555750" y="5676900"/>
          <p14:tracePt t="175928" x="1538288" y="5684838"/>
          <p14:tracePt t="175938" x="1504950" y="5710238"/>
          <p14:tracePt t="175945" x="1477963" y="5719763"/>
          <p14:tracePt t="175954" x="1452563" y="5727700"/>
          <p14:tracePt t="175961" x="1411288" y="5745163"/>
          <p14:tracePt t="175968" x="1393825" y="5753100"/>
          <p14:tracePt t="175977" x="1360488" y="5761038"/>
          <p14:tracePt t="175985" x="1325563" y="5770563"/>
          <p14:tracePt t="175993" x="1300163" y="5770563"/>
          <p14:tracePt t="176001" x="1282700" y="5770563"/>
          <p14:tracePt t="176008" x="1257300" y="5770563"/>
          <p14:tracePt t="176017" x="1249363" y="5770563"/>
          <p14:tracePt t="176025" x="1223963" y="5770563"/>
          <p14:tracePt t="176033" x="1189038" y="5745163"/>
          <p14:tracePt t="176041" x="1155700" y="5735638"/>
          <p14:tracePt t="176049" x="1122363" y="5719763"/>
          <p14:tracePt t="176058" x="1069975" y="5684838"/>
          <p14:tracePt t="176065" x="1019175" y="5651500"/>
          <p14:tracePt t="176075" x="993775" y="5626100"/>
          <p14:tracePt t="176081" x="960438" y="5591175"/>
          <p14:tracePt t="176090" x="917575" y="5524500"/>
          <p14:tracePt t="176096" x="874713" y="5446713"/>
          <p14:tracePt t="176105" x="823913" y="5345113"/>
          <p14:tracePt t="176113" x="790575" y="5243513"/>
          <p14:tracePt t="176121" x="739775" y="5099050"/>
          <p14:tracePt t="176129" x="730250" y="4954588"/>
          <p14:tracePt t="176138" x="704850" y="4775200"/>
          <p14:tracePt t="176145" x="704850" y="4622800"/>
          <p14:tracePt t="176154" x="704850" y="4503738"/>
          <p14:tracePt t="176162" x="714375" y="4419600"/>
          <p14:tracePt t="176169" x="790575" y="4325938"/>
          <p14:tracePt t="176177" x="849313" y="4257675"/>
          <p14:tracePt t="176185" x="960438" y="4214813"/>
          <p14:tracePt t="176193" x="1054100" y="4206875"/>
          <p14:tracePt t="176201" x="1198563" y="4189413"/>
          <p14:tracePt t="176209" x="1350963" y="4189413"/>
          <p14:tracePt t="176217" x="1546225" y="4189413"/>
          <p14:tracePt t="176224" x="1776413" y="4240213"/>
          <p14:tracePt t="176232" x="2039938" y="4325938"/>
          <p14:tracePt t="176240" x="2227263" y="4410075"/>
          <p14:tracePt t="176249" x="2362200" y="4470400"/>
          <p14:tracePt t="176258" x="2481263" y="4554538"/>
          <p14:tracePt t="176265" x="2557463" y="4622800"/>
          <p14:tracePt t="176274" x="2600325" y="4673600"/>
          <p14:tracePt t="176280" x="2617788" y="4733925"/>
          <p14:tracePt t="176291" x="2617788" y="4818063"/>
          <p14:tracePt t="176296" x="2617788" y="4911725"/>
          <p14:tracePt t="176305" x="2574925" y="4987925"/>
          <p14:tracePt t="176312" x="2506663" y="5048250"/>
          <p14:tracePt t="176320" x="2455863" y="5116513"/>
          <p14:tracePt t="176328" x="2371725" y="5183188"/>
          <p14:tracePt t="176337" x="2319338" y="5226050"/>
          <p14:tracePt t="176344" x="2243138" y="5276850"/>
          <p14:tracePt t="176352" x="2184400" y="5311775"/>
          <p14:tracePt t="176361" x="2108200" y="5337175"/>
          <p14:tracePt t="176369" x="2047875" y="5337175"/>
          <p14:tracePt t="176377" x="1989138" y="5345113"/>
          <p14:tracePt t="176385" x="1928813" y="5345113"/>
          <p14:tracePt t="176393" x="1903413" y="5345113"/>
          <p14:tracePt t="176401" x="1860550" y="5345113"/>
          <p14:tracePt t="176409" x="1844675" y="5345113"/>
          <p14:tracePt t="176417" x="1827213" y="5345113"/>
          <p14:tracePt t="176425" x="1819275" y="5345113"/>
          <p14:tracePt t="176433" x="1819275" y="5337175"/>
          <p14:tracePt t="176441" x="1819275" y="5327650"/>
          <p14:tracePt t="176473" x="1819275" y="5319713"/>
          <p14:tracePt t="176480" x="1819275" y="5302250"/>
          <p14:tracePt t="176490" x="1819275" y="5276850"/>
          <p14:tracePt t="176497" x="1819275" y="5243513"/>
          <p14:tracePt t="176761" x="1827213" y="5243513"/>
          <p14:tracePt t="176769" x="1852613" y="5243513"/>
          <p14:tracePt t="176777" x="1860550" y="5243513"/>
          <p14:tracePt t="176817" x="1878013" y="5243513"/>
          <p14:tracePt t="176833" x="1885950" y="5243513"/>
          <p14:tracePt t="176840" x="1895475" y="5268913"/>
          <p14:tracePt t="176905" x="1895475" y="5276850"/>
          <p14:tracePt t="176913" x="1895475" y="5286375"/>
          <p14:tracePt t="176921" x="1895475" y="5294313"/>
          <p14:tracePt t="176929" x="1885950" y="5302250"/>
          <p14:tracePt t="176938" x="1885950" y="5311775"/>
          <p14:tracePt t="176986" x="1878013" y="5311775"/>
          <p14:tracePt t="177185" x="1870075" y="5319713"/>
          <p14:tracePt t="177209" x="1860550" y="5327650"/>
          <p14:tracePt t="177297" x="1860550" y="5337175"/>
          <p14:tracePt t="177313" x="1860550" y="5345113"/>
          <p14:tracePt t="177329" x="1860550" y="5353050"/>
          <p14:tracePt t="177353" x="1860550" y="5370513"/>
          <p14:tracePt t="177361" x="1852613" y="5380038"/>
          <p14:tracePt t="177385" x="1844675" y="5387975"/>
          <p14:tracePt t="177401" x="1835150" y="5413375"/>
          <p14:tracePt t="177409" x="1819275" y="5413375"/>
          <p14:tracePt t="177417" x="1784350" y="5413375"/>
          <p14:tracePt t="177425" x="1741488" y="5421313"/>
          <p14:tracePt t="177433" x="1708150" y="5421313"/>
          <p14:tracePt t="177442" x="1665288" y="5421313"/>
          <p14:tracePt t="177449" x="1614488" y="5421313"/>
          <p14:tracePt t="177458" x="1555750" y="5421313"/>
          <p14:tracePt t="177465" x="1512888" y="5421313"/>
          <p14:tracePt t="177474" x="1436688" y="5413375"/>
          <p14:tracePt t="177481" x="1401763" y="5395913"/>
          <p14:tracePt t="177491" x="1368425" y="5370513"/>
          <p14:tracePt t="177497" x="1360488" y="5362575"/>
          <p14:tracePt t="177505" x="1360488" y="5337175"/>
          <p14:tracePt t="177513" x="1360488" y="5319713"/>
          <p14:tracePt t="177522" x="1360488" y="5294313"/>
          <p14:tracePt t="177529" x="1360488" y="5286375"/>
          <p14:tracePt t="177539" x="1360488" y="5260975"/>
          <p14:tracePt t="177544" x="1360488" y="5235575"/>
          <p14:tracePt t="177552" x="1368425" y="5218113"/>
          <p14:tracePt t="177561" x="1376363" y="5192713"/>
          <p14:tracePt t="177569" x="1376363" y="5175250"/>
          <p14:tracePt t="177576" x="1376363" y="5167313"/>
          <p14:tracePt t="177585" x="1376363" y="5149850"/>
          <p14:tracePt t="177657" x="1376363" y="5157788"/>
          <p14:tracePt t="177665" x="1376363" y="5167313"/>
          <p14:tracePt t="177674" x="1376363" y="5183188"/>
          <p14:tracePt t="177690" x="1376363" y="5192713"/>
          <p14:tracePt t="177889" x="1376363" y="5183188"/>
          <p14:tracePt t="177913" x="1376363" y="5175250"/>
          <p14:tracePt t="177937" x="1368425" y="5157788"/>
          <p14:tracePt t="177945" x="1360488" y="5141913"/>
          <p14:tracePt t="177969" x="1360488" y="5116513"/>
          <p14:tracePt t="177977" x="1360488" y="5106988"/>
          <p14:tracePt t="177984" x="1360488" y="5081588"/>
          <p14:tracePt t="177993" x="1350963" y="5064125"/>
          <p14:tracePt t="178001" x="1343025" y="5056188"/>
          <p14:tracePt t="178009" x="1343025" y="5048250"/>
          <p14:tracePt t="178017" x="1343025" y="5038725"/>
          <p14:tracePt t="178025" x="1343025" y="5022850"/>
          <p14:tracePt t="178033" x="1333500" y="5013325"/>
          <p14:tracePt t="178041" x="1333500" y="5005388"/>
          <p14:tracePt t="178058" x="1333500" y="4987925"/>
          <p14:tracePt t="178065" x="1333500" y="4979988"/>
          <p14:tracePt t="178081" x="1333500" y="4972050"/>
          <p14:tracePt t="178089" x="1333500" y="4954588"/>
          <p14:tracePt t="178106" x="1333500" y="4946650"/>
          <p14:tracePt t="178122" x="1333500" y="4937125"/>
          <p14:tracePt t="178137" x="1343025" y="4937125"/>
          <p14:tracePt t="178161" x="1360488" y="4937125"/>
          <p14:tracePt t="178208" x="1368425" y="4929188"/>
          <p14:tracePt t="178217" x="1368425" y="4919663"/>
          <p14:tracePt t="178226" x="1368425" y="4911725"/>
          <p14:tracePt t="178249" x="1368425" y="4894263"/>
          <p14:tracePt t="178265" x="1368425" y="4886325"/>
          <p14:tracePt t="178280" x="1360488" y="4878388"/>
          <p14:tracePt t="178288" x="1350963" y="4868863"/>
          <p14:tracePt t="178305" x="1343025" y="4868863"/>
          <p14:tracePt t="178312" x="1333500" y="4868863"/>
          <p14:tracePt t="178322" x="1325563" y="4868863"/>
          <p14:tracePt t="178328" x="1317625" y="4868863"/>
          <p14:tracePt t="178337" x="1308100" y="4868863"/>
          <p14:tracePt t="178353" x="1300163" y="4868863"/>
          <p14:tracePt t="178385" x="1282700" y="4868863"/>
          <p14:tracePt t="178441" x="1274763" y="4868863"/>
          <p14:tracePt t="178449" x="1266825" y="4868863"/>
          <p14:tracePt t="178465" x="1257300" y="4868863"/>
          <p14:tracePt t="178473" x="1249363" y="4868863"/>
          <p14:tracePt t="178480" x="1241425" y="4868863"/>
          <p14:tracePt t="178505" x="1223963" y="4868863"/>
          <p14:tracePt t="178513" x="1216025" y="4868863"/>
          <p14:tracePt t="178537" x="1206500" y="4868863"/>
          <p14:tracePt t="178553" x="1189038" y="4868863"/>
          <p14:tracePt t="178577" x="1181100" y="4868863"/>
          <p14:tracePt t="178586" x="1173163" y="4868863"/>
          <p14:tracePt t="178593" x="1163638" y="4868863"/>
          <p14:tracePt t="178602" x="1155700" y="4868863"/>
          <p14:tracePt t="178609" x="1147763" y="4868863"/>
          <p14:tracePt t="178633" x="1122363" y="4868863"/>
          <p14:tracePt t="178649" x="1096963" y="4886325"/>
          <p14:tracePt t="178665" x="1079500" y="4894263"/>
          <p14:tracePt t="178675" x="1054100" y="4903788"/>
          <p14:tracePt t="178681" x="1044575" y="4911725"/>
          <p14:tracePt t="178697" x="1019175" y="4911725"/>
          <p14:tracePt t="178706" x="1011238" y="4911725"/>
          <p14:tracePt t="178713" x="1011238" y="4919663"/>
          <p14:tracePt t="178722" x="1003300" y="4929188"/>
          <p14:tracePt t="178729" x="993775" y="4929188"/>
          <p14:tracePt t="178737" x="985838" y="4937125"/>
          <p14:tracePt t="178745" x="985838" y="4946650"/>
          <p14:tracePt t="178754" x="977900" y="4954588"/>
          <p14:tracePt t="178761" x="968375" y="4962525"/>
          <p14:tracePt t="178769" x="968375" y="4987925"/>
          <p14:tracePt t="178777" x="968375" y="4997450"/>
          <p14:tracePt t="178786" x="968375" y="5030788"/>
          <p14:tracePt t="178793" x="968375" y="5064125"/>
          <p14:tracePt t="178801" x="968375" y="5091113"/>
          <p14:tracePt t="178809" x="968375" y="5106988"/>
          <p14:tracePt t="178817" x="968375" y="5141913"/>
          <p14:tracePt t="178825" x="968375" y="5157788"/>
          <p14:tracePt t="178833" x="968375" y="5183188"/>
          <p14:tracePt t="178842" x="968375" y="5208588"/>
          <p14:tracePt t="178849" x="968375" y="5226050"/>
          <p14:tracePt t="178858" x="968375" y="5243513"/>
          <p14:tracePt t="178865" x="968375" y="5260975"/>
          <p14:tracePt t="178873" x="968375" y="5286375"/>
          <p14:tracePt t="178882" x="968375" y="5302250"/>
          <p14:tracePt t="178894" x="968375" y="5337175"/>
          <p14:tracePt t="178897" x="968375" y="5362575"/>
          <p14:tracePt t="178906" x="977900" y="5380038"/>
          <p14:tracePt t="178913" x="993775" y="5413375"/>
          <p14:tracePt t="178921" x="1003300" y="5446713"/>
          <p14:tracePt t="178929" x="1019175" y="5464175"/>
          <p14:tracePt t="178937" x="1036638" y="5497513"/>
          <p14:tracePt t="178945" x="1044575" y="5532438"/>
          <p14:tracePt t="178952" x="1062038" y="5549900"/>
          <p14:tracePt t="178961" x="1069975" y="5565775"/>
          <p14:tracePt t="178969" x="1069975" y="5583238"/>
          <p14:tracePt t="178977" x="1079500" y="5608638"/>
          <p14:tracePt t="178985" x="1087438" y="5634038"/>
          <p14:tracePt t="178993" x="1096963" y="5634038"/>
          <p14:tracePt t="179001" x="1096963" y="5651500"/>
          <p14:tracePt t="179009" x="1112838" y="5668963"/>
          <p14:tracePt t="179026" x="1138238" y="5694363"/>
          <p14:tracePt t="179033" x="1147763" y="5702300"/>
          <p14:tracePt t="179042" x="1163638" y="5702300"/>
          <p14:tracePt t="179049" x="1189038" y="5710238"/>
          <p14:tracePt t="179059" x="1216025" y="5719763"/>
          <p14:tracePt t="179073" x="1241425" y="5719763"/>
          <p14:tracePt t="179081" x="1257300" y="5719763"/>
          <p14:tracePt t="179090" x="1282700" y="5727700"/>
          <p14:tracePt t="179097" x="1317625" y="5727700"/>
          <p14:tracePt t="179106" x="1350963" y="5727700"/>
          <p14:tracePt t="179113" x="1368425" y="5735638"/>
          <p14:tracePt t="179124" x="1393825" y="5735638"/>
          <p14:tracePt t="179129" x="1427163" y="5735638"/>
          <p14:tracePt t="179137" x="1444625" y="5735638"/>
          <p14:tracePt t="179145" x="1477963" y="5735638"/>
          <p14:tracePt t="179153" x="1512888" y="5735638"/>
          <p14:tracePt t="179161" x="1555750" y="5727700"/>
          <p14:tracePt t="179169" x="1589088" y="5710238"/>
          <p14:tracePt t="179177" x="1606550" y="5694363"/>
          <p14:tracePt t="179185" x="1631950" y="5676900"/>
          <p14:tracePt t="179193" x="1657350" y="5659438"/>
          <p14:tracePt t="179201" x="1682750" y="5641975"/>
          <p14:tracePt t="179209" x="1682750" y="5634038"/>
          <p14:tracePt t="179217" x="1682750" y="5608638"/>
          <p14:tracePt t="179226" x="1690688" y="5600700"/>
          <p14:tracePt t="179233" x="1690688" y="5575300"/>
          <p14:tracePt t="179242" x="1700213" y="5557838"/>
          <p14:tracePt t="179249" x="1700213" y="5540375"/>
          <p14:tracePt t="179259" x="1716088" y="5524500"/>
          <p14:tracePt t="179273" x="1725613" y="5497513"/>
          <p14:tracePt t="179290" x="1733550" y="5481638"/>
          <p14:tracePt t="179297" x="1751013" y="5464175"/>
          <p14:tracePt t="179306" x="1758950" y="5456238"/>
          <p14:tracePt t="179337" x="1758950" y="5438775"/>
          <p14:tracePt t="179352" x="1758950" y="5430838"/>
          <p14:tracePt t="179368" x="1766888" y="5421313"/>
          <p14:tracePt t="179376" x="1766888" y="5413375"/>
          <p14:tracePt t="179384" x="1766888" y="5395913"/>
          <p14:tracePt t="179392" x="1766888" y="5387975"/>
          <p14:tracePt t="179400" x="1784350" y="5370513"/>
          <p14:tracePt t="179409" x="1793875" y="5353050"/>
          <p14:tracePt t="179416" x="1793875" y="5345113"/>
          <p14:tracePt t="179426" x="1793875" y="5327650"/>
          <p14:tracePt t="179432" x="1793875" y="5311775"/>
          <p14:tracePt t="179442" x="1793875" y="5302250"/>
          <p14:tracePt t="179448" x="1793875" y="5294313"/>
          <p14:tracePt t="179457" x="1793875" y="5276850"/>
          <p14:tracePt t="179465" x="1793875" y="5268913"/>
          <p14:tracePt t="179474" x="1793875" y="5251450"/>
          <p14:tracePt t="179481" x="1793875" y="5235575"/>
          <p14:tracePt t="179490" x="1793875" y="5226050"/>
          <p14:tracePt t="179497" x="1793875" y="5208588"/>
          <p14:tracePt t="179506" x="1793875" y="5175250"/>
          <p14:tracePt t="179513" x="1784350" y="5175250"/>
          <p14:tracePt t="179521" x="1776413" y="5167313"/>
          <p14:tracePt t="179529" x="1776413" y="5149850"/>
          <p14:tracePt t="179537" x="1766888" y="5149850"/>
          <p14:tracePt t="179545" x="1766888" y="5132388"/>
          <p14:tracePt t="179553" x="1751013" y="5116513"/>
          <p14:tracePt t="179561" x="1741488" y="5116513"/>
          <p14:tracePt t="179569" x="1725613" y="5099050"/>
          <p14:tracePt t="179576" x="1716088" y="5091113"/>
          <p14:tracePt t="179584" x="1700213" y="5073650"/>
          <p14:tracePt t="179592" x="1674813" y="5064125"/>
          <p14:tracePt t="179609" x="1649413" y="5064125"/>
          <p14:tracePt t="179617" x="1631950" y="5056188"/>
          <p14:tracePt t="179625" x="1614488" y="5038725"/>
          <p14:tracePt t="179633" x="1606550" y="5038725"/>
          <p14:tracePt t="179643" x="1597025" y="5030788"/>
          <p14:tracePt t="179648" x="1589088" y="5030788"/>
          <p14:tracePt t="179659" x="1571625" y="5022850"/>
          <p14:tracePt t="179665" x="1563688" y="5022850"/>
          <p14:tracePt t="179676" x="1546225" y="5022850"/>
          <p14:tracePt t="179681" x="1538288" y="5013325"/>
          <p14:tracePt t="179697" x="1530350" y="5013325"/>
          <p14:tracePt t="179706" x="1520825" y="5013325"/>
          <p14:tracePt t="179713" x="1504950" y="5013325"/>
          <p14:tracePt t="179729" x="1487488" y="5013325"/>
          <p14:tracePt t="179737" x="1477963" y="5013325"/>
          <p14:tracePt t="179761" x="1452563" y="5013325"/>
          <p14:tracePt t="179777" x="1444625" y="5013325"/>
          <p14:tracePt t="179785" x="1436688" y="5013325"/>
          <p14:tracePt t="179792" x="1419225" y="5005388"/>
          <p14:tracePt t="179801" x="1411288" y="5005388"/>
          <p14:tracePt t="179810" x="1393825" y="5005388"/>
          <p14:tracePt t="179817" x="1385888" y="5005388"/>
          <p14:tracePt t="179825" x="1376363" y="5005388"/>
          <p14:tracePt t="179842" x="1368425" y="5005388"/>
          <p14:tracePt t="179858" x="1360488" y="5005388"/>
          <p14:tracePt t="179865" x="1350963" y="5005388"/>
          <p14:tracePt t="179874" x="1343025" y="5005388"/>
          <p14:tracePt t="179890" x="1308100" y="5005388"/>
          <p14:tracePt t="179896" x="1292225" y="5005388"/>
          <p14:tracePt t="179906" x="1282700" y="5005388"/>
          <p14:tracePt t="179913" x="1274763" y="5005388"/>
          <p14:tracePt t="179937" x="1249363" y="5005388"/>
          <p14:tracePt t="179953" x="1249363" y="5013325"/>
          <p14:tracePt t="179961" x="1249363" y="5030788"/>
          <p14:tracePt t="179968" x="1249363" y="5048250"/>
          <p14:tracePt t="179977" x="1249363" y="5064125"/>
          <p14:tracePt t="179985" x="1249363" y="5081588"/>
          <p14:tracePt t="179993" x="1249363" y="5116513"/>
          <p14:tracePt t="180001" x="1249363" y="5141913"/>
          <p14:tracePt t="180009" x="1249363" y="5167313"/>
          <p14:tracePt t="180017" x="1249363" y="5200650"/>
          <p14:tracePt t="180026" x="1241425" y="5235575"/>
          <p14:tracePt t="180033" x="1231900" y="5260975"/>
          <p14:tracePt t="180041" x="1231900" y="5286375"/>
          <p14:tracePt t="180048" x="1231900" y="5319713"/>
          <p14:tracePt t="180057" x="1223963" y="5362575"/>
          <p14:tracePt t="180065" x="1223963" y="5387975"/>
          <p14:tracePt t="180074" x="1223963" y="5395913"/>
          <p14:tracePt t="180080" x="1223963" y="5421313"/>
          <p14:tracePt t="180090" x="1223963" y="5430838"/>
          <p14:tracePt t="180096" x="1223963" y="5456238"/>
          <p14:tracePt t="180104" x="1223963" y="5464175"/>
          <p14:tracePt t="180112" x="1241425" y="5481638"/>
          <p14:tracePt t="180120" x="1257300" y="5497513"/>
          <p14:tracePt t="180128" x="1274763" y="5507038"/>
          <p14:tracePt t="180136" x="1292225" y="5514975"/>
          <p14:tracePt t="180144" x="1333500" y="5524500"/>
          <p14:tracePt t="180152" x="1393825" y="5524500"/>
          <p14:tracePt t="180160" x="1477963" y="5524500"/>
          <p14:tracePt t="180168" x="1563688" y="5524500"/>
          <p14:tracePt t="180177" x="1639888" y="5524500"/>
          <p14:tracePt t="180184" x="1682750" y="5524500"/>
          <p14:tracePt t="180193" x="1725613" y="5524500"/>
          <p14:tracePt t="180201" x="1766888" y="5524500"/>
          <p14:tracePt t="180210" x="1776413" y="5524500"/>
          <p14:tracePt t="180248" x="1776413" y="5514975"/>
          <p14:tracePt t="180258" x="1776413" y="5497513"/>
          <p14:tracePt t="180321" x="1766888" y="5497513"/>
          <p14:tracePt t="180337" x="1758950" y="5497513"/>
          <p14:tracePt t="180361" x="1741488" y="5497513"/>
          <p14:tracePt t="180433" x="1733550" y="5489575"/>
          <p14:tracePt t="180457" x="1733550" y="5481638"/>
          <p14:tracePt t="180650" x="1733550" y="5472113"/>
          <p14:tracePt t="180665" x="1766888" y="5472113"/>
          <p14:tracePt t="180672" x="1776413" y="5472113"/>
          <p14:tracePt t="180681" x="1809750" y="5472113"/>
          <p14:tracePt t="180689" x="1844675" y="5472113"/>
          <p14:tracePt t="180697" x="1852613" y="5472113"/>
          <p14:tracePt t="180705" x="1885950" y="5472113"/>
          <p14:tracePt t="180713" x="1895475" y="5472113"/>
          <p14:tracePt t="180721" x="1911350" y="5472113"/>
          <p14:tracePt t="180729" x="1920875" y="5472113"/>
          <p14:tracePt t="180744" x="1920875" y="5456238"/>
          <p14:tracePt t="180753" x="1920875" y="5446713"/>
          <p14:tracePt t="180761" x="1928813" y="5438775"/>
          <p14:tracePt t="180769" x="1928813" y="5421313"/>
          <p14:tracePt t="180857" x="1928813" y="5413375"/>
          <p14:tracePt t="180865" x="1920875" y="5413375"/>
          <p14:tracePt t="180913" x="1920875" y="5438775"/>
          <p14:tracePt t="180921" x="1920875" y="5446713"/>
          <p14:tracePt t="180929" x="1928813" y="5464175"/>
          <p14:tracePt t="180937" x="2022475" y="5497513"/>
          <p14:tracePt t="180945" x="2082800" y="5514975"/>
          <p14:tracePt t="180953" x="2184400" y="5549900"/>
          <p14:tracePt t="180961" x="2286000" y="5575300"/>
          <p14:tracePt t="180969" x="2362200" y="5616575"/>
          <p14:tracePt t="180977" x="2447925" y="5651500"/>
          <p14:tracePt t="180985" x="2489200" y="5676900"/>
          <p14:tracePt t="180993" x="2524125" y="5710238"/>
          <p14:tracePt t="181001" x="2532063" y="5710238"/>
          <p14:tracePt t="181010" x="2541588" y="5745163"/>
          <p14:tracePt t="181018" x="2541588" y="5770563"/>
          <p14:tracePt t="181026" x="2549525" y="5778500"/>
          <p14:tracePt t="181033" x="2557463" y="5813425"/>
          <p14:tracePt t="181043" x="2574925" y="5821363"/>
          <p14:tracePt t="181049" x="2592388" y="5829300"/>
          <p14:tracePt t="181058" x="2617788" y="5829300"/>
          <p14:tracePt t="181065" x="2660650" y="5829300"/>
          <p14:tracePt t="181074" x="2711450" y="5829300"/>
          <p14:tracePt t="181081" x="2752725" y="5829300"/>
          <p14:tracePt t="181091" x="2795588" y="5829300"/>
          <p14:tracePt t="181097" x="2830513" y="5838825"/>
          <p14:tracePt t="181105" x="2863850" y="5846763"/>
          <p14:tracePt t="181113" x="2881313" y="5864225"/>
          <p14:tracePt t="181120" x="2889250" y="5864225"/>
          <p14:tracePt t="181129" x="2922588" y="5889625"/>
          <p14:tracePt t="181137" x="2922588" y="5897563"/>
          <p14:tracePt t="181145" x="2932113" y="5915025"/>
          <p14:tracePt t="181153" x="2957513" y="5940425"/>
          <p14:tracePt t="181160" x="2974975" y="5965825"/>
          <p14:tracePt t="181169" x="3008313" y="5999163"/>
          <p14:tracePt t="181177" x="3033713" y="6024563"/>
          <p14:tracePt t="181185" x="3084513" y="6076950"/>
          <p14:tracePt t="181192" x="3135313" y="6118225"/>
          <p14:tracePt t="181201" x="3178175" y="6153150"/>
          <p14:tracePt t="181209" x="3238500" y="6194425"/>
          <p14:tracePt t="181217" x="3279775" y="6237288"/>
          <p14:tracePt t="181227" x="3330575" y="6288088"/>
          <p14:tracePt t="181233" x="3408363" y="6348413"/>
          <p14:tracePt t="181243" x="3449638" y="6381750"/>
          <p14:tracePt t="181248" x="3502025" y="6424613"/>
          <p14:tracePt t="181257" x="3535363" y="6467475"/>
          <p14:tracePt t="181265" x="3560763" y="6483350"/>
          <p14:tracePt t="181274" x="3603625" y="6526213"/>
          <p14:tracePt t="181281" x="3629025" y="6551613"/>
          <p14:tracePt t="181290" x="3646488" y="6577013"/>
          <p14:tracePt t="181297" x="3697288" y="6602413"/>
          <p14:tracePt t="181305" x="3713163" y="6619875"/>
          <p14:tracePt t="181313" x="3738563" y="6637338"/>
          <p14:tracePt t="181321" x="3748088" y="6645275"/>
          <p14:tracePt t="181337" x="3756025" y="6645275"/>
          <p14:tracePt t="181345" x="3763963" y="6645275"/>
          <p14:tracePt t="181361" x="3790950" y="6645275"/>
          <p14:tracePt t="181368" x="3798888" y="6645275"/>
          <p14:tracePt t="181384" x="3816350" y="6645275"/>
          <p14:tracePt t="181392" x="3824288" y="6645275"/>
          <p14:tracePt t="181513" x="3832225" y="6645275"/>
          <p14:tracePt t="181641" x="3841750" y="6645275"/>
          <p14:tracePt t="181665" x="3849688" y="6654800"/>
          <p14:tracePt t="181672" x="3857625" y="6654800"/>
          <p14:tracePt t="181688" x="3875088" y="6670675"/>
          <p14:tracePt t="181696" x="3892550" y="6680200"/>
          <p14:tracePt t="181712" x="3900488" y="6680200"/>
          <p14:tracePt t="181728" x="3900488" y="6688138"/>
          <p14:tracePt t="181737" x="3917950" y="6696075"/>
          <p14:tracePt t="181745" x="3925888" y="6705600"/>
          <p14:tracePt t="181753" x="3935413" y="6713538"/>
          <p14:tracePt t="181768" x="3935413" y="6721475"/>
          <p14:tracePt t="181777" x="3943350" y="6721475"/>
          <p14:tracePt t="181785" x="3951288" y="6721475"/>
          <p14:tracePt t="181801" x="3960813" y="6721475"/>
          <p14:tracePt t="181810" x="3986213" y="6721475"/>
          <p14:tracePt t="181826" x="3994150" y="6721475"/>
          <p14:tracePt t="181833" x="4011613" y="6721475"/>
          <p14:tracePt t="181841" x="4019550" y="6721475"/>
          <p14:tracePt t="181848" x="4027488" y="6721475"/>
          <p14:tracePt t="181857" x="4044950" y="6705600"/>
          <p14:tracePt t="181865" x="4052888" y="6696075"/>
          <p14:tracePt t="181881" x="4052888" y="6680200"/>
          <p14:tracePt t="182729" x="4044950" y="6670675"/>
          <p14:tracePt t="182737" x="4052888" y="6627813"/>
          <p14:tracePt t="182745" x="4002088" y="6551613"/>
          <p14:tracePt t="182752" x="3943350" y="6442075"/>
          <p14:tracePt t="182761" x="3841750" y="6305550"/>
          <p14:tracePt t="182770" x="3722688" y="6127750"/>
          <p14:tracePt t="182777" x="3578225" y="5965825"/>
          <p14:tracePt t="182785" x="3416300" y="5735638"/>
          <p14:tracePt t="182795" x="3279775" y="5616575"/>
          <p14:tracePt t="182801" x="3178175" y="5489575"/>
          <p14:tracePt t="182811" x="3084513" y="5387975"/>
          <p14:tracePt t="182817" x="2982913" y="5276850"/>
          <p14:tracePt t="182826" x="2897188" y="5167313"/>
          <p14:tracePt t="182833" x="2813050" y="5081588"/>
          <p14:tracePt t="182842" x="2744788" y="4987925"/>
          <p14:tracePt t="182849" x="2701925" y="4919663"/>
          <p14:tracePt t="182858" x="2668588" y="4860925"/>
          <p14:tracePt t="182865" x="2643188" y="4810125"/>
          <p14:tracePt t="182879" x="2625725" y="4784725"/>
          <p14:tracePt t="182880" x="2608263" y="4749800"/>
          <p14:tracePt t="182889" x="2608263" y="4724400"/>
          <p14:tracePt t="182905" x="2608263" y="4716463"/>
          <p14:tracePt t="182937" x="2608263" y="4708525"/>
          <p14:tracePt t="182976" x="2600325" y="4708525"/>
          <p14:tracePt t="182985" x="2582863" y="4708525"/>
          <p14:tracePt t="182994" x="2566988" y="4708525"/>
          <p14:tracePt t="183001" x="2549525" y="4708525"/>
          <p14:tracePt t="183010" x="2532063" y="4708525"/>
          <p14:tracePt t="183017" x="2524125" y="4708525"/>
          <p14:tracePt t="183025" x="2506663" y="4708525"/>
          <p14:tracePt t="183033" x="2498725" y="4708525"/>
          <p14:tracePt t="183041" x="2489200" y="4716463"/>
          <p14:tracePt t="183049" x="2481263" y="4724400"/>
          <p14:tracePt t="183057" x="2463800" y="4724400"/>
          <p14:tracePt t="183065" x="2447925" y="4749800"/>
          <p14:tracePt t="183074" x="2430463" y="4767263"/>
          <p14:tracePt t="183081" x="2397125" y="4775200"/>
          <p14:tracePt t="183089" x="2362200" y="4792663"/>
          <p14:tracePt t="183097" x="2344738" y="4810125"/>
          <p14:tracePt t="183105" x="2303463" y="4835525"/>
          <p14:tracePt t="183113" x="2293938" y="4843463"/>
          <p14:tracePt t="183121" x="2252663" y="4860925"/>
          <p14:tracePt t="183129" x="2200275" y="4886325"/>
          <p14:tracePt t="183137" x="2174875" y="4894263"/>
          <p14:tracePt t="183144" x="2124075" y="4903788"/>
          <p14:tracePt t="183153" x="2082800" y="4903788"/>
          <p14:tracePt t="183161" x="2047875" y="4903788"/>
          <p14:tracePt t="183169" x="2005013" y="4903788"/>
          <p14:tracePt t="183178" x="1997075" y="4903788"/>
          <p14:tracePt t="183185" x="1979613" y="4903788"/>
          <p14:tracePt t="183194" x="1971675" y="4903788"/>
          <p14:tracePt t="183297" x="1963738" y="4903788"/>
          <p14:tracePt t="183305" x="1963738" y="4894263"/>
          <p14:tracePt t="183322" x="1963738" y="4886325"/>
          <p14:tracePt t="183328" x="1963738" y="4860925"/>
          <p14:tracePt t="183337" x="1971675" y="4843463"/>
          <p14:tracePt t="183345" x="1971675" y="4835525"/>
          <p14:tracePt t="183433" x="1963738" y="4835525"/>
          <p14:tracePt t="183440" x="1963738" y="4843463"/>
          <p14:tracePt t="183449" x="1954213" y="4860925"/>
          <p14:tracePt t="183473" x="1946275" y="4868863"/>
          <p14:tracePt t="183857" x="1938338" y="4868863"/>
          <p14:tracePt t="184049" x="1938338" y="4860925"/>
          <p14:tracePt t="184057" x="1938338" y="4843463"/>
          <p14:tracePt t="184065" x="1946275" y="4827588"/>
          <p14:tracePt t="184073" x="1963738" y="4810125"/>
          <p14:tracePt t="184081" x="1989138" y="4775200"/>
          <p14:tracePt t="184088" x="2030413" y="4741863"/>
          <p14:tracePt t="184097" x="2047875" y="4724400"/>
          <p14:tracePt t="184105" x="2090738" y="4683125"/>
          <p14:tracePt t="184112" x="2133600" y="4640263"/>
          <p14:tracePt t="184121" x="2184400" y="4564063"/>
          <p14:tracePt t="184129" x="2227263" y="4513263"/>
          <p14:tracePt t="184137" x="2252663" y="4478338"/>
          <p14:tracePt t="184144" x="2286000" y="4419600"/>
          <p14:tracePt t="184152" x="2293938" y="4359275"/>
          <p14:tracePt t="184161" x="2293938" y="4325938"/>
          <p14:tracePt t="184169" x="2293938" y="4257675"/>
          <p14:tracePt t="184178" x="2293938" y="4214813"/>
          <p14:tracePt t="184185" x="2293938" y="4171950"/>
          <p14:tracePt t="184194" x="2293938" y="4146550"/>
          <p14:tracePt t="184201" x="2286000" y="4113213"/>
          <p14:tracePt t="184209" x="2286000" y="4095750"/>
          <p14:tracePt t="184218" x="2278063" y="4079875"/>
          <p14:tracePt t="184225" x="2268538" y="4062413"/>
          <p14:tracePt t="184233" x="2268538" y="4052888"/>
          <p14:tracePt t="184265" x="2268538" y="4044950"/>
          <p14:tracePt t="184273" x="2252663" y="4044950"/>
          <p14:tracePt t="184281" x="2243138" y="4044950"/>
          <p14:tracePt t="184289" x="2227263" y="4052888"/>
          <p14:tracePt t="184297" x="2200275" y="4095750"/>
          <p14:tracePt t="184305" x="2159000" y="4156075"/>
          <p14:tracePt t="184313" x="2116138" y="4224338"/>
          <p14:tracePt t="184321" x="2055813" y="4291013"/>
          <p14:tracePt t="184329" x="2030413" y="4351338"/>
          <p14:tracePt t="184337" x="1963738" y="4427538"/>
          <p14:tracePt t="184345" x="1885950" y="4521200"/>
          <p14:tracePt t="184353" x="1835150" y="4589463"/>
          <p14:tracePt t="184361" x="1793875" y="4640263"/>
          <p14:tracePt t="184369" x="1766888" y="4691063"/>
          <p14:tracePt t="184377" x="1733550" y="4733925"/>
          <p14:tracePt t="184385" x="1708150" y="4759325"/>
          <p14:tracePt t="184394" x="1690688" y="4784725"/>
          <p14:tracePt t="184402" x="1690688" y="4792663"/>
          <p14:tracePt t="184409" x="1682750" y="4792663"/>
          <p14:tracePt t="184417" x="1674813" y="4802188"/>
          <p14:tracePt t="184425" x="1674813" y="4810125"/>
          <p14:tracePt t="184448" x="1665288" y="4810125"/>
          <p14:tracePt t="184460" x="1649413" y="4810125"/>
          <p14:tracePt t="184465" x="1639888" y="4810125"/>
          <p14:tracePt t="184473" x="1622425" y="4810125"/>
          <p14:tracePt t="184481" x="1606550" y="4810125"/>
          <p14:tracePt t="184489" x="1589088" y="4802188"/>
          <p14:tracePt t="184497" x="1555750" y="4792663"/>
          <p14:tracePt t="184505" x="1520825" y="4784725"/>
          <p14:tracePt t="184512" x="1470025" y="4759325"/>
          <p14:tracePt t="184521" x="1427163" y="4733925"/>
          <p14:tracePt t="184530" x="1368425" y="4733925"/>
          <p14:tracePt t="184538" x="1317625" y="4716463"/>
          <p14:tracePt t="184545" x="1274763" y="4708525"/>
          <p14:tracePt t="184553" x="1231900" y="4708525"/>
          <p14:tracePt t="184562" x="1198563" y="4708525"/>
          <p14:tracePt t="184569" x="1181100" y="4708525"/>
          <p14:tracePt t="184577" x="1147763" y="4708525"/>
          <p14:tracePt t="184594" x="1122363" y="4699000"/>
          <p14:tracePt t="184609" x="1104900" y="4691063"/>
          <p14:tracePt t="184617" x="1087438" y="4673600"/>
          <p14:tracePt t="184625" x="1069975" y="4657725"/>
          <p14:tracePt t="184632" x="1069975" y="4648200"/>
          <p14:tracePt t="184642" x="1044575" y="4605338"/>
          <p14:tracePt t="184649" x="1028700" y="4589463"/>
          <p14:tracePt t="184657" x="1003300" y="4529138"/>
          <p14:tracePt t="184664" x="985838" y="4470400"/>
          <p14:tracePt t="184673" x="977900" y="4410075"/>
          <p14:tracePt t="184681" x="942975" y="4341813"/>
          <p14:tracePt t="184689" x="942975" y="4275138"/>
          <p14:tracePt t="184697" x="935038" y="4197350"/>
          <p14:tracePt t="184705" x="917575" y="4138613"/>
          <p14:tracePt t="184713" x="884238" y="4079875"/>
          <p14:tracePt t="184721" x="866775" y="4019550"/>
          <p14:tracePt t="184728" x="833438" y="3951288"/>
          <p14:tracePt t="184737" x="823913" y="3935413"/>
          <p14:tracePt t="184744" x="808038" y="3883025"/>
          <p14:tracePt t="184753" x="798513" y="3883025"/>
          <p14:tracePt t="184762" x="781050" y="3867150"/>
          <p14:tracePt t="184769" x="781050" y="3857625"/>
          <p14:tracePt t="184778" x="765175" y="3849688"/>
          <p14:tracePt t="184825" x="755650" y="3849688"/>
          <p14:tracePt t="184833" x="739775" y="3849688"/>
          <p14:tracePt t="184841" x="714375" y="3849688"/>
          <p14:tracePt t="184849" x="704850" y="3892550"/>
          <p14:tracePt t="184860" x="704850" y="3960813"/>
          <p14:tracePt t="184865" x="704850" y="4070350"/>
          <p14:tracePt t="184872" x="704850" y="4189413"/>
          <p14:tracePt t="184881" x="704850" y="4316413"/>
          <p14:tracePt t="184889" x="704850" y="4435475"/>
          <p14:tracePt t="184897" x="722313" y="4597400"/>
          <p14:tracePt t="184905" x="773113" y="4733925"/>
          <p14:tracePt t="184913" x="798513" y="4886325"/>
          <p14:tracePt t="184922" x="815975" y="5030788"/>
          <p14:tracePt t="184929" x="849313" y="5149850"/>
          <p14:tracePt t="184937" x="866775" y="5251450"/>
          <p14:tracePt t="184945" x="909638" y="5353050"/>
          <p14:tracePt t="184953" x="917575" y="5413375"/>
          <p14:tracePt t="184962" x="935038" y="5472113"/>
          <p14:tracePt t="184969" x="935038" y="5514975"/>
          <p14:tracePt t="184978" x="935038" y="5549900"/>
          <p14:tracePt t="184985" x="935038" y="5557838"/>
          <p14:tracePt t="184994" x="935038" y="5575300"/>
          <p14:tracePt t="185009" x="925513" y="5583238"/>
          <p14:tracePt t="185018" x="884238" y="5583238"/>
          <p14:tracePt t="185026" x="841375" y="5583238"/>
          <p14:tracePt t="185033" x="790575" y="5575300"/>
          <p14:tracePt t="185042" x="747713" y="5557838"/>
          <p14:tracePt t="185049" x="696913" y="5524500"/>
          <p14:tracePt t="185057" x="628650" y="5481638"/>
          <p14:tracePt t="185065" x="527050" y="5430838"/>
          <p14:tracePt t="185073" x="458788" y="5395913"/>
          <p14:tracePt t="185081" x="374650" y="5337175"/>
          <p14:tracePt t="185090" x="296863" y="5286375"/>
          <p14:tracePt t="185097" x="203200" y="5226050"/>
          <p14:tracePt t="185104" x="111125" y="5157788"/>
          <p14:tracePt t="185113" x="7938" y="5106988"/>
          <p14:tracePt t="185273" x="246063" y="5430838"/>
          <p14:tracePt t="185281" x="476250" y="5489575"/>
          <p14:tracePt t="185289" x="688975" y="5583238"/>
          <p14:tracePt t="185297" x="808038" y="5641975"/>
          <p14:tracePt t="185305" x="942975" y="5702300"/>
          <p14:tracePt t="185313" x="1044575" y="5753100"/>
          <p14:tracePt t="185321" x="1122363" y="5803900"/>
          <p14:tracePt t="185328" x="1138238" y="5838825"/>
          <p14:tracePt t="185337" x="1138238" y="5864225"/>
          <p14:tracePt t="185345" x="1138238" y="5872163"/>
          <p14:tracePt t="185354" x="1138238" y="5880100"/>
          <p14:tracePt t="185362" x="1130300" y="5905500"/>
          <p14:tracePt t="185368" x="1044575" y="5932488"/>
          <p14:tracePt t="185378" x="942975" y="5932488"/>
          <p14:tracePt t="185385" x="841375" y="5957888"/>
          <p14:tracePt t="185393" x="808038" y="5965825"/>
          <p14:tracePt t="185401" x="730250" y="5999163"/>
          <p14:tracePt t="185409" x="704850" y="6008688"/>
          <p14:tracePt t="185417" x="679450" y="6016625"/>
          <p14:tracePt t="185426" x="646113" y="6024563"/>
          <p14:tracePt t="185433" x="636588" y="6034088"/>
          <p14:tracePt t="185442" x="620713" y="6042025"/>
          <p14:tracePt t="185449" x="603250" y="6049963"/>
          <p14:tracePt t="185465" x="595313" y="6059488"/>
          <p14:tracePt t="185536" x="611188" y="6059488"/>
          <p14:tracePt t="185544" x="654050" y="6049963"/>
          <p14:tracePt t="185552" x="714375" y="6034088"/>
          <p14:tracePt t="185561" x="765175" y="5999163"/>
          <p14:tracePt t="185568" x="823913" y="5983288"/>
          <p14:tracePt t="185578" x="900113" y="5948363"/>
          <p14:tracePt t="185584" x="952500" y="5940425"/>
          <p14:tracePt t="185594" x="993775" y="5932488"/>
          <p14:tracePt t="185600" x="1028700" y="5915025"/>
          <p14:tracePt t="185610" x="1054100" y="5905500"/>
          <p14:tracePt t="185617" x="1079500" y="5897563"/>
          <p14:tracePt t="185633" x="1096963" y="5889625"/>
          <p14:tracePt t="185649" x="1112838" y="5889625"/>
          <p14:tracePt t="185657" x="1130300" y="5872163"/>
          <p14:tracePt t="185665" x="1155700" y="5872163"/>
          <p14:tracePt t="185673" x="1181100" y="5872163"/>
          <p14:tracePt t="185680" x="1216025" y="5872163"/>
          <p14:tracePt t="185688" x="1257300" y="5872163"/>
          <p14:tracePt t="185697" x="1292225" y="5872163"/>
          <p14:tracePt t="185705" x="1325563" y="5872163"/>
          <p14:tracePt t="185712" x="1333500" y="5872163"/>
          <p14:tracePt t="185721" x="1360488" y="5872163"/>
          <p14:tracePt t="185785" x="1368425" y="5872163"/>
          <p14:tracePt t="185809" x="1350963" y="5864225"/>
          <p14:tracePt t="185817" x="1308100" y="5864225"/>
          <p14:tracePt t="185824" x="1266825" y="5864225"/>
          <p14:tracePt t="185833" x="1198563" y="5864225"/>
          <p14:tracePt t="185842" x="1155700" y="5864225"/>
          <p14:tracePt t="185849" x="1130300" y="5864225"/>
          <p14:tracePt t="185857" x="1104900" y="5864225"/>
          <p14:tracePt t="185865" x="1096963" y="5872163"/>
          <p14:tracePt t="185873" x="1087438" y="5872163"/>
          <p14:tracePt t="185881" x="1087438" y="5880100"/>
          <p14:tracePt t="185897" x="1087438" y="5897563"/>
          <p14:tracePt t="185913" x="1096963" y="5897563"/>
          <p14:tracePt t="185921" x="1147763" y="5897563"/>
          <p14:tracePt t="185929" x="1216025" y="5897563"/>
          <p14:tracePt t="185936" x="1300163" y="5897563"/>
          <p14:tracePt t="185945" x="1419225" y="5897563"/>
          <p14:tracePt t="185952" x="1512888" y="5897563"/>
          <p14:tracePt t="185962" x="1597025" y="5897563"/>
          <p14:tracePt t="185969" x="1716088" y="5897563"/>
          <p14:tracePt t="185978" x="1809750" y="5897563"/>
          <p14:tracePt t="185984" x="1895475" y="5897563"/>
          <p14:tracePt t="185995" x="1971675" y="5897563"/>
          <p14:tracePt t="186001" x="1997075" y="5897563"/>
          <p14:tracePt t="186009" x="2014538" y="5897563"/>
          <p14:tracePt t="186017" x="2039938" y="5897563"/>
          <p14:tracePt t="186026" x="2047875" y="5897563"/>
          <p14:tracePt t="186153" x="2082800" y="5889625"/>
          <p14:tracePt t="186162" x="2098675" y="5872163"/>
          <p14:tracePt t="186169" x="2116138" y="5872163"/>
          <p14:tracePt t="186178" x="2141538" y="5864225"/>
          <p14:tracePt t="186184" x="2141538" y="5854700"/>
          <p14:tracePt t="186195" x="2149475" y="5854700"/>
          <p14:tracePt t="186201" x="2174875" y="5854700"/>
          <p14:tracePt t="186209" x="2174875" y="5846763"/>
          <p14:tracePt t="186417" x="2174875" y="5872163"/>
          <p14:tracePt t="186425" x="2174875" y="5905500"/>
          <p14:tracePt t="186433" x="2174875" y="5915025"/>
          <p14:tracePt t="186441" x="2174875" y="5940425"/>
          <p14:tracePt t="186449" x="2174875" y="5973763"/>
          <p14:tracePt t="186457" x="2174875" y="5991225"/>
          <p14:tracePt t="186465" x="2174875" y="6016625"/>
          <p14:tracePt t="186473" x="2174875" y="6034088"/>
          <p14:tracePt t="186481" x="2192338" y="6049963"/>
          <p14:tracePt t="186489" x="2200275" y="6059488"/>
          <p14:tracePt t="186497" x="2209800" y="6059488"/>
          <p14:tracePt t="186505" x="2217738" y="6067425"/>
          <p14:tracePt t="186521" x="2227263" y="6067425"/>
          <p14:tracePt t="186537" x="2235200" y="6067425"/>
          <p14:tracePt t="186553" x="2252663" y="6059488"/>
          <p14:tracePt t="186569" x="2252663" y="6042025"/>
          <p14:tracePt t="186578" x="2252663" y="6034088"/>
          <p14:tracePt t="186585" x="2252663" y="6024563"/>
          <p14:tracePt t="186601" x="2252663" y="6016625"/>
          <p14:tracePt t="186681" x="2252663" y="6024563"/>
          <p14:tracePt t="186689" x="2252663" y="6034088"/>
          <p14:tracePt t="186785" x="2260600" y="6034088"/>
          <p14:tracePt t="186792" x="2260600" y="6042025"/>
          <p14:tracePt t="186801" x="2268538" y="6059488"/>
          <p14:tracePt t="186817" x="2286000" y="6084888"/>
          <p14:tracePt t="186825" x="2293938" y="6084888"/>
          <p14:tracePt t="186833" x="2303463" y="6102350"/>
          <p14:tracePt t="186841" x="2319338" y="6118225"/>
          <p14:tracePt t="186849" x="2362200" y="6127750"/>
          <p14:tracePt t="186857" x="2387600" y="6135688"/>
          <p14:tracePt t="186865" x="2430463" y="6143625"/>
          <p14:tracePt t="186873" x="2455863" y="6161088"/>
          <p14:tracePt t="186893" x="2481263" y="6169025"/>
          <p14:tracePt t="186921" x="2489200" y="6169025"/>
          <p14:tracePt t="186936" x="2506663" y="6169025"/>
          <p14:tracePt t="186962" x="2516188" y="6169025"/>
          <p14:tracePt t="186969" x="2524125" y="6169025"/>
          <p14:tracePt t="186978" x="2532063" y="6169025"/>
          <p14:tracePt t="186984" x="2541588" y="6169025"/>
          <p14:tracePt t="187001" x="2549525" y="6169025"/>
          <p14:tracePt t="187729" x="2557463" y="6161088"/>
          <p14:tracePt t="187737" x="2566988" y="6161088"/>
          <p14:tracePt t="187968" x="2574925" y="6161088"/>
          <p14:tracePt t="187985" x="2582863" y="6161088"/>
          <p14:tracePt t="188001" x="2592388" y="6161088"/>
          <p14:tracePt t="188009" x="2600325" y="6161088"/>
          <p14:tracePt t="188025" x="2608263" y="6161088"/>
          <p14:tracePt t="188033" x="2617788" y="6161088"/>
          <p14:tracePt t="188049" x="2625725" y="6161088"/>
          <p14:tracePt t="188144" x="2633663" y="6161088"/>
          <p14:tracePt t="188162" x="2643188" y="6161088"/>
          <p14:tracePt t="188185" x="2660650" y="6161088"/>
          <p14:tracePt t="188201" x="2668588" y="6161088"/>
          <p14:tracePt t="188209" x="2676525" y="6169025"/>
          <p14:tracePt t="188217" x="2686050" y="6169025"/>
          <p14:tracePt t="188249" x="2686050" y="6178550"/>
          <p14:tracePt t="188289" x="2693988" y="6178550"/>
          <p14:tracePt t="188417" x="2701925" y="6178550"/>
          <p14:tracePt t="188457" x="2719388" y="6178550"/>
          <p14:tracePt t="188481" x="2727325" y="6178550"/>
          <p14:tracePt t="188497" x="2736850" y="6178550"/>
          <p14:tracePt t="188505" x="2744788" y="6178550"/>
          <p14:tracePt t="188513" x="2744788" y="6169025"/>
          <p14:tracePt t="188521" x="2752725" y="6161088"/>
          <p14:tracePt t="188529" x="2762250" y="6153150"/>
          <p14:tracePt t="188537" x="2770188" y="6153150"/>
          <p14:tracePt t="188547" x="2778125" y="6143625"/>
          <p14:tracePt t="188553" x="2787650" y="6135688"/>
          <p14:tracePt t="188562" x="2795588" y="6135688"/>
          <p14:tracePt t="188569" x="2795588" y="6127750"/>
          <p14:tracePt t="188585" x="2813050" y="6118225"/>
          <p14:tracePt t="188601" x="2820988" y="6118225"/>
          <p14:tracePt t="188616" x="2820988" y="6110288"/>
          <p14:tracePt t="188745" x="2820988" y="6127750"/>
          <p14:tracePt t="188763" x="2820988" y="6135688"/>
          <p14:tracePt t="188793" x="2820988" y="6143625"/>
          <p14:tracePt t="189001" x="2830513" y="6143625"/>
          <p14:tracePt t="189025" x="2838450" y="6143625"/>
          <p14:tracePt t="189033" x="2838450" y="6135688"/>
          <p14:tracePt t="189048" x="2846388" y="6135688"/>
          <p14:tracePt t="189065" x="2855913" y="6127750"/>
          <p14:tracePt t="189081" x="2863850" y="6118225"/>
          <p14:tracePt t="189097" x="2871788" y="6118225"/>
          <p14:tracePt t="189105" x="2881313" y="6110288"/>
          <p14:tracePt t="189121" x="2889250" y="6102350"/>
          <p14:tracePt t="189137" x="2906713" y="6102350"/>
          <p14:tracePt t="189162" x="2914650" y="6092825"/>
          <p14:tracePt t="189425" x="2922588" y="6092825"/>
          <p14:tracePt t="189441" x="2932113" y="6102350"/>
          <p14:tracePt t="189497" x="2940050" y="6102350"/>
          <p14:tracePt t="189546" x="2949575" y="6102350"/>
          <p14:tracePt t="189576" x="2957513" y="6102350"/>
          <p14:tracePt t="189585" x="2965450" y="6102350"/>
          <p14:tracePt t="189593" x="2974975" y="6102350"/>
          <p14:tracePt t="189617" x="2974975" y="6092825"/>
          <p14:tracePt t="189697" x="2982913" y="6092825"/>
          <p14:tracePt t="189785" x="2990850" y="6092825"/>
          <p14:tracePt t="189808" x="3000375" y="6092825"/>
          <p14:tracePt t="189816" x="3008313" y="6084888"/>
          <p14:tracePt t="189833" x="3016250" y="6076950"/>
          <p14:tracePt t="189841" x="3025775" y="6076950"/>
          <p14:tracePt t="189849" x="3033713" y="6076950"/>
          <p14:tracePt t="189857" x="3041650" y="6076950"/>
          <p14:tracePt t="189873" x="3067050" y="6076950"/>
          <p14:tracePt t="189895" x="3101975" y="6084888"/>
          <p14:tracePt t="189899" x="3119438" y="6092825"/>
          <p14:tracePt t="189905" x="3127375" y="6110288"/>
          <p14:tracePt t="189913" x="3152775" y="6118225"/>
          <p14:tracePt t="189921" x="3178175" y="6127750"/>
          <p14:tracePt t="189930" x="3211513" y="6143625"/>
          <p14:tracePt t="189936" x="3238500" y="6161088"/>
          <p14:tracePt t="189946" x="3271838" y="6169025"/>
          <p14:tracePt t="189953" x="3314700" y="6186488"/>
          <p14:tracePt t="189961" x="3373438" y="6203950"/>
          <p14:tracePt t="189969" x="3433763" y="6221413"/>
          <p14:tracePt t="189978" x="3509963" y="6237288"/>
          <p14:tracePt t="189985" x="3586163" y="6254750"/>
          <p14:tracePt t="189995" x="3629025" y="6254750"/>
          <p14:tracePt t="190000" x="3671888" y="6262688"/>
          <p14:tracePt t="190009" x="3697288" y="6262688"/>
          <p14:tracePt t="190017" x="3713163" y="6262688"/>
          <p14:tracePt t="190025" x="3722688" y="6272213"/>
          <p14:tracePt t="190121" x="3730625" y="6272213"/>
          <p14:tracePt t="190161" x="3738563" y="6272213"/>
          <p14:tracePt t="190425" x="3738563" y="6280150"/>
          <p14:tracePt t="190433" x="3748088" y="6288088"/>
          <p14:tracePt t="190993" x="3738563" y="6288088"/>
          <p14:tracePt t="191001" x="3730625" y="6288088"/>
          <p14:tracePt t="191049" x="3722688" y="6288088"/>
          <p14:tracePt t="191057" x="3722688" y="6272213"/>
          <p14:tracePt t="191064" x="3722688" y="6237288"/>
          <p14:tracePt t="191073" x="3748088" y="6203950"/>
          <p14:tracePt t="191081" x="3763963" y="6153150"/>
          <p14:tracePt t="191089" x="3798888" y="6084888"/>
          <p14:tracePt t="191097" x="3806825" y="5965825"/>
          <p14:tracePt t="191104" x="3806825" y="5854700"/>
          <p14:tracePt t="191114" x="3806825" y="5710238"/>
          <p14:tracePt t="191121" x="3806825" y="5583238"/>
          <p14:tracePt t="191130" x="3806825" y="5464175"/>
          <p14:tracePt t="191137" x="3806825" y="5319713"/>
          <p14:tracePt t="191145" x="3806825" y="5175250"/>
          <p14:tracePt t="191153" x="3806825" y="5064125"/>
          <p14:tracePt t="191161" x="3798888" y="4937125"/>
          <p14:tracePt t="191169" x="3738563" y="4810125"/>
          <p14:tracePt t="191178" x="3713163" y="4708525"/>
          <p14:tracePt t="191185" x="3679825" y="4605338"/>
          <p14:tracePt t="191193" x="3654425" y="4513263"/>
          <p14:tracePt t="191201" x="3654425" y="4445000"/>
          <p14:tracePt t="191209" x="3654425" y="4402138"/>
          <p14:tracePt t="191217" x="3687763" y="4351338"/>
          <p14:tracePt t="191225" x="3713163" y="4333875"/>
          <p14:tracePt t="191233" x="3756025" y="4325938"/>
          <p14:tracePt t="191241" x="3806825" y="4300538"/>
          <p14:tracePt t="191249" x="3875088" y="4300538"/>
          <p14:tracePt t="191256" x="3960813" y="4300538"/>
          <p14:tracePt t="191265" x="4052888" y="4316413"/>
          <p14:tracePt t="191273" x="4156075" y="4351338"/>
          <p14:tracePt t="191281" x="4240213" y="4394200"/>
          <p14:tracePt t="191289" x="4359275" y="4470400"/>
          <p14:tracePt t="191298" x="4478338" y="4503738"/>
          <p14:tracePt t="191304" x="4630738" y="4564063"/>
          <p14:tracePt t="191315" x="4878388" y="4683125"/>
          <p14:tracePt t="191321" x="5091113" y="4775200"/>
          <p14:tracePt t="191329" x="5345113" y="4835525"/>
          <p14:tracePt t="191337" x="5634038" y="4919663"/>
          <p14:tracePt t="191345" x="5897563" y="5005388"/>
          <p14:tracePt t="191353" x="6186488" y="5091113"/>
          <p14:tracePt t="191361" x="6551613" y="5141913"/>
          <p14:tracePt t="191369" x="6908800" y="5175250"/>
          <p14:tracePt t="191378" x="7265988" y="5218113"/>
          <p14:tracePt t="191385" x="7613650" y="5218113"/>
          <p14:tracePt t="191393" x="7927975" y="5218113"/>
          <p14:tracePt t="191401" x="8191500" y="5218113"/>
          <p14:tracePt t="191409" x="8413750" y="5175250"/>
          <p14:tracePt t="191417" x="8566150" y="5132388"/>
          <p14:tracePt t="191425" x="8677275" y="5106988"/>
          <p14:tracePt t="191433" x="8761413" y="5064125"/>
          <p14:tracePt t="191441" x="8821738" y="5022850"/>
          <p14:tracePt t="191449" x="8837613" y="5005388"/>
          <p14:tracePt t="191456" x="8847138" y="4987925"/>
          <p14:tracePt t="191464" x="8847138" y="4979988"/>
          <p14:tracePt t="191473" x="8837613" y="4962525"/>
          <p14:tracePt t="191482" x="8821738" y="4946650"/>
          <p14:tracePt t="191489" x="8786813" y="4937125"/>
          <p14:tracePt t="191498" x="8743950" y="4929188"/>
          <p14:tracePt t="191504" x="8710613" y="4919663"/>
          <p14:tracePt t="191514" x="8677275" y="4903788"/>
          <p14:tracePt t="191520" x="8667750" y="4903788"/>
          <p14:tracePt t="191546" x="8651875" y="4903788"/>
          <p14:tracePt t="191553" x="8642350" y="4903788"/>
          <p14:tracePt t="191577" x="8642350" y="4911725"/>
          <p14:tracePt t="191641" x="8651875" y="4911725"/>
          <p14:tracePt t="191649" x="8659813" y="4911725"/>
          <p14:tracePt t="191657" x="8667750" y="4911725"/>
          <p14:tracePt t="191720" x="8677275" y="4911725"/>
          <p14:tracePt t="191730" x="8685213" y="4919663"/>
          <p14:tracePt t="191736" x="8685213" y="4929188"/>
          <p14:tracePt t="191866" x="8685213" y="4937125"/>
          <p14:tracePt t="191873" x="8685213" y="4954588"/>
          <p14:tracePt t="191889" x="8685213" y="4962525"/>
          <p14:tracePt t="191897" x="8685213" y="4972050"/>
          <p14:tracePt t="191904" x="8685213" y="4979988"/>
          <p14:tracePt t="191914" x="8685213" y="4987925"/>
          <p14:tracePt t="191921" x="8685213" y="4997450"/>
          <p14:tracePt t="191928" x="8685213" y="5005388"/>
          <p14:tracePt t="191946" x="8685213" y="5013325"/>
          <p14:tracePt t="191953" x="8685213" y="5022850"/>
          <p14:tracePt t="192560" x="8677275" y="5030788"/>
          <p14:tracePt t="192568" x="8634413" y="5030788"/>
          <p14:tracePt t="192576" x="8574088" y="5030788"/>
          <p14:tracePt t="192584" x="8515350" y="5030788"/>
          <p14:tracePt t="192592" x="8429625" y="5030788"/>
          <p14:tracePt t="192600" x="8335963" y="5030788"/>
          <p14:tracePt t="192609" x="8218488" y="5030788"/>
          <p14:tracePt t="192617" x="8081963" y="5030788"/>
          <p14:tracePt t="192625" x="7937500" y="5030788"/>
          <p14:tracePt t="192633" x="7800975" y="5030788"/>
          <p14:tracePt t="192641" x="7656513" y="5030788"/>
          <p14:tracePt t="192649" x="7486650" y="5030788"/>
          <p14:tracePt t="192657" x="7258050" y="5030788"/>
          <p14:tracePt t="192665" x="6969125" y="5030788"/>
          <p14:tracePt t="192673" x="6586538" y="5030788"/>
          <p14:tracePt t="192682" x="6330950" y="5030788"/>
          <p14:tracePt t="192689" x="5973763" y="5048250"/>
          <p14:tracePt t="192698" x="5668963" y="5099050"/>
          <p14:tracePt t="192704" x="5413375" y="5099050"/>
          <p14:tracePt t="192714" x="5218113" y="5132388"/>
          <p14:tracePt t="192721" x="5005388" y="5157788"/>
          <p14:tracePt t="192729" x="4835525" y="5183188"/>
          <p14:tracePt t="192737" x="4699000" y="5192713"/>
          <p14:tracePt t="192745" x="4554538" y="5235575"/>
          <p14:tracePt t="192753" x="4427538" y="5243513"/>
          <p14:tracePt t="192762" x="4308475" y="5251450"/>
          <p14:tracePt t="192769" x="4197350" y="5276850"/>
          <p14:tracePt t="192777" x="4095750" y="5286375"/>
          <p14:tracePt t="192785" x="4019550" y="5294313"/>
          <p14:tracePt t="192792" x="3960813" y="5311775"/>
          <p14:tracePt t="192800" x="3892550" y="5311775"/>
          <p14:tracePt t="192808" x="3841750" y="5327650"/>
          <p14:tracePt t="192817" x="3824288" y="5327650"/>
          <p14:tracePt t="192825" x="3790950" y="5337175"/>
          <p14:tracePt t="192833" x="3763963" y="5337175"/>
          <p14:tracePt t="192849" x="3748088" y="5337175"/>
          <p14:tracePt t="192857" x="3730625" y="5337175"/>
          <p14:tracePt t="192865" x="3705225" y="5337175"/>
          <p14:tracePt t="192872" x="3636963" y="5319713"/>
          <p14:tracePt t="192881" x="3594100" y="5319713"/>
          <p14:tracePt t="192896" x="3517900" y="5286375"/>
          <p14:tracePt t="192900" x="3459163" y="5286375"/>
          <p14:tracePt t="192905" x="3390900" y="5268913"/>
          <p14:tracePt t="192913" x="3297238" y="5243513"/>
          <p14:tracePt t="192921" x="3271838" y="5235575"/>
          <p14:tracePt t="192929" x="3221038" y="5235575"/>
          <p14:tracePt t="192937" x="3178175" y="5218113"/>
          <p14:tracePt t="192945" x="3144838" y="5218113"/>
          <p14:tracePt t="192953" x="3127375" y="5218113"/>
          <p14:tracePt t="192962" x="3119438" y="5218113"/>
          <p14:tracePt t="192969" x="3109913" y="5218113"/>
          <p14:tracePt t="192977" x="3101975" y="5218113"/>
          <p14:tracePt t="193009" x="3084513" y="5218113"/>
          <p14:tracePt t="193017" x="3076575" y="5218113"/>
          <p14:tracePt t="193025" x="3059113" y="5218113"/>
          <p14:tracePt t="193033" x="3033713" y="5218113"/>
          <p14:tracePt t="193041" x="3008313" y="5208588"/>
          <p14:tracePt t="193048" x="2974975" y="5208588"/>
          <p14:tracePt t="193057" x="2949575" y="5192713"/>
          <p14:tracePt t="193065" x="2906713" y="5192713"/>
          <p14:tracePt t="193072" x="2871788" y="5183188"/>
          <p14:tracePt t="193081" x="2838450" y="5183188"/>
          <p14:tracePt t="193089" x="2795588" y="5175250"/>
          <p14:tracePt t="193098" x="2752725" y="5175250"/>
          <p14:tracePt t="193104" x="2711450" y="5167313"/>
          <p14:tracePt t="193113" x="2651125" y="5167313"/>
          <p14:tracePt t="193121" x="2600325" y="5141913"/>
          <p14:tracePt t="193129" x="2541588" y="5141913"/>
          <p14:tracePt t="193137" x="2498725" y="5132388"/>
          <p14:tracePt t="193146" x="2455863" y="5132388"/>
          <p14:tracePt t="193152" x="2413000" y="5132388"/>
          <p14:tracePt t="193160" x="2371725" y="5132388"/>
          <p14:tracePt t="193168" x="2336800" y="5132388"/>
          <p14:tracePt t="193176" x="2303463" y="5124450"/>
          <p14:tracePt t="193184" x="2286000" y="5124450"/>
          <p14:tracePt t="193192" x="2260600" y="5116513"/>
          <p14:tracePt t="193200" x="2217738" y="5099050"/>
          <p14:tracePt t="193208" x="2192338" y="5091113"/>
          <p14:tracePt t="193216" x="2184400" y="5091113"/>
          <p14:tracePt t="193224" x="2174875" y="5091113"/>
          <p14:tracePt t="193232" x="2159000" y="5081588"/>
          <p14:tracePt t="193240" x="2149475" y="5081588"/>
          <p14:tracePt t="193248" x="2133600" y="5064125"/>
          <p14:tracePt t="193266" x="2124075" y="5064125"/>
          <p14:tracePt t="193273" x="2108200" y="5056188"/>
          <p14:tracePt t="193282" x="2082800" y="5056188"/>
          <p14:tracePt t="193288" x="2065338" y="5048250"/>
          <p14:tracePt t="193298" x="2022475" y="5048250"/>
          <p14:tracePt t="193305" x="1997075" y="5048250"/>
          <p14:tracePt t="193314" x="1963738" y="5048250"/>
          <p14:tracePt t="193321" x="1946275" y="5048250"/>
          <p14:tracePt t="193329" x="1920875" y="5048250"/>
          <p14:tracePt t="193601" x="1911350" y="5048250"/>
          <p14:tracePt t="193617" x="1903413" y="5048250"/>
          <p14:tracePt t="193625" x="1895475" y="5048250"/>
          <p14:tracePt t="193633" x="1885950" y="5048250"/>
          <p14:tracePt t="193648" x="1860550" y="5048250"/>
          <p14:tracePt t="193657" x="1852613" y="5048250"/>
          <p14:tracePt t="193665" x="1827213" y="5048250"/>
          <p14:tracePt t="193673" x="1809750" y="5048250"/>
          <p14:tracePt t="193682" x="1776413" y="5013325"/>
          <p14:tracePt t="193689" x="1758950" y="5013325"/>
          <p14:tracePt t="193698" x="1716088" y="4979988"/>
          <p14:tracePt t="193704" x="1690688" y="4962525"/>
          <p14:tracePt t="193713" x="1649413" y="4946650"/>
          <p14:tracePt t="193721" x="1631950" y="4937125"/>
          <p14:tracePt t="193729" x="1606550" y="4929188"/>
          <p14:tracePt t="193737" x="1571625" y="4903788"/>
          <p14:tracePt t="193746" x="1563688" y="4894263"/>
          <p14:tracePt t="193753" x="1555750" y="4886325"/>
          <p14:tracePt t="193762" x="1538288" y="4886325"/>
          <p14:tracePt t="193769" x="1530350" y="4878388"/>
          <p14:tracePt t="193801" x="1530350" y="4868863"/>
          <p14:tracePt t="193897" x="1555750" y="4860925"/>
          <p14:tracePt t="193905" x="1657350" y="4835525"/>
          <p14:tracePt t="193914" x="1766888" y="4818063"/>
          <p14:tracePt t="193921" x="1928813" y="4792663"/>
          <p14:tracePt t="193929" x="2149475" y="4741863"/>
          <p14:tracePt t="193937" x="2354263" y="4699000"/>
          <p14:tracePt t="193946" x="2600325" y="4657725"/>
          <p14:tracePt t="193953" x="2949575" y="4546600"/>
          <p14:tracePt t="193961" x="3382963" y="4427538"/>
          <p14:tracePt t="193969" x="3756025" y="4333875"/>
          <p14:tracePt t="193977" x="4027488" y="4197350"/>
          <p14:tracePt t="193985" x="4249738" y="4087813"/>
          <p14:tracePt t="193993" x="4478338" y="3935413"/>
          <p14:tracePt t="194001" x="4630738" y="3832225"/>
          <p14:tracePt t="194009" x="4708525" y="3748088"/>
          <p14:tracePt t="194017" x="4775200" y="3654425"/>
          <p14:tracePt t="194024" x="4835525" y="3578225"/>
          <p14:tracePt t="194032" x="4860925" y="3527425"/>
          <p14:tracePt t="194040" x="4903788" y="3467100"/>
          <p14:tracePt t="194049" x="4929188" y="3416300"/>
          <p14:tracePt t="194057" x="4954588" y="3382963"/>
          <p14:tracePt t="194066" x="4987925" y="3322638"/>
          <p14:tracePt t="194073" x="5005388" y="3279775"/>
          <p14:tracePt t="194082" x="5030788" y="3246438"/>
          <p14:tracePt t="194089" x="5056188" y="3195638"/>
          <p14:tracePt t="194098" x="5116513" y="3135313"/>
          <p14:tracePt t="194104" x="5167313" y="3094038"/>
          <p14:tracePt t="194113" x="5243513" y="3008313"/>
          <p14:tracePt t="194121" x="5311775" y="2957513"/>
          <p14:tracePt t="194129" x="5413375" y="2889250"/>
          <p14:tracePt t="194137" x="5497513" y="2820988"/>
          <p14:tracePt t="194146" x="5549900" y="2752725"/>
          <p14:tracePt t="194153" x="5591175" y="2693988"/>
          <p14:tracePt t="194161" x="5608638" y="2617788"/>
          <p14:tracePt t="194169" x="5634038" y="2557463"/>
          <p14:tracePt t="194178" x="5641975" y="2498725"/>
          <p14:tracePt t="194185" x="5641975" y="2422525"/>
          <p14:tracePt t="194193" x="5641975" y="2354263"/>
          <p14:tracePt t="194201" x="5641975" y="2293938"/>
          <p14:tracePt t="194209" x="5641975" y="2235200"/>
          <p14:tracePt t="194216" x="5641975" y="2166938"/>
          <p14:tracePt t="194225" x="5641975" y="2108200"/>
          <p14:tracePt t="194233" x="5651500" y="2065338"/>
          <p14:tracePt t="194241" x="5651500" y="2014538"/>
          <p14:tracePt t="194249" x="5659438" y="1954213"/>
          <p14:tracePt t="194257" x="5659438" y="1911350"/>
          <p14:tracePt t="194266" x="5684838" y="1852613"/>
          <p14:tracePt t="194273" x="5684838" y="1784350"/>
          <p14:tracePt t="194282" x="5684838" y="1741488"/>
          <p14:tracePt t="194289" x="5684838" y="1690688"/>
          <p14:tracePt t="194298" x="5684838" y="1674813"/>
          <p14:tracePt t="194305" x="5684838" y="1639888"/>
          <p14:tracePt t="194313" x="5684838" y="1614488"/>
          <p14:tracePt t="194321" x="5684838" y="1606550"/>
          <p14:tracePt t="194329" x="5684838" y="1581150"/>
          <p14:tracePt t="194337" x="5694363" y="1555750"/>
          <p14:tracePt t="194346" x="5694363" y="1530350"/>
          <p14:tracePt t="194353" x="5694363" y="1520825"/>
          <p14:tracePt t="194361" x="5694363" y="1495425"/>
          <p14:tracePt t="194369" x="5694363" y="1462088"/>
          <p14:tracePt t="194377" x="5694363" y="1452563"/>
          <p14:tracePt t="194385" x="5694363" y="1419225"/>
          <p14:tracePt t="194393" x="5694363" y="1411288"/>
          <p14:tracePt t="194401" x="5694363" y="1393825"/>
          <p14:tracePt t="194409" x="5694363" y="1376363"/>
          <p14:tracePt t="194417" x="5694363" y="1368425"/>
          <p14:tracePt t="194425" x="5694363" y="1360488"/>
          <p14:tracePt t="194432" x="5694363" y="1343025"/>
          <p14:tracePt t="194449" x="5694363" y="1317625"/>
          <p14:tracePt t="194466" x="5694363" y="1292225"/>
          <p14:tracePt t="194473" x="5694363" y="1266825"/>
          <p14:tracePt t="194482" x="5694363" y="1249363"/>
          <p14:tracePt t="194489" x="5702300" y="1223963"/>
          <p14:tracePt t="194498" x="5719763" y="1198563"/>
          <p14:tracePt t="194505" x="5735638" y="1173163"/>
          <p14:tracePt t="194513" x="5735638" y="1163638"/>
          <p14:tracePt t="194521" x="5745163" y="1138238"/>
          <p14:tracePt t="194529" x="5761038" y="1112838"/>
          <p14:tracePt t="194536" x="5770563" y="1096963"/>
          <p14:tracePt t="194546" x="5770563" y="1087438"/>
          <p14:tracePt t="194553" x="5788025" y="1069975"/>
          <p14:tracePt t="194561" x="5795963" y="1044575"/>
          <p14:tracePt t="194569" x="5803900" y="1044575"/>
          <p14:tracePt t="194577" x="5821363" y="1028700"/>
          <p14:tracePt t="194585" x="5829300" y="1011238"/>
          <p14:tracePt t="194593" x="5838825" y="1003300"/>
          <p14:tracePt t="194601" x="5838825" y="993775"/>
          <p14:tracePt t="194609" x="5846763" y="985838"/>
          <p14:tracePt t="194617" x="5846763" y="977900"/>
          <p14:tracePt t="194625" x="5846763" y="960438"/>
          <p14:tracePt t="194633" x="5846763" y="952500"/>
          <p14:tracePt t="194792" x="5846763" y="960438"/>
          <p14:tracePt t="194800" x="5846763" y="968375"/>
          <p14:tracePt t="194808" x="5846763" y="977900"/>
          <p14:tracePt t="194816" x="5846763" y="985838"/>
          <p14:tracePt t="194824" x="5846763" y="1003300"/>
          <p14:tracePt t="194833" x="5846763" y="1011238"/>
          <p14:tracePt t="194840" x="5846763" y="1036638"/>
          <p14:tracePt t="194849" x="5846763" y="1054100"/>
          <p14:tracePt t="194856" x="5846763" y="1069975"/>
          <p14:tracePt t="194866" x="5854700" y="1096963"/>
          <p14:tracePt t="194885" x="5854700" y="1138238"/>
          <p14:tracePt t="194889" x="5854700" y="1163638"/>
          <p14:tracePt t="194898" x="5854700" y="1206500"/>
          <p14:tracePt t="194905" x="5872163" y="1241425"/>
          <p14:tracePt t="194914" x="5880100" y="1274763"/>
          <p14:tracePt t="194921" x="5889625" y="1325563"/>
          <p14:tracePt t="194932" x="5932488" y="1385888"/>
          <p14:tracePt t="194937" x="5948363" y="1419225"/>
          <p14:tracePt t="194946" x="5983288" y="1470025"/>
          <p14:tracePt t="194952" x="5999163" y="1520825"/>
          <p14:tracePt t="194961" x="6024563" y="1555750"/>
          <p14:tracePt t="194969" x="6049963" y="1614488"/>
          <p14:tracePt t="194977" x="6049963" y="1639888"/>
          <p14:tracePt t="194985" x="6049963" y="1674813"/>
          <p14:tracePt t="194992" x="6049963" y="1716088"/>
          <p14:tracePt t="195001" x="6049963" y="1741488"/>
          <p14:tracePt t="195009" x="6049963" y="1784350"/>
          <p14:tracePt t="195017" x="6034088" y="1827213"/>
          <p14:tracePt t="195025" x="6016625" y="1835150"/>
          <p14:tracePt t="195033" x="6016625" y="1860550"/>
          <p14:tracePt t="195041" x="6008688" y="1885950"/>
          <p14:tracePt t="195049" x="5991225" y="1903413"/>
          <p14:tracePt t="195057" x="5983288" y="1911350"/>
          <p14:tracePt t="195065" x="5983288" y="1920875"/>
          <p14:tracePt t="195082" x="5983288" y="1938338"/>
          <p14:tracePt t="195098" x="5973763" y="1938338"/>
          <p14:tracePt t="195113" x="5973763" y="1946275"/>
          <p14:tracePt t="195122" x="5973763" y="1954213"/>
          <p14:tracePt t="195161" x="5965825" y="1954213"/>
          <p14:tracePt t="195209" x="5957888" y="1954213"/>
          <p14:tracePt t="195225" x="5948363" y="1971675"/>
          <p14:tracePt t="195232" x="5922963" y="1997075"/>
          <p14:tracePt t="195241" x="5915025" y="2022475"/>
          <p14:tracePt t="195249" x="5897563" y="2073275"/>
          <p14:tracePt t="195256" x="5846763" y="2174875"/>
          <p14:tracePt t="195267" x="5813425" y="2278063"/>
          <p14:tracePt t="195273" x="5778500" y="2413000"/>
          <p14:tracePt t="195283" x="5684838" y="2566988"/>
          <p14:tracePt t="195289" x="5591175" y="2787650"/>
          <p14:tracePt t="195297" x="5438775" y="3041650"/>
          <p14:tracePt t="195305" x="5243513" y="3330575"/>
          <p14:tracePt t="195314" x="5048250" y="3594100"/>
          <p14:tracePt t="195321" x="4775200" y="3943350"/>
          <p14:tracePt t="195330" x="4538663" y="4214813"/>
          <p14:tracePt t="195337" x="4325938" y="4419600"/>
          <p14:tracePt t="195345" x="4062413" y="4614863"/>
          <p14:tracePt t="195352" x="3883025" y="4741863"/>
          <p14:tracePt t="195361" x="3713163" y="4827588"/>
          <p14:tracePt t="195369" x="3603625" y="4878388"/>
          <p14:tracePt t="195378" x="3509963" y="4903788"/>
          <p14:tracePt t="195385" x="3449638" y="4919663"/>
          <p14:tracePt t="195393" x="3390900" y="4919663"/>
          <p14:tracePt t="195401" x="3305175" y="4919663"/>
          <p14:tracePt t="195409" x="3238500" y="4911725"/>
          <p14:tracePt t="195417" x="3186113" y="4878388"/>
          <p14:tracePt t="195425" x="3101975" y="4818063"/>
          <p14:tracePt t="195433" x="3025775" y="4775200"/>
          <p14:tracePt t="195441" x="2949575" y="4708525"/>
          <p14:tracePt t="195450" x="2846388" y="4648200"/>
          <p14:tracePt t="195457" x="2752725" y="4589463"/>
          <p14:tracePt t="195466" x="2668588" y="4554538"/>
          <p14:tracePt t="195473" x="2574925" y="4538663"/>
          <p14:tracePt t="195482" x="2463800" y="4538663"/>
          <p14:tracePt t="195489" x="2379663" y="4538663"/>
          <p14:tracePt t="195497" x="2278063" y="4538663"/>
          <p14:tracePt t="195505" x="2192338" y="4538663"/>
          <p14:tracePt t="195513" x="2116138" y="4572000"/>
          <p14:tracePt t="195521" x="2065338" y="4605338"/>
          <p14:tracePt t="195530" x="2030413" y="4640263"/>
          <p14:tracePt t="195537" x="2005013" y="4665663"/>
          <p14:tracePt t="195545" x="1989138" y="4683125"/>
          <p14:tracePt t="195553" x="1971675" y="4691063"/>
          <p14:tracePt t="195561" x="1971675" y="4699000"/>
          <p14:tracePt t="195569" x="1963738" y="4708525"/>
          <p14:tracePt t="195592" x="1954213" y="4708525"/>
          <p14:tracePt t="195609" x="1946275" y="4708525"/>
          <p14:tracePt t="195617" x="1938338" y="4708525"/>
          <p14:tracePt t="195625" x="1928813" y="4708525"/>
          <p14:tracePt t="195634" x="1920875" y="4708525"/>
          <p14:tracePt t="195641" x="1885950" y="4708525"/>
          <p14:tracePt t="195649" x="1852613" y="4708525"/>
          <p14:tracePt t="195657" x="1819275" y="4708525"/>
          <p14:tracePt t="195673" x="1809750" y="4716463"/>
          <p14:tracePt t="195689" x="1801813" y="4716463"/>
          <p14:tracePt t="195705" x="1793875" y="4724400"/>
          <p14:tracePt t="195714" x="1784350" y="4724400"/>
          <p14:tracePt t="195721" x="1776413" y="4724400"/>
          <p14:tracePt t="195730" x="1751013" y="4724400"/>
          <p14:tracePt t="195736" x="1741488" y="4733925"/>
          <p14:tracePt t="195745" x="1716088" y="4733925"/>
          <p14:tracePt t="195752" x="1674813" y="4749800"/>
          <p14:tracePt t="195761" x="1639888" y="4749800"/>
          <p14:tracePt t="195769" x="1597025" y="4749800"/>
          <p14:tracePt t="195777" x="1571625" y="4767263"/>
          <p14:tracePt t="195785" x="1520825" y="4767263"/>
          <p14:tracePt t="195793" x="1495425" y="4775200"/>
          <p14:tracePt t="195801" x="1462088" y="4775200"/>
          <p14:tracePt t="196113" x="1470025" y="4775200"/>
          <p14:tracePt t="196137" x="1477963" y="4775200"/>
          <p14:tracePt t="196145" x="1487488" y="4784725"/>
          <p14:tracePt t="196169" x="1495425" y="4784725"/>
          <p14:tracePt t="196193" x="1495425" y="4792663"/>
          <p14:tracePt t="196209" x="1495425" y="4802188"/>
          <p14:tracePt t="196225" x="1504950" y="4802188"/>
          <p14:tracePt t="196241" x="1520825" y="4818063"/>
          <p14:tracePt t="196257" x="1520825" y="4827588"/>
          <p14:tracePt t="196266" x="1530350" y="4827588"/>
          <p14:tracePt t="196273" x="1538288" y="4843463"/>
          <p14:tracePt t="196283" x="1555750" y="4852988"/>
          <p14:tracePt t="196289" x="1563688" y="4868863"/>
          <p14:tracePt t="196298" x="1581150" y="4878388"/>
          <p14:tracePt t="196305" x="1597025" y="4886325"/>
          <p14:tracePt t="196314" x="1597025" y="4894263"/>
          <p14:tracePt t="196321" x="1606550" y="4903788"/>
          <p14:tracePt t="196329" x="1622425" y="4919663"/>
          <p14:tracePt t="196337" x="1622425" y="4929188"/>
          <p14:tracePt t="196345" x="1622425" y="4937125"/>
          <p14:tracePt t="196353" x="1631950" y="4962525"/>
          <p14:tracePt t="196361" x="1639888" y="4979988"/>
          <p14:tracePt t="196369" x="1639888" y="5005388"/>
          <p14:tracePt t="196377" x="1649413" y="5013325"/>
          <p14:tracePt t="196384" x="1665288" y="5038725"/>
          <p14:tracePt t="196394" x="1665288" y="5048250"/>
          <p14:tracePt t="196401" x="1682750" y="5064125"/>
          <p14:tracePt t="196409" x="1700213" y="5073650"/>
          <p14:tracePt t="196417" x="1700213" y="5081588"/>
          <p14:tracePt t="196425" x="1700213" y="5091113"/>
          <p14:tracePt t="196449" x="1708150" y="5091113"/>
          <p14:tracePt t="196466" x="1716088" y="5106988"/>
          <p14:tracePt t="196472" x="1716088" y="5116513"/>
          <p14:tracePt t="196482" x="1716088" y="5124450"/>
          <p14:tracePt t="196489" x="1716088" y="5141913"/>
          <p14:tracePt t="196497" x="1733550" y="5157788"/>
          <p14:tracePt t="196505" x="1733550" y="5175250"/>
          <p14:tracePt t="196514" x="1733550" y="5192713"/>
          <p14:tracePt t="196521" x="1733550" y="5208588"/>
          <p14:tracePt t="196532" x="1741488" y="5235575"/>
          <p14:tracePt t="196537" x="1741488" y="5260975"/>
          <p14:tracePt t="196544" x="1741488" y="5268913"/>
          <p14:tracePt t="196553" x="1751013" y="5302250"/>
          <p14:tracePt t="196561" x="1751013" y="5327650"/>
          <p14:tracePt t="196569" x="1766888" y="5353050"/>
          <p14:tracePt t="196577" x="1766888" y="5370513"/>
          <p14:tracePt t="196585" x="1766888" y="5387975"/>
          <p14:tracePt t="196593" x="1766888" y="5405438"/>
          <p14:tracePt t="196600" x="1776413" y="5413375"/>
          <p14:tracePt t="196665" x="1801813" y="5413375"/>
          <p14:tracePt t="196673" x="1809750" y="5413375"/>
          <p14:tracePt t="196681" x="1844675" y="5405438"/>
          <p14:tracePt t="196689" x="1895475" y="5395913"/>
          <p14:tracePt t="196697" x="1928813" y="5370513"/>
          <p14:tracePt t="196705" x="1979613" y="5362575"/>
          <p14:tracePt t="196714" x="2014538" y="5345113"/>
          <p14:tracePt t="196720" x="2047875" y="5327650"/>
          <p14:tracePt t="196731" x="2082800" y="5319713"/>
          <p14:tracePt t="196737" x="2098675" y="5311775"/>
          <p14:tracePt t="196744" x="2116138" y="5302250"/>
          <p14:tracePt t="196753" x="2141538" y="5286375"/>
          <p14:tracePt t="196761" x="2159000" y="5286375"/>
          <p14:tracePt t="196769" x="2174875" y="5286375"/>
          <p14:tracePt t="196777" x="2217738" y="5286375"/>
          <p14:tracePt t="196784" x="2278063" y="5294313"/>
          <p14:tracePt t="196793" x="2379663" y="5327650"/>
          <p14:tracePt t="196801" x="2516188" y="5353050"/>
          <p14:tracePt t="196809" x="2643188" y="5405438"/>
          <p14:tracePt t="196817" x="2813050" y="5456238"/>
          <p14:tracePt t="196825" x="2949575" y="5489575"/>
          <p14:tracePt t="196834" x="3067050" y="5540375"/>
          <p14:tracePt t="196841" x="3160713" y="5583238"/>
          <p14:tracePt t="196850" x="3279775" y="5626100"/>
          <p14:tracePt t="196857" x="3382963" y="5684838"/>
          <p14:tracePt t="196866" x="3459163" y="5745163"/>
          <p14:tracePt t="196873" x="3535363" y="5813425"/>
          <p14:tracePt t="196881" x="3603625" y="5880100"/>
          <p14:tracePt t="196902" x="3738563" y="5999163"/>
          <p14:tracePt t="196905" x="3841750" y="6076950"/>
          <p14:tracePt t="196914" x="3968750" y="6110288"/>
          <p14:tracePt t="196921" x="4087813" y="6169025"/>
          <p14:tracePt t="196928" x="4224338" y="6221413"/>
          <p14:tracePt t="196937" x="4368800" y="6254750"/>
          <p14:tracePt t="196944" x="4452938" y="6280150"/>
          <p14:tracePt t="196953" x="4572000" y="6313488"/>
          <p14:tracePt t="196961" x="4630738" y="6330950"/>
          <p14:tracePt t="196969" x="4741863" y="6365875"/>
          <p14:tracePt t="196977" x="4818063" y="6391275"/>
          <p14:tracePt t="196985" x="4894263" y="6424613"/>
          <p14:tracePt t="196993" x="4979988" y="6442075"/>
          <p14:tracePt t="197000" x="5073650" y="6492875"/>
          <p14:tracePt t="197009" x="5175250" y="6526213"/>
          <p14:tracePt t="197017" x="5268913" y="6543675"/>
          <p14:tracePt t="197024" x="5337175" y="6569075"/>
          <p14:tracePt t="197033" x="5456238" y="6611938"/>
          <p14:tracePt t="197041" x="5524500" y="6654800"/>
          <p14:tracePt t="197050" x="5583238" y="6680200"/>
          <p14:tracePt t="197057" x="5634038" y="6705600"/>
          <p14:tracePt t="197065" x="5651500" y="6721475"/>
          <p14:tracePt t="197073" x="5702300" y="6746875"/>
          <p14:tracePt t="197081" x="5735638" y="6756400"/>
          <p14:tracePt t="197089" x="5770563" y="6789738"/>
          <p14:tracePt t="197097" x="5813425" y="6799263"/>
          <p14:tracePt t="197105" x="5880100" y="6807200"/>
          <p14:tracePt t="197114" x="5940425" y="6815138"/>
          <p14:tracePt t="197121" x="5999163" y="6850063"/>
          <p14:tracePt t="199016" x="1733550" y="6280150"/>
          <p14:tracePt t="199025" x="1784350" y="5889625"/>
          <p14:tracePt t="199034" x="1819275" y="5565775"/>
          <p14:tracePt t="199041" x="1870075" y="5286375"/>
          <p14:tracePt t="199049" x="1903413" y="5038725"/>
          <p14:tracePt t="199057" x="1946275" y="4784725"/>
          <p14:tracePt t="199066" x="1963738" y="4648200"/>
          <p14:tracePt t="199073" x="1963738" y="4529138"/>
          <p14:tracePt t="199082" x="1963738" y="4445000"/>
          <p14:tracePt t="199089" x="1938338" y="4394200"/>
          <p14:tracePt t="199099" x="1911350" y="4351338"/>
          <p14:tracePt t="199105" x="1885950" y="4341813"/>
          <p14:tracePt t="199113" x="1860550" y="4341813"/>
          <p14:tracePt t="199121" x="1819275" y="4341813"/>
          <p14:tracePt t="199130" x="1776413" y="4341813"/>
          <p14:tracePt t="199137" x="1733550" y="4368800"/>
          <p14:tracePt t="199145" x="1716088" y="4384675"/>
          <p14:tracePt t="199153" x="1700213" y="4402138"/>
          <p14:tracePt t="199161" x="1690688" y="4402138"/>
          <p14:tracePt t="199169" x="1690688" y="4419600"/>
          <p14:tracePt t="199177" x="1690688" y="4427538"/>
          <p14:tracePt t="199209" x="1690688" y="4435475"/>
          <p14:tracePt t="199224" x="1700213" y="4435475"/>
          <p14:tracePt t="199234" x="1716088" y="4435475"/>
          <p14:tracePt t="199241" x="1725613" y="4427538"/>
          <p14:tracePt t="199265" x="1725613" y="4419600"/>
          <p14:tracePt t="199273" x="1725613" y="4410075"/>
          <p14:tracePt t="199289" x="1741488" y="4410075"/>
          <p14:tracePt t="199296" x="1758950" y="4410075"/>
          <p14:tracePt t="199305" x="1766888" y="4435475"/>
          <p14:tracePt t="199313" x="1776413" y="4470400"/>
          <p14:tracePt t="199320" x="1793875" y="4503738"/>
          <p14:tracePt t="199329" x="1801813" y="4546600"/>
          <p14:tracePt t="199337" x="1809750" y="4572000"/>
          <p14:tracePt t="199345" x="1819275" y="4614863"/>
          <p14:tracePt t="199354" x="1835150" y="4648200"/>
          <p14:tracePt t="199361" x="1844675" y="4699000"/>
          <p14:tracePt t="199369" x="1852613" y="4741863"/>
          <p14:tracePt t="199377" x="1852613" y="4784725"/>
          <p14:tracePt t="199385" x="1852613" y="4835525"/>
          <p14:tracePt t="199393" x="1852613" y="4878388"/>
          <p14:tracePt t="199402" x="1852613" y="4946650"/>
          <p14:tracePt t="199409" x="1852613" y="4979988"/>
          <p14:tracePt t="199417" x="1852613" y="5013325"/>
          <p14:tracePt t="199425" x="1844675" y="5048250"/>
          <p14:tracePt t="199434" x="1827213" y="5056188"/>
          <p14:tracePt t="199440" x="1801813" y="5081588"/>
          <p14:tracePt t="199449" x="1784350" y="5091113"/>
          <p14:tracePt t="199457" x="1766888" y="5099050"/>
          <p14:tracePt t="199467" x="1758950" y="5099050"/>
          <p14:tracePt t="199473" x="1751013" y="5099050"/>
          <p14:tracePt t="199482" x="1741488" y="5099050"/>
          <p14:tracePt t="199585" x="1733550" y="5099050"/>
          <p14:tracePt t="199713" x="1725613" y="5091113"/>
          <p14:tracePt t="199729" x="1725613" y="5073650"/>
          <p14:tracePt t="199737" x="1725613" y="5038725"/>
          <p14:tracePt t="199745" x="1733550" y="5030788"/>
          <p14:tracePt t="199753" x="1733550" y="5013325"/>
          <p14:tracePt t="199761" x="1733550" y="4997450"/>
          <p14:tracePt t="199768" x="1733550" y="4987925"/>
          <p14:tracePt t="199777" x="1733550" y="4972050"/>
          <p14:tracePt t="199793" x="1733550" y="4954588"/>
          <p14:tracePt t="199801" x="1733550" y="4946650"/>
          <p14:tracePt t="199824" x="1733550" y="4937125"/>
          <p14:tracePt t="199834" x="1733550" y="4919663"/>
          <p14:tracePt t="199841" x="1733550" y="4911725"/>
          <p14:tracePt t="199889" x="1725613" y="4911725"/>
          <p14:tracePt t="199928" x="1716088" y="4919663"/>
          <p14:tracePt t="199946" x="1716088" y="4937125"/>
          <p14:tracePt t="199969" x="1716088" y="4946650"/>
          <p14:tracePt t="199977" x="1716088" y="4954588"/>
          <p14:tracePt t="200096" x="1716088" y="4946650"/>
          <p14:tracePt t="200873" x="1708150" y="4937125"/>
          <p14:tracePt t="200992" x="1700213" y="4937125"/>
          <p14:tracePt t="201265" x="1741488" y="4937125"/>
          <p14:tracePt t="201273" x="1793875" y="4937125"/>
          <p14:tracePt t="201281" x="1911350" y="4937125"/>
          <p14:tracePt t="201289" x="2065338" y="4937125"/>
          <p14:tracePt t="201297" x="2252663" y="4937125"/>
          <p14:tracePt t="201305" x="2489200" y="4937125"/>
          <p14:tracePt t="201313" x="2727325" y="4919663"/>
          <p14:tracePt t="201321" x="2949575" y="4894263"/>
          <p14:tracePt t="201328" x="3186113" y="4860925"/>
          <p14:tracePt t="201337" x="3390900" y="4802188"/>
          <p14:tracePt t="201345" x="3543300" y="4749800"/>
          <p14:tracePt t="201353" x="3646488" y="4716463"/>
          <p14:tracePt t="201361" x="3748088" y="4683125"/>
          <p14:tracePt t="201369" x="3841750" y="4665663"/>
          <p14:tracePt t="201377" x="3925888" y="4614863"/>
          <p14:tracePt t="201386" x="4019550" y="4546600"/>
          <p14:tracePt t="201393" x="4070350" y="4521200"/>
          <p14:tracePt t="201402" x="4171950" y="4470400"/>
          <p14:tracePt t="201409" x="4232275" y="4445000"/>
          <p14:tracePt t="201418" x="4325938" y="4394200"/>
          <p14:tracePt t="201425" x="4410075" y="4384675"/>
          <p14:tracePt t="201434" x="4445000" y="4368800"/>
          <p14:tracePt t="201441" x="4564063" y="4359275"/>
          <p14:tracePt t="201450" x="4630738" y="4341813"/>
          <p14:tracePt t="201457" x="4733925" y="4333875"/>
          <p14:tracePt t="201466" x="4827588" y="4316413"/>
          <p14:tracePt t="201473" x="4937125" y="4291013"/>
          <p14:tracePt t="201481" x="5056188" y="4275138"/>
          <p14:tracePt t="201489" x="5124450" y="4257675"/>
          <p14:tracePt t="201497" x="5226050" y="4249738"/>
          <p14:tracePt t="201505" x="5327650" y="4232275"/>
          <p14:tracePt t="201513" x="5405438" y="4214813"/>
          <p14:tracePt t="201521" x="5481638" y="4189413"/>
          <p14:tracePt t="201528" x="5497513" y="4181475"/>
          <p14:tracePt t="201537" x="5532438" y="4156075"/>
          <p14:tracePt t="201545" x="5540375" y="4156075"/>
          <p14:tracePt t="201553" x="5540375" y="4146550"/>
          <p14:tracePt t="201561" x="5540375" y="4121150"/>
          <p14:tracePt t="201570" x="5540375" y="4113213"/>
          <p14:tracePt t="201577" x="5524500" y="4095750"/>
          <p14:tracePt t="201585" x="5507038" y="4087813"/>
          <p14:tracePt t="201593" x="5489575" y="4087813"/>
          <p14:tracePt t="201602" x="5481638" y="4087813"/>
          <p14:tracePt t="201609" x="5472113" y="4087813"/>
          <p14:tracePt t="201641" x="5464175" y="4087813"/>
          <p14:tracePt t="201657" x="5464175" y="4095750"/>
          <p14:tracePt t="201665" x="5464175" y="4105275"/>
          <p14:tracePt t="201673" x="5464175" y="4121150"/>
          <p14:tracePt t="201681" x="5497513" y="4121150"/>
          <p14:tracePt t="201689" x="5540375" y="4138613"/>
          <p14:tracePt t="201697" x="5583238" y="4138613"/>
          <p14:tracePt t="201705" x="5651500" y="4138613"/>
          <p14:tracePt t="201713" x="5745163" y="4138613"/>
          <p14:tracePt t="201720" x="5788025" y="4138613"/>
          <p14:tracePt t="201729" x="5795963" y="4138613"/>
          <p14:tracePt t="201737" x="5829300" y="4138613"/>
          <p14:tracePt t="201744" x="5854700" y="4138613"/>
          <p14:tracePt t="201801" x="5864225" y="4138613"/>
          <p14:tracePt t="201809" x="5880100" y="4130675"/>
          <p14:tracePt t="201818" x="5880100" y="4121150"/>
          <p14:tracePt t="201824" x="5889625" y="4113213"/>
          <p14:tracePt t="201833" x="5897563" y="4105275"/>
          <p14:tracePt t="201841" x="5905500" y="4095750"/>
          <p14:tracePt t="201857" x="5915025" y="4087813"/>
          <p14:tracePt t="201897" x="5922963" y="4079875"/>
          <p14:tracePt t="201921" x="5905500" y="4079875"/>
          <p14:tracePt t="201929" x="5897563" y="4079875"/>
          <p14:tracePt t="201937" x="5889625" y="4079875"/>
          <p14:tracePt t="201960" x="5872163" y="4079875"/>
          <p14:tracePt t="202009" x="5864225" y="4079875"/>
          <p14:tracePt t="202273" x="5854700" y="4079875"/>
          <p14:tracePt t="202297" x="5854700" y="4070350"/>
          <p14:tracePt t="202321" x="5854700" y="4062413"/>
          <p14:tracePt t="202353" x="5854700" y="4037013"/>
          <p14:tracePt t="202361" x="5854700" y="4027488"/>
          <p14:tracePt t="202369" x="5854700" y="4019550"/>
          <p14:tracePt t="202377" x="5854700" y="3994150"/>
          <p14:tracePt t="202386" x="5854700" y="3986213"/>
          <p14:tracePt t="202393" x="5854700" y="3960813"/>
          <p14:tracePt t="202402" x="5854700" y="3943350"/>
          <p14:tracePt t="202409" x="5854700" y="3935413"/>
          <p14:tracePt t="202419" x="5854700" y="3917950"/>
          <p14:tracePt t="202425" x="5854700" y="3908425"/>
          <p14:tracePt t="202434" x="5854700" y="3892550"/>
          <p14:tracePt t="202441" x="5854700" y="3875088"/>
          <p14:tracePt t="202449" x="5854700" y="3867150"/>
          <p14:tracePt t="202457" x="5854700" y="3849688"/>
          <p14:tracePt t="202465" x="5854700" y="3806825"/>
          <p14:tracePt t="202473" x="5854700" y="3790950"/>
          <p14:tracePt t="202481" x="5854700" y="3773488"/>
          <p14:tracePt t="202489" x="5854700" y="3738563"/>
          <p14:tracePt t="202497" x="5846763" y="3730625"/>
          <p14:tracePt t="202504" x="5846763" y="3697288"/>
          <p14:tracePt t="202513" x="5829300" y="3662363"/>
          <p14:tracePt t="202521" x="5829300" y="3629025"/>
          <p14:tracePt t="202529" x="5821363" y="3586163"/>
          <p14:tracePt t="202536" x="5821363" y="3543300"/>
          <p14:tracePt t="202544" x="5813425" y="3492500"/>
          <p14:tracePt t="202553" x="5803900" y="3433763"/>
          <p14:tracePt t="202561" x="5803900" y="3382963"/>
          <p14:tracePt t="202570" x="5778500" y="3314700"/>
          <p14:tracePt t="202577" x="5761038" y="3228975"/>
          <p14:tracePt t="202586" x="5753100" y="3186113"/>
          <p14:tracePt t="202593" x="5719763" y="3135313"/>
          <p14:tracePt t="202603" x="5719763" y="3101975"/>
          <p14:tracePt t="202609" x="5710238" y="3076575"/>
          <p14:tracePt t="202617" x="5710238" y="3033713"/>
          <p14:tracePt t="202624" x="5702300" y="3000375"/>
          <p14:tracePt t="202634" x="5702300" y="2974975"/>
          <p14:tracePt t="202640" x="5684838" y="2940050"/>
          <p14:tracePt t="202650" x="5676900" y="2914650"/>
          <p14:tracePt t="202656" x="5676900" y="2881313"/>
          <p14:tracePt t="202665" x="5676900" y="2846388"/>
          <p14:tracePt t="202673" x="5676900" y="2805113"/>
          <p14:tracePt t="202681" x="5676900" y="2770188"/>
          <p14:tracePt t="202689" x="5676900" y="2752725"/>
          <p14:tracePt t="202697" x="5676900" y="2719388"/>
          <p14:tracePt t="202705" x="5676900" y="2686050"/>
          <p14:tracePt t="202712" x="5676900" y="2668588"/>
          <p14:tracePt t="202721" x="5684838" y="2633663"/>
          <p14:tracePt t="202729" x="5684838" y="2608263"/>
          <p14:tracePt t="202737" x="5684838" y="2600325"/>
          <p14:tracePt t="202745" x="5694363" y="2574925"/>
          <p14:tracePt t="202753" x="5694363" y="2566988"/>
          <p14:tracePt t="202761" x="5694363" y="2549525"/>
          <p14:tracePt t="202769" x="5702300" y="2524125"/>
          <p14:tracePt t="202777" x="5710238" y="2489200"/>
          <p14:tracePt t="202786" x="5727700" y="2455863"/>
          <p14:tracePt t="202792" x="5727700" y="2447925"/>
          <p14:tracePt t="202802" x="5727700" y="2413000"/>
          <p14:tracePt t="202809" x="5735638" y="2379663"/>
          <p14:tracePt t="202816" x="5735638" y="2336800"/>
          <p14:tracePt t="202825" x="5745163" y="2303463"/>
          <p14:tracePt t="202833" x="5761038" y="2278063"/>
          <p14:tracePt t="202841" x="5770563" y="2235200"/>
          <p14:tracePt t="202850" x="5788025" y="2200275"/>
          <p14:tracePt t="202857" x="5803900" y="2166938"/>
          <p14:tracePt t="202865" x="5813425" y="2116138"/>
          <p14:tracePt t="202873" x="5821363" y="2082800"/>
          <p14:tracePt t="202887" x="5821363" y="2039938"/>
          <p14:tracePt t="202890" x="5829300" y="1997075"/>
          <p14:tracePt t="202897" x="5829300" y="1954213"/>
          <p14:tracePt t="202905" x="5829300" y="1928813"/>
          <p14:tracePt t="202913" x="5846763" y="1885950"/>
          <p14:tracePt t="202921" x="5846763" y="1860550"/>
          <p14:tracePt t="202929" x="5854700" y="1827213"/>
          <p14:tracePt t="202936" x="5854700" y="1809750"/>
          <p14:tracePt t="202945" x="5854700" y="1784350"/>
          <p14:tracePt t="202954" x="5854700" y="1766888"/>
          <p14:tracePt t="202961" x="5854700" y="1741488"/>
          <p14:tracePt t="202969" x="5854700" y="1733550"/>
          <p14:tracePt t="202976" x="5854700" y="1708150"/>
          <p14:tracePt t="202986" x="5854700" y="1700213"/>
          <p14:tracePt t="202993" x="5854700" y="1682750"/>
          <p14:tracePt t="203009" x="5854700" y="1674813"/>
          <p14:tracePt t="203017" x="5864225" y="1649413"/>
          <p14:tracePt t="203049" x="5864225" y="1639888"/>
          <p14:tracePt t="203057" x="5864225" y="1631950"/>
          <p14:tracePt t="203073" x="5864225" y="1622425"/>
          <p14:tracePt t="203089" x="5864225" y="1614488"/>
          <p14:tracePt t="203097" x="5864225" y="1606550"/>
          <p14:tracePt t="203121" x="5864225" y="1589088"/>
          <p14:tracePt t="203137" x="5864225" y="1581150"/>
          <p14:tracePt t="203145" x="5864225" y="1571625"/>
          <p14:tracePt t="203153" x="5864225" y="1555750"/>
          <p14:tracePt t="203169" x="5864225" y="1538288"/>
          <p14:tracePt t="203177" x="5864225" y="1520825"/>
          <p14:tracePt t="203193" x="5864225" y="1512888"/>
          <p14:tracePt t="203209" x="5872163" y="1504950"/>
          <p14:tracePt t="203217" x="5872163" y="1495425"/>
          <p14:tracePt t="203225" x="5872163" y="1487488"/>
          <p14:tracePt t="203234" x="5872163" y="1477963"/>
          <p14:tracePt t="203241" x="5872163" y="1462088"/>
          <p14:tracePt t="203250" x="5872163" y="1452563"/>
          <p14:tracePt t="203257" x="5872163" y="1444625"/>
          <p14:tracePt t="203265" x="5872163" y="1419225"/>
          <p14:tracePt t="203273" x="5889625" y="1401763"/>
          <p14:tracePt t="203289" x="5889625" y="1393825"/>
          <p14:tracePt t="203296" x="5889625" y="1385888"/>
          <p14:tracePt t="203305" x="5889625" y="1376363"/>
          <p14:tracePt t="203345" x="5889625" y="1368425"/>
          <p14:tracePt t="203354" x="5889625" y="1360488"/>
          <p14:tracePt t="203385" x="5889625" y="1343025"/>
          <p14:tracePt t="203409" x="5889625" y="1325563"/>
          <p14:tracePt t="203432" x="5889625" y="1308100"/>
          <p14:tracePt t="203441" x="5889625" y="1300163"/>
          <p14:tracePt t="203449" x="5889625" y="1292225"/>
          <p14:tracePt t="203457" x="5880100" y="1282700"/>
          <p14:tracePt t="203465" x="5880100" y="1274763"/>
          <p14:tracePt t="203473" x="5880100" y="1266825"/>
          <p14:tracePt t="203481" x="5880100" y="1257300"/>
          <p14:tracePt t="203497" x="5872163" y="1249363"/>
          <p14:tracePt t="203505" x="5872163" y="1231900"/>
          <p14:tracePt t="203601" x="5872163" y="1257300"/>
          <p14:tracePt t="203609" x="5854700" y="1317625"/>
          <p14:tracePt t="203616" x="5854700" y="1343025"/>
          <p14:tracePt t="203625" x="5854700" y="1385888"/>
          <p14:tracePt t="203634" x="5854700" y="1419225"/>
          <p14:tracePt t="203641" x="5854700" y="1452563"/>
          <p14:tracePt t="203650" x="5854700" y="1477963"/>
          <p14:tracePt t="203657" x="5854700" y="1495425"/>
          <p14:tracePt t="203665" x="5854700" y="1512888"/>
          <p14:tracePt t="203673" x="5864225" y="1538288"/>
          <p14:tracePt t="203681" x="5872163" y="1538288"/>
          <p14:tracePt t="203689" x="5872163" y="1555750"/>
          <p14:tracePt t="203697" x="5880100" y="1563688"/>
          <p14:tracePt t="203985" x="5889625" y="1571625"/>
          <p14:tracePt t="204002" x="5889625" y="1581150"/>
          <p14:tracePt t="204008" x="5889625" y="1589088"/>
          <p14:tracePt t="204016" x="5889625" y="1597025"/>
          <p14:tracePt t="204040" x="5889625" y="1606550"/>
          <p14:tracePt t="204048" x="5889625" y="1614488"/>
          <p14:tracePt t="204064" x="5889625" y="1631950"/>
          <p14:tracePt t="204080" x="5889625" y="1649413"/>
          <p14:tracePt t="204088" x="5889625" y="1665288"/>
          <p14:tracePt t="204112" x="5889625" y="1674813"/>
          <p14:tracePt t="204120" x="5889625" y="1682750"/>
          <p14:tracePt t="204321" x="5889625" y="1674813"/>
          <p14:tracePt t="204329" x="5889625" y="1665288"/>
          <p14:tracePt t="204336" x="5889625" y="1649413"/>
          <p14:tracePt t="204344" x="5889625" y="1631950"/>
          <p14:tracePt t="204354" x="5889625" y="1606550"/>
          <p14:tracePt t="204361" x="5880100" y="1589088"/>
          <p14:tracePt t="204370" x="5880100" y="1563688"/>
          <p14:tracePt t="204377" x="5880100" y="1538288"/>
          <p14:tracePt t="204385" x="5872163" y="1520825"/>
          <p14:tracePt t="204393" x="5872163" y="1487488"/>
          <p14:tracePt t="204401" x="5872163" y="1477963"/>
          <p14:tracePt t="204409" x="5872163" y="1452563"/>
          <p14:tracePt t="204419" x="5872163" y="1436688"/>
          <p14:tracePt t="204424" x="5872163" y="1419225"/>
          <p14:tracePt t="204434" x="5872163" y="1411288"/>
          <p14:tracePt t="204441" x="5872163" y="1401763"/>
          <p14:tracePt t="204449" x="5872163" y="1393825"/>
          <p14:tracePt t="204464" x="5872163" y="1385888"/>
          <p14:tracePt t="204480" x="5872163" y="1368425"/>
          <p14:tracePt t="204488" x="5872163" y="1360488"/>
          <p14:tracePt t="204505" x="5872163" y="1350963"/>
          <p14:tracePt t="204513" x="5854700" y="1343025"/>
          <p14:tracePt t="204529" x="5854700" y="1325563"/>
          <p14:tracePt t="204537" x="5854700" y="1317625"/>
          <p14:tracePt t="204544" x="5854700" y="1308100"/>
          <p14:tracePt t="204554" x="5854700" y="1292225"/>
          <p14:tracePt t="204561" x="5854700" y="1282700"/>
          <p14:tracePt t="204586" x="5854700" y="1274763"/>
          <p14:tracePt t="204593" x="5854700" y="1257300"/>
          <p14:tracePt t="204609" x="5854700" y="1241425"/>
          <p14:tracePt t="204625" x="5854700" y="1231900"/>
          <p14:tracePt t="204634" x="5854700" y="1223963"/>
          <p14:tracePt t="204641" x="5854700" y="1206500"/>
          <p14:tracePt t="204648" x="5854700" y="1198563"/>
          <p14:tracePt t="204657" x="5854700" y="1189038"/>
          <p14:tracePt t="204665" x="5854700" y="1181100"/>
          <p14:tracePt t="204681" x="5854700" y="1163638"/>
          <p14:tracePt t="204689" x="5854700" y="1155700"/>
          <p14:tracePt t="204697" x="5846763" y="1147763"/>
          <p14:tracePt t="204705" x="5846763" y="1130300"/>
          <p14:tracePt t="204721" x="5838825" y="1122363"/>
          <p14:tracePt t="204729" x="5838825" y="1112838"/>
          <p14:tracePt t="204737" x="5838825" y="1104900"/>
          <p14:tracePt t="204744" x="5838825" y="1079500"/>
          <p14:tracePt t="204754" x="5838825" y="1062038"/>
          <p14:tracePt t="204761" x="5821363" y="1044575"/>
          <p14:tracePt t="204770" x="5821363" y="1028700"/>
          <p14:tracePt t="204777" x="5821363" y="1011238"/>
          <p14:tracePt t="204787" x="5821363" y="993775"/>
          <p14:tracePt t="204793" x="5821363" y="977900"/>
          <p14:tracePt t="204802" x="5821363" y="968375"/>
          <p14:tracePt t="204809" x="5821363" y="942975"/>
          <p14:tracePt t="204818" x="5821363" y="917575"/>
          <p14:tracePt t="204825" x="5821363" y="909638"/>
          <p14:tracePt t="204835" x="5821363" y="884238"/>
          <p14:tracePt t="204841" x="5821363" y="874713"/>
          <p14:tracePt t="204849" x="5821363" y="866775"/>
          <p14:tracePt t="204857" x="5821363" y="849313"/>
          <p14:tracePt t="204873" x="5821363" y="833438"/>
          <p14:tracePt t="204888" x="5821363" y="808038"/>
          <p14:tracePt t="204896" x="5821363" y="781050"/>
          <p14:tracePt t="204904" x="5813425" y="773113"/>
          <p14:tracePt t="204912" x="5813425" y="765175"/>
          <p14:tracePt t="204920" x="5813425" y="739775"/>
          <p14:tracePt t="204928" x="5803900" y="730250"/>
          <p14:tracePt t="204937" x="5803900" y="714375"/>
          <p14:tracePt t="204944" x="5803900" y="704850"/>
          <p14:tracePt t="204954" x="5803900" y="696913"/>
          <p14:tracePt t="204960" x="5795963" y="671513"/>
          <p14:tracePt t="204976" x="5795963" y="663575"/>
          <p14:tracePt t="204986" x="5795963" y="646113"/>
          <p14:tracePt t="204992" x="5795963" y="636588"/>
          <p14:tracePt t="205001" x="5795963" y="628650"/>
          <p14:tracePt t="205008" x="5795963" y="611188"/>
          <p14:tracePt t="205018" x="5795963" y="603250"/>
          <p14:tracePt t="205024" x="5795963" y="595313"/>
          <p14:tracePt t="205034" x="5795963" y="585788"/>
          <p14:tracePt t="205041" x="5795963" y="569913"/>
          <p14:tracePt t="205049" x="5795963" y="552450"/>
          <p14:tracePt t="205057" x="5795963" y="534988"/>
          <p14:tracePt t="205064" x="5795963" y="509588"/>
          <p14:tracePt t="205073" x="5795963" y="501650"/>
          <p14:tracePt t="205081" x="5795963" y="476250"/>
          <p14:tracePt t="205089" x="5795963" y="458788"/>
          <p14:tracePt t="205097" x="5795963" y="450850"/>
          <p14:tracePt t="205105" x="5795963" y="433388"/>
          <p14:tracePt t="205113" x="5795963" y="425450"/>
          <p14:tracePt t="205121" x="5795963" y="407988"/>
          <p14:tracePt t="205129" x="5795963" y="390525"/>
          <p14:tracePt t="205145" x="5795963" y="365125"/>
          <p14:tracePt t="205161" x="5795963" y="357188"/>
          <p14:tracePt t="205170" x="5795963" y="339725"/>
          <p14:tracePt t="205185" x="5795963" y="322263"/>
          <p14:tracePt t="205193" x="5778500" y="306388"/>
          <p14:tracePt t="205209" x="5778500" y="296863"/>
          <p14:tracePt t="205218" x="5778500" y="288925"/>
          <p14:tracePt t="205225" x="5778500" y="271463"/>
          <p14:tracePt t="205235" x="5778500" y="263525"/>
          <p14:tracePt t="205249" x="5778500" y="255588"/>
          <p14:tracePt t="205256" x="5778500" y="246063"/>
          <p14:tracePt t="205281" x="5778500" y="238125"/>
          <p14:tracePt t="205289" x="5778500" y="230188"/>
          <p14:tracePt t="205312" x="5778500" y="212725"/>
          <p14:tracePt t="205705" x="5778500" y="220663"/>
          <p14:tracePt t="205713" x="5788025" y="246063"/>
          <p14:tracePt t="205720" x="5795963" y="271463"/>
          <p14:tracePt t="205729" x="5821363" y="306388"/>
          <p14:tracePt t="205738" x="5838825" y="322263"/>
          <p14:tracePt t="205745" x="5872163" y="365125"/>
          <p14:tracePt t="205754" x="5932488" y="433388"/>
          <p14:tracePt t="205761" x="5983288" y="501650"/>
          <p14:tracePt t="205771" x="6067425" y="577850"/>
          <p14:tracePt t="205777" x="6194425" y="654050"/>
          <p14:tracePt t="205785" x="6330950" y="714375"/>
          <p14:tracePt t="205793" x="6483350" y="773113"/>
          <p14:tracePt t="205801" x="6713538" y="833438"/>
          <p14:tracePt t="205809" x="7138988" y="935038"/>
          <p14:tracePt t="205818" x="7494588" y="968375"/>
          <p14:tracePt t="205825" x="7861300" y="1044575"/>
          <p14:tracePt t="205832" x="8243888" y="1062038"/>
          <p14:tracePt t="205841" x="8591550" y="1079500"/>
          <p14:tracePt t="205849" x="8940800" y="1079500"/>
          <p14:tracePt t="205856" x="9093200" y="1079500"/>
          <p14:tracePt t="206145" x="9032875" y="1147763"/>
          <p14:tracePt t="206154" x="8913813" y="1155700"/>
          <p14:tracePt t="206160" x="8829675" y="1163638"/>
          <p14:tracePt t="206171" x="8728075" y="1198563"/>
          <p14:tracePt t="206177" x="8624888" y="1216025"/>
          <p14:tracePt t="206186" x="8515350" y="1223963"/>
          <p14:tracePt t="206193" x="8413750" y="1249363"/>
          <p14:tracePt t="206201" x="8328025" y="1257300"/>
          <p14:tracePt t="206209" x="8208963" y="1282700"/>
          <p14:tracePt t="206218" x="8089900" y="1317625"/>
          <p14:tracePt t="206224" x="8021638" y="1325563"/>
          <p14:tracePt t="206233" x="7962900" y="1333500"/>
          <p14:tracePt t="206241" x="7912100" y="1368425"/>
          <p14:tracePt t="206249" x="7894638" y="1368425"/>
          <p14:tracePt t="206273" x="7894638" y="1385888"/>
          <p14:tracePt t="206281" x="7894638" y="1411288"/>
          <p14:tracePt t="206288" x="7954963" y="1419225"/>
          <p14:tracePt t="206297" x="8047038" y="1452563"/>
          <p14:tracePt t="206304" x="8208963" y="1477963"/>
          <p14:tracePt t="206313" x="8370888" y="1504950"/>
          <p14:tracePt t="206321" x="8583613" y="1512888"/>
          <p14:tracePt t="206329" x="8736013" y="1530350"/>
          <p14:tracePt t="206338" x="8872538" y="1530350"/>
          <p14:tracePt t="206344" x="8974138" y="1530350"/>
          <p14:tracePt t="206354" x="9058275" y="1530350"/>
          <p14:tracePt t="206361" x="9118600" y="1530350"/>
          <p14:tracePt t="206458" x="9050338" y="1512888"/>
          <p14:tracePt t="206465" x="8982075" y="1555750"/>
          <p14:tracePt t="206473" x="8948738" y="1581150"/>
          <p14:tracePt t="206481" x="8923338" y="1606550"/>
          <p14:tracePt t="206488" x="8905875" y="1622425"/>
          <p14:tracePt t="206505" x="8905875" y="1631950"/>
          <p14:tracePt t="206513" x="8905875" y="1649413"/>
          <p14:tracePt t="206522" x="8905875" y="1665288"/>
          <p14:tracePt t="206529" x="8905875" y="1700213"/>
          <p14:tracePt t="206538" x="8923338" y="1733550"/>
          <p14:tracePt t="206544" x="8931275" y="1766888"/>
          <p14:tracePt t="206555" x="8948738" y="1801813"/>
          <p14:tracePt t="206561" x="8966200" y="1852613"/>
          <p14:tracePt t="206570" x="8966200" y="1878013"/>
          <p14:tracePt t="206577" x="8974138" y="1911350"/>
          <p14:tracePt t="206586" x="8974138" y="1946275"/>
          <p14:tracePt t="206593" x="8982075" y="1979613"/>
          <p14:tracePt t="206602" x="8982075" y="1989138"/>
          <p14:tracePt t="206609" x="8982075" y="2014538"/>
          <p14:tracePt t="206618" x="8982075" y="2039938"/>
          <p14:tracePt t="206625" x="8982075" y="2055813"/>
          <p14:tracePt t="206633" x="8982075" y="2065338"/>
          <p14:tracePt t="206641" x="8966200" y="2090738"/>
          <p14:tracePt t="206650" x="8956675" y="2098675"/>
          <p14:tracePt t="206656" x="8940800" y="2108200"/>
          <p14:tracePt t="206665" x="8923338" y="2116138"/>
          <p14:tracePt t="206673" x="8897938" y="2133600"/>
          <p14:tracePt t="206705" x="8888413" y="2133600"/>
          <p14:tracePt t="206713" x="8880475" y="2133600"/>
          <p14:tracePt t="206721" x="8863013" y="2133600"/>
          <p14:tracePt t="206729" x="8847138" y="2108200"/>
          <p14:tracePt t="206738" x="8804275" y="2047875"/>
          <p14:tracePt t="206744" x="8769350" y="1997075"/>
          <p14:tracePt t="206754" x="8693150" y="1895475"/>
          <p14:tracePt t="206761" x="8634413" y="1776413"/>
          <p14:tracePt t="206769" x="8591550" y="1657350"/>
          <p14:tracePt t="206777" x="8523288" y="1487488"/>
          <p14:tracePt t="206785" x="8497888" y="1325563"/>
          <p14:tracePt t="206793" x="8447088" y="1173163"/>
          <p14:tracePt t="206802" x="8439150" y="1036638"/>
          <p14:tracePt t="206809" x="8413750" y="917575"/>
          <p14:tracePt t="206818" x="8413750" y="833438"/>
          <p14:tracePt t="206824" x="8413750" y="765175"/>
          <p14:tracePt t="206833" x="8413750" y="730250"/>
          <p14:tracePt t="206841" x="8413750" y="696913"/>
          <p14:tracePt t="206849" x="8429625" y="671513"/>
          <p14:tracePt t="206857" x="8447088" y="663575"/>
          <p14:tracePt t="206865" x="8464550" y="654050"/>
          <p14:tracePt t="206873" x="8480425" y="628650"/>
          <p14:tracePt t="206881" x="8507413" y="620713"/>
          <p14:tracePt t="206902" x="8515350" y="611188"/>
          <p14:tracePt t="206953" x="8523288" y="611188"/>
          <p14:tracePt t="206961" x="8523288" y="628650"/>
          <p14:tracePt t="206970" x="8523288" y="688975"/>
          <p14:tracePt t="206977" x="8523288" y="773113"/>
          <p14:tracePt t="206986" x="8532813" y="841375"/>
          <p14:tracePt t="206993" x="8583613" y="993775"/>
          <p14:tracePt t="207004" x="8616950" y="1122363"/>
          <p14:tracePt t="207008" x="8685213" y="1308100"/>
          <p14:tracePt t="207017" x="8753475" y="1495425"/>
          <p14:tracePt t="207025" x="8829675" y="1708150"/>
          <p14:tracePt t="207033" x="8872538" y="1928813"/>
          <p14:tracePt t="207041" x="8897938" y="2116138"/>
          <p14:tracePt t="207048" x="8923338" y="2260600"/>
          <p14:tracePt t="207057" x="8940800" y="2405063"/>
          <p14:tracePt t="207065" x="8956675" y="2566988"/>
          <p14:tracePt t="207073" x="8982075" y="2676525"/>
          <p14:tracePt t="207081" x="8982075" y="2778125"/>
          <p14:tracePt t="207089" x="8982075" y="2863850"/>
          <p14:tracePt t="207096" x="8982075" y="2932113"/>
          <p14:tracePt t="207106" x="8982075" y="2965450"/>
          <p14:tracePt t="207112" x="8982075" y="2974975"/>
          <p14:tracePt t="207185" x="8966200" y="2974975"/>
          <p14:tracePt t="207193" x="8956675" y="2974975"/>
          <p14:tracePt t="207201" x="8931275" y="2974975"/>
          <p14:tracePt t="207209" x="8905875" y="2974975"/>
          <p14:tracePt t="207217" x="8872538" y="3025775"/>
          <p14:tracePt t="207224" x="8821738" y="3076575"/>
          <p14:tracePt t="207232" x="8753475" y="3144838"/>
          <p14:tracePt t="207241" x="8685213" y="3238500"/>
          <p14:tracePt t="207249" x="8624888" y="3340100"/>
          <p14:tracePt t="207257" x="8566150" y="3467100"/>
          <p14:tracePt t="207265" x="8507413" y="3603625"/>
          <p14:tracePt t="207273" x="8455025" y="3748088"/>
          <p14:tracePt t="207280" x="8404225" y="3900488"/>
          <p14:tracePt t="207289" x="8378825" y="4062413"/>
          <p14:tracePt t="207297" x="8345488" y="4189413"/>
          <p14:tracePt t="207305" x="8335963" y="4265613"/>
          <p14:tracePt t="207313" x="8328025" y="4351338"/>
          <p14:tracePt t="207322" x="8294688" y="4402138"/>
          <p14:tracePt t="207329" x="8285163" y="4460875"/>
          <p14:tracePt t="207338" x="8277225" y="4503738"/>
          <p14:tracePt t="207345" x="8243888" y="4554538"/>
          <p14:tracePt t="207355" x="8226425" y="4589463"/>
          <p14:tracePt t="207361" x="8201025" y="4657725"/>
          <p14:tracePt t="207371" x="8201025" y="4699000"/>
          <p14:tracePt t="207377" x="8201025" y="4759325"/>
          <p14:tracePt t="207386" x="8201025" y="4843463"/>
          <p14:tracePt t="207393" x="8201025" y="4911725"/>
          <p14:tracePt t="207402" x="8201025" y="4997450"/>
          <p14:tracePt t="207409" x="8201025" y="5056188"/>
          <p14:tracePt t="207417" x="8201025" y="5116513"/>
          <p14:tracePt t="207424" x="8201025" y="5157788"/>
          <p14:tracePt t="207432" x="8201025" y="5192713"/>
          <p14:tracePt t="207441" x="8201025" y="5208588"/>
          <p14:tracePt t="207449" x="8201025" y="5218113"/>
          <p14:tracePt t="207457" x="8201025" y="5226050"/>
          <p14:tracePt t="207473" x="8201025" y="5243513"/>
          <p14:tracePt t="207553" x="8191500" y="5251450"/>
          <p14:tracePt t="207569" x="8183563" y="5251450"/>
          <p14:tracePt t="207577" x="8175625" y="5218113"/>
          <p14:tracePt t="207585" x="8175625" y="5175250"/>
          <p14:tracePt t="207593" x="8158163" y="5116513"/>
          <p14:tracePt t="207602" x="8158163" y="5030788"/>
          <p14:tracePt t="207609" x="8158163" y="4962525"/>
          <p14:tracePt t="207617" x="8158163" y="4843463"/>
          <p14:tracePt t="207625" x="8158163" y="4733925"/>
          <p14:tracePt t="207633" x="8150225" y="4597400"/>
          <p14:tracePt t="207641" x="8115300" y="4427538"/>
          <p14:tracePt t="207648" x="8099425" y="4275138"/>
          <p14:tracePt t="207657" x="8089900" y="4130675"/>
          <p14:tracePt t="207665" x="8074025" y="3960813"/>
          <p14:tracePt t="207673" x="8047038" y="3798888"/>
          <p14:tracePt t="207681" x="8021638" y="3603625"/>
          <p14:tracePt t="207689" x="7980363" y="3408363"/>
          <p14:tracePt t="207697" x="7980363" y="3203575"/>
          <p14:tracePt t="207706" x="7954963" y="3041650"/>
          <p14:tracePt t="207713" x="7945438" y="2889250"/>
          <p14:tracePt t="207721" x="7902575" y="2701925"/>
          <p14:tracePt t="207729" x="7894638" y="2557463"/>
          <p14:tracePt t="207738" x="7861300" y="2413000"/>
          <p14:tracePt t="207745" x="7861300" y="2278063"/>
          <p14:tracePt t="207753" x="7861300" y="2166938"/>
          <p14:tracePt t="207761" x="7861300" y="2047875"/>
          <p14:tracePt t="207768" x="7861300" y="1938338"/>
          <p14:tracePt t="207778" x="7861300" y="1827213"/>
          <p14:tracePt t="207786" x="7861300" y="1700213"/>
          <p14:tracePt t="207793" x="7861300" y="1571625"/>
          <p14:tracePt t="207802" x="7869238" y="1444625"/>
          <p14:tracePt t="207809" x="7886700" y="1300163"/>
          <p14:tracePt t="207817" x="7902575" y="1189038"/>
          <p14:tracePt t="207825" x="7902575" y="1044575"/>
          <p14:tracePt t="207832" x="7902575" y="935038"/>
          <p14:tracePt t="207841" x="7902575" y="815975"/>
          <p14:tracePt t="207848" x="7902575" y="704850"/>
          <p14:tracePt t="207857" x="7902575" y="636588"/>
          <p14:tracePt t="207865" x="7902575" y="534988"/>
          <p14:tracePt t="207873" x="7902575" y="466725"/>
          <p14:tracePt t="207892" x="7912100" y="347663"/>
          <p14:tracePt t="207897" x="7927975" y="296863"/>
          <p14:tracePt t="207906" x="7927975" y="280988"/>
          <p14:tracePt t="207913" x="7927975" y="255588"/>
          <p14:tracePt t="207922" x="7927975" y="238125"/>
          <p14:tracePt t="207929" x="7945438" y="230188"/>
          <p14:tracePt t="207938" x="7945438" y="220663"/>
          <p14:tracePt t="208145" x="7954963" y="212725"/>
          <p14:tracePt t="208154" x="7970838" y="212725"/>
          <p14:tracePt t="208160" x="7988300" y="212725"/>
          <p14:tracePt t="208169" x="8013700" y="220663"/>
          <p14:tracePt t="208176" x="8021638" y="220663"/>
          <p14:tracePt t="208186" x="8047038" y="230188"/>
          <p14:tracePt t="208193" x="8056563" y="238125"/>
          <p14:tracePt t="208202" x="8064500" y="238125"/>
          <p14:tracePt t="208217" x="8064500" y="246063"/>
          <p14:tracePt t="208225" x="8064500" y="255588"/>
          <p14:tracePt t="208233" x="8064500" y="263525"/>
          <p14:tracePt t="208241" x="8064500" y="288925"/>
          <p14:tracePt t="208248" x="8064500" y="306388"/>
          <p14:tracePt t="208256" x="8056563" y="331788"/>
          <p14:tracePt t="208265" x="8013700" y="365125"/>
          <p14:tracePt t="208273" x="7954963" y="415925"/>
          <p14:tracePt t="208281" x="7894638" y="441325"/>
          <p14:tracePt t="208289" x="7843838" y="458788"/>
          <p14:tracePt t="208297" x="7767638" y="476250"/>
          <p14:tracePt t="208305" x="7699375" y="492125"/>
          <p14:tracePt t="208313" x="7648575" y="501650"/>
          <p14:tracePt t="208322" x="7597775" y="527050"/>
          <p14:tracePt t="208329" x="7554913" y="527050"/>
          <p14:tracePt t="208339" x="7521575" y="534988"/>
          <p14:tracePt t="208354" x="7512050" y="534988"/>
          <p14:tracePt t="208369" x="7504113" y="534988"/>
          <p14:tracePt t="208393" x="7486650" y="544513"/>
          <p14:tracePt t="208402" x="7486650" y="552450"/>
          <p14:tracePt t="208409" x="7486650" y="569913"/>
          <p14:tracePt t="208417" x="7486650" y="603250"/>
          <p14:tracePt t="208425" x="7486650" y="628650"/>
          <p14:tracePt t="208434" x="7486650" y="671513"/>
          <p14:tracePt t="208441" x="7486650" y="704850"/>
          <p14:tracePt t="208448" x="7494588" y="739775"/>
          <p14:tracePt t="208457" x="7512050" y="773113"/>
          <p14:tracePt t="208465" x="7537450" y="808038"/>
          <p14:tracePt t="208472" x="7546975" y="858838"/>
          <p14:tracePt t="208481" x="7554913" y="866775"/>
          <p14:tracePt t="208489" x="7554913" y="884238"/>
          <p14:tracePt t="208497" x="7554913" y="900113"/>
          <p14:tracePt t="208505" x="7554913" y="909638"/>
          <p14:tracePt t="208513" x="7554913" y="917575"/>
          <p14:tracePt t="208522" x="7546975" y="925513"/>
          <p14:tracePt t="208529" x="7537450" y="925513"/>
          <p14:tracePt t="208538" x="7504113" y="925513"/>
          <p14:tracePt t="208544" x="7453313" y="925513"/>
          <p14:tracePt t="208555" x="7377113" y="925513"/>
          <p14:tracePt t="208560" x="7299325" y="892175"/>
          <p14:tracePt t="208569" x="7240588" y="849313"/>
          <p14:tracePt t="208576" x="7172325" y="808038"/>
          <p14:tracePt t="208586" x="7121525" y="755650"/>
          <p14:tracePt t="208593" x="7096125" y="704850"/>
          <p14:tracePt t="208603" x="7078663" y="646113"/>
          <p14:tracePt t="208609" x="7070725" y="569913"/>
          <p14:tracePt t="208616" x="7070725" y="501650"/>
          <p14:tracePt t="208624" x="7070725" y="458788"/>
          <p14:tracePt t="208633" x="7070725" y="400050"/>
          <p14:tracePt t="208641" x="7121525" y="357188"/>
          <p14:tracePt t="208649" x="7197725" y="314325"/>
          <p14:tracePt t="208657" x="7291388" y="288925"/>
          <p14:tracePt t="208664" x="7377113" y="288925"/>
          <p14:tracePt t="208673" x="7461250" y="288925"/>
          <p14:tracePt t="208681" x="7529513" y="288925"/>
          <p14:tracePt t="208689" x="7597775" y="314325"/>
          <p14:tracePt t="208697" x="7656513" y="374650"/>
          <p14:tracePt t="208705" x="7707313" y="466725"/>
          <p14:tracePt t="208713" x="7750175" y="595313"/>
          <p14:tracePt t="208722" x="7783513" y="730250"/>
          <p14:tracePt t="208729" x="7783513" y="884238"/>
          <p14:tracePt t="208738" x="7783513" y="1019175"/>
          <p14:tracePt t="208745" x="7783513" y="1198563"/>
          <p14:tracePt t="208755" x="7732713" y="1325563"/>
          <p14:tracePt t="208761" x="7681913" y="1401763"/>
          <p14:tracePt t="208769" x="7613650" y="1470025"/>
          <p14:tracePt t="208777" x="7554913" y="1504950"/>
          <p14:tracePt t="208786" x="7478713" y="1504950"/>
          <p14:tracePt t="208793" x="7435850" y="1504950"/>
          <p14:tracePt t="208800" x="7402513" y="1477963"/>
          <p14:tracePt t="208809" x="7316788" y="1360488"/>
          <p14:tracePt t="208817" x="7240588" y="1206500"/>
          <p14:tracePt t="208824" x="7146925" y="993775"/>
          <p14:tracePt t="208833" x="7053263" y="747713"/>
          <p14:tracePt t="208841" x="6977063" y="569913"/>
          <p14:tracePt t="208849" x="6959600" y="425450"/>
          <p14:tracePt t="208857" x="6943725" y="322263"/>
          <p14:tracePt t="208864" x="6943725" y="280988"/>
          <p14:tracePt t="208873" x="6969125" y="246063"/>
          <p14:tracePt t="208881" x="6994525" y="238125"/>
          <p14:tracePt t="208889" x="7113588" y="238125"/>
          <p14:tracePt t="208897" x="7240588" y="263525"/>
          <p14:tracePt t="208906" x="7453313" y="347663"/>
          <p14:tracePt t="208913" x="7656513" y="476250"/>
          <p14:tracePt t="208922" x="7810500" y="603250"/>
          <p14:tracePt t="208929" x="7937500" y="696913"/>
          <p14:tracePt t="208938" x="7996238" y="781050"/>
          <p14:tracePt t="208945" x="8031163" y="841375"/>
          <p14:tracePt t="208954" x="8039100" y="900113"/>
          <p14:tracePt t="208961" x="8039100" y="935038"/>
          <p14:tracePt t="208969" x="8039100" y="952500"/>
          <p14:tracePt t="208977" x="8021638" y="977900"/>
          <p14:tracePt t="208986" x="7980363" y="977900"/>
          <p14:tracePt t="208993" x="7927975" y="977900"/>
          <p14:tracePt t="209001" x="7869238" y="977900"/>
          <p14:tracePt t="209008" x="7835900" y="977900"/>
          <p14:tracePt t="209016" x="7783513" y="952500"/>
          <p14:tracePt t="209025" x="7750175" y="909638"/>
          <p14:tracePt t="209033" x="7724775" y="884238"/>
          <p14:tracePt t="209040" x="7707313" y="849313"/>
          <p14:tracePt t="209058" x="7699375" y="823913"/>
          <p14:tracePt t="209064" x="7699375" y="815975"/>
          <p14:tracePt t="209072" x="7699375" y="808038"/>
          <p14:tracePt t="209241" x="7681913" y="833438"/>
          <p14:tracePt t="209249" x="7623175" y="874713"/>
          <p14:tracePt t="209257" x="7554913" y="917575"/>
          <p14:tracePt t="209265" x="7478713" y="985838"/>
          <p14:tracePt t="209273" x="7359650" y="1069975"/>
          <p14:tracePt t="209281" x="7189788" y="1223963"/>
          <p14:tracePt t="209289" x="6969125" y="1444625"/>
          <p14:tracePt t="209297" x="6721475" y="1674813"/>
          <p14:tracePt t="209306" x="6416675" y="1979613"/>
          <p14:tracePt t="209314" x="6118225" y="2311400"/>
          <p14:tracePt t="209322" x="5813425" y="2643188"/>
          <p14:tracePt t="209329" x="5472113" y="2974975"/>
          <p14:tracePt t="209339" x="5106988" y="3340100"/>
          <p14:tracePt t="209344" x="4699000" y="3697288"/>
          <p14:tracePt t="209353" x="4341813" y="3986213"/>
          <p14:tracePt t="209361" x="4011613" y="4300538"/>
          <p14:tracePt t="209370" x="3722688" y="4605338"/>
          <p14:tracePt t="209377" x="3492500" y="4852988"/>
          <p14:tracePt t="209386" x="3263900" y="5124450"/>
          <p14:tracePt t="209393" x="3041650" y="5327650"/>
          <p14:tracePt t="209401" x="2744788" y="5549900"/>
          <p14:tracePt t="209409" x="2516188" y="5710238"/>
          <p14:tracePt t="209417" x="2344738" y="5813425"/>
          <p14:tracePt t="209425" x="2227263" y="5897563"/>
          <p14:tracePt t="209433" x="2124075" y="5932488"/>
          <p14:tracePt t="209441" x="2047875" y="5965825"/>
          <p14:tracePt t="209449" x="2014538" y="5965825"/>
          <p14:tracePt t="209457" x="1979613" y="5965825"/>
          <p14:tracePt t="209465" x="1971675" y="5965825"/>
          <p14:tracePt t="209472" x="1938338" y="5965825"/>
          <p14:tracePt t="209481" x="1920875" y="5948363"/>
          <p14:tracePt t="209490" x="1885950" y="5922963"/>
          <p14:tracePt t="209497" x="1860550" y="5905500"/>
          <p14:tracePt t="209506" x="1860550" y="5897563"/>
          <p14:tracePt t="209513" x="1809750" y="5897563"/>
          <p14:tracePt t="209522" x="1751013" y="5880100"/>
          <p14:tracePt t="209529" x="1665288" y="5880100"/>
          <p14:tracePt t="209540" x="1546225" y="5880100"/>
          <p14:tracePt t="209545" x="1462088" y="5880100"/>
          <p14:tracePt t="209553" x="1401763" y="5889625"/>
          <p14:tracePt t="209561" x="1343025" y="5897563"/>
          <p14:tracePt t="209572" x="1282700" y="5922963"/>
          <p14:tracePt t="209577" x="1241425" y="5922963"/>
          <p14:tracePt t="209586" x="1206500" y="5922963"/>
          <p14:tracePt t="209593" x="1198563" y="5922963"/>
          <p14:tracePt t="209601" x="1173163" y="5915025"/>
          <p14:tracePt t="209609" x="1173163" y="5872163"/>
          <p14:tracePt t="209616" x="1173163" y="5788025"/>
          <p14:tracePt t="209625" x="1173163" y="5710238"/>
          <p14:tracePt t="209634" x="1173163" y="5616575"/>
          <p14:tracePt t="209641" x="1206500" y="5497513"/>
          <p14:tracePt t="209649" x="1241425" y="5395913"/>
          <p14:tracePt t="209657" x="1257300" y="5276850"/>
          <p14:tracePt t="209664" x="1257300" y="5192713"/>
          <p14:tracePt t="209673" x="1257300" y="5124450"/>
          <p14:tracePt t="209681" x="1257300" y="5056188"/>
          <p14:tracePt t="209690" x="1257300" y="5005388"/>
          <p14:tracePt t="209697" x="1257300" y="4979988"/>
          <p14:tracePt t="209705" x="1257300" y="4954588"/>
          <p14:tracePt t="209713" x="1257300" y="4937125"/>
          <p14:tracePt t="209768" x="1257300" y="4929188"/>
          <p14:tracePt t="209809" x="1249363" y="4929188"/>
          <p14:tracePt t="209857" x="1249363" y="4937125"/>
          <p14:tracePt t="209865" x="1257300" y="4937125"/>
          <p14:tracePt t="209873" x="1274763" y="4937125"/>
          <p14:tracePt t="209881" x="1292225" y="4937125"/>
          <p14:tracePt t="209897" x="1300163" y="4937125"/>
          <p14:tracePt t="209945" x="1308100" y="4937125"/>
          <p14:tracePt t="209952" x="1333500" y="4946650"/>
          <p14:tracePt t="209961" x="1376363" y="4987925"/>
          <p14:tracePt t="209969" x="1427163" y="5038725"/>
          <p14:tracePt t="209977" x="1520825" y="5099050"/>
          <p14:tracePt t="209987" x="1581150" y="5149850"/>
          <p14:tracePt t="209993" x="1690688" y="5200650"/>
          <p14:tracePt t="210001" x="1793875" y="5268913"/>
          <p14:tracePt t="210009" x="1938338" y="5319713"/>
          <p14:tracePt t="210017" x="2108200" y="5395913"/>
          <p14:tracePt t="210025" x="2319338" y="5489575"/>
          <p14:tracePt t="210033" x="2643188" y="5616575"/>
          <p14:tracePt t="210041" x="2949575" y="5761038"/>
          <p14:tracePt t="210049" x="3340100" y="5932488"/>
          <p14:tracePt t="210057" x="3687763" y="6067425"/>
          <p14:tracePt t="210065" x="3943350" y="6194425"/>
          <p14:tracePt t="210074" x="4113213" y="6313488"/>
          <p14:tracePt t="210081" x="4206875" y="6424613"/>
          <p14:tracePt t="210089" x="4283075" y="6561138"/>
          <p14:tracePt t="210096" x="4325938" y="6637338"/>
          <p14:tracePt t="210106" x="4384675" y="6738938"/>
          <p14:tracePt t="210112" x="4452938" y="6840538"/>
          <p14:tracePt t="211329" x="3798888" y="6756400"/>
          <p14:tracePt t="211336" x="3763963" y="6705600"/>
          <p14:tracePt t="211345" x="3738563" y="6662738"/>
          <p14:tracePt t="211354" x="3713163" y="6619875"/>
          <p14:tracePt t="211360" x="3671888" y="6577013"/>
          <p14:tracePt t="211370" x="3646488" y="6543675"/>
          <p14:tracePt t="211377" x="3603625" y="6475413"/>
          <p14:tracePt t="211384" x="3578225" y="6442075"/>
          <p14:tracePt t="211393" x="3543300" y="6391275"/>
          <p14:tracePt t="211401" x="3502025" y="6313488"/>
          <p14:tracePt t="211409" x="3484563" y="6262688"/>
          <p14:tracePt t="211417" x="3449638" y="6211888"/>
          <p14:tracePt t="211425" x="3433763" y="6169025"/>
          <p14:tracePt t="211432" x="3408363" y="6110288"/>
          <p14:tracePt t="211441" x="3408363" y="6024563"/>
          <p14:tracePt t="211449" x="3398838" y="5922963"/>
          <p14:tracePt t="211457" x="3390900" y="5821363"/>
          <p14:tracePt t="211465" x="3382963" y="5735638"/>
          <p14:tracePt t="211473" x="3330575" y="5616575"/>
          <p14:tracePt t="211481" x="3263900" y="5514975"/>
          <p14:tracePt t="211490" x="3186113" y="5395913"/>
          <p14:tracePt t="211496" x="3109913" y="5302250"/>
          <p14:tracePt t="211506" x="3025775" y="5208588"/>
          <p14:tracePt t="211512" x="2949575" y="5149850"/>
          <p14:tracePt t="211523" x="2871788" y="5099050"/>
          <p14:tracePt t="211529" x="2770188" y="5038725"/>
          <p14:tracePt t="211538" x="2701925" y="5013325"/>
          <p14:tracePt t="211545" x="2617788" y="4979988"/>
          <p14:tracePt t="211554" x="2541588" y="4972050"/>
          <p14:tracePt t="211561" x="2473325" y="4972050"/>
          <p14:tracePt t="211569" x="2422525" y="4962525"/>
          <p14:tracePt t="211577" x="2405063" y="4962525"/>
          <p14:tracePt t="211584" x="2379663" y="4962525"/>
          <p14:tracePt t="211609" x="2362200" y="4962525"/>
          <p14:tracePt t="211617" x="2362200" y="4979988"/>
          <p14:tracePt t="211625" x="2362200" y="4987925"/>
          <p14:tracePt t="211633" x="2362200" y="5022850"/>
          <p14:tracePt t="211640" x="2362200" y="5048250"/>
          <p14:tracePt t="211649" x="2362200" y="5073650"/>
          <p14:tracePt t="211657" x="2362200" y="5099050"/>
          <p14:tracePt t="211665" x="2362200" y="5116513"/>
          <p14:tracePt t="211674" x="2362200" y="5124450"/>
          <p14:tracePt t="211680" x="2362200" y="5132388"/>
          <p14:tracePt t="211785" x="2362200" y="5141913"/>
          <p14:tracePt t="211817" x="2362200" y="5149850"/>
          <p14:tracePt t="211849" x="2336800" y="5167313"/>
          <p14:tracePt t="211857" x="2286000" y="5183188"/>
          <p14:tracePt t="211865" x="2227263" y="5218113"/>
          <p14:tracePt t="211874" x="2174875" y="5235575"/>
          <p14:tracePt t="211888" x="2098675" y="5276850"/>
          <p14:tracePt t="211892" x="2022475" y="5319713"/>
          <p14:tracePt t="211897" x="1963738" y="5345113"/>
          <p14:tracePt t="211906" x="1911350" y="5362575"/>
          <p14:tracePt t="211913" x="1878013" y="5380038"/>
          <p14:tracePt t="211929" x="1860550" y="5380038"/>
          <p14:tracePt t="211993" x="1852613" y="5380038"/>
          <p14:tracePt t="212009" x="1852613" y="5362575"/>
          <p14:tracePt t="212017" x="1844675" y="5362575"/>
          <p14:tracePt t="212025" x="1835150" y="5345113"/>
          <p14:tracePt t="212033" x="1819275" y="5337175"/>
          <p14:tracePt t="212041" x="1819275" y="5327650"/>
          <p14:tracePt t="212128" x="1819275" y="5337175"/>
          <p14:tracePt t="212137" x="1844675" y="5370513"/>
          <p14:tracePt t="212145" x="1928813" y="5456238"/>
          <p14:tracePt t="212153" x="2039938" y="5532438"/>
          <p14:tracePt t="212160" x="2209800" y="5694363"/>
          <p14:tracePt t="212169" x="2455863" y="5915025"/>
          <p14:tracePt t="212177" x="2838450" y="6221413"/>
          <p14:tracePt t="212185" x="3390900" y="6637338"/>
          <p14:tracePt t="214881" x="4095750" y="6705600"/>
          <p14:tracePt t="214888" x="3951288" y="6619875"/>
          <p14:tracePt t="214897" x="3773488" y="6483350"/>
          <p14:tracePt t="214906" x="3629025" y="6391275"/>
          <p14:tracePt t="214913" x="3475038" y="6262688"/>
          <p14:tracePt t="214922" x="3297238" y="6127750"/>
          <p14:tracePt t="214929" x="3186113" y="6042025"/>
          <p14:tracePt t="214937" x="3025775" y="5940425"/>
          <p14:tracePt t="214945" x="2922588" y="5846763"/>
          <p14:tracePt t="214953" x="2830513" y="5778500"/>
          <p14:tracePt t="214961" x="2762250" y="5719763"/>
          <p14:tracePt t="214969" x="2701925" y="5668963"/>
          <p14:tracePt t="214977" x="2660650" y="5626100"/>
          <p14:tracePt t="214985" x="2651125" y="5608638"/>
          <p14:tracePt t="214994" x="2633663" y="5591175"/>
          <p14:tracePt t="215001" x="2633663" y="5575300"/>
          <p14:tracePt t="215009" x="2633663" y="5549900"/>
          <p14:tracePt t="215058" x="2633663" y="5540375"/>
          <p14:tracePt t="215065" x="2625725" y="5532438"/>
          <p14:tracePt t="215074" x="2617788" y="5532438"/>
          <p14:tracePt t="215088" x="2608263" y="5514975"/>
          <p14:tracePt t="215104" x="2600325" y="5507038"/>
          <p14:tracePt t="215137" x="2592388" y="5507038"/>
          <p14:tracePt t="215145" x="2582863" y="5507038"/>
          <p14:tracePt t="215161" x="2574925" y="5507038"/>
          <p14:tracePt t="215169" x="2557463" y="5497513"/>
          <p14:tracePt t="215193" x="2549525" y="5481638"/>
          <p14:tracePt t="215201" x="2541588" y="5472113"/>
          <p14:tracePt t="215208" x="2532063" y="5472113"/>
          <p14:tracePt t="215216" x="2516188" y="5464175"/>
          <p14:tracePt t="215225" x="2489200" y="5456238"/>
          <p14:tracePt t="215233" x="2463800" y="5446713"/>
          <p14:tracePt t="215242" x="2430463" y="5430838"/>
          <p14:tracePt t="215249" x="2387600" y="5430838"/>
          <p14:tracePt t="215258" x="2328863" y="5413375"/>
          <p14:tracePt t="215264" x="2268538" y="5413375"/>
          <p14:tracePt t="215275" x="2217738" y="5413375"/>
          <p14:tracePt t="215281" x="2166938" y="5413375"/>
          <p14:tracePt t="215289" x="2124075" y="5413375"/>
          <p14:tracePt t="215297" x="2082800" y="5413375"/>
          <p14:tracePt t="215306" x="2047875" y="5413375"/>
          <p14:tracePt t="215312" x="2030413" y="5413375"/>
          <p14:tracePt t="215322" x="2014538" y="5405438"/>
          <p14:tracePt t="215361" x="2005013" y="5395913"/>
          <p14:tracePt t="215489" x="2005013" y="5387975"/>
          <p14:tracePt t="215537" x="2005013" y="5380038"/>
          <p14:tracePt t="215553" x="2005013" y="5370513"/>
          <p14:tracePt t="215569" x="2005013" y="5362575"/>
          <p14:tracePt t="215585" x="2005013" y="5345113"/>
          <p14:tracePt t="215601" x="2005013" y="5337175"/>
          <p14:tracePt t="215608" x="1997075" y="5337175"/>
          <p14:tracePt t="215617" x="1989138" y="5327650"/>
          <p14:tracePt t="215633" x="1979613" y="5319713"/>
          <p14:tracePt t="215658" x="1971675" y="5311775"/>
          <p14:tracePt t="215665" x="1946275" y="5302250"/>
          <p14:tracePt t="215680" x="1946275" y="5294313"/>
          <p14:tracePt t="215689" x="1938338" y="5276850"/>
          <p14:tracePt t="215697" x="1938338" y="5268913"/>
          <p14:tracePt t="215706" x="1920875" y="5243513"/>
          <p14:tracePt t="215713" x="1911350" y="5235575"/>
          <p14:tracePt t="215721" x="1911350" y="5226050"/>
          <p14:tracePt t="215729" x="1911350" y="5208588"/>
          <p14:tracePt t="215737" x="1903413" y="5200650"/>
          <p14:tracePt t="215744" x="1895475" y="5192713"/>
          <p14:tracePt t="215761" x="1885950" y="5183188"/>
          <p14:tracePt t="215849" x="1878013" y="5183188"/>
          <p14:tracePt t="215881" x="1870075" y="5167313"/>
          <p14:tracePt t="215921" x="1870075" y="5157788"/>
          <p14:tracePt t="216033" x="1860550" y="5157788"/>
          <p14:tracePt t="216049" x="1844675" y="5157788"/>
          <p14:tracePt t="216058" x="1835150" y="5157788"/>
          <p14:tracePt t="216065" x="1809750" y="5157788"/>
          <p14:tracePt t="216073" x="1784350" y="5157788"/>
          <p14:tracePt t="216088" x="1758950" y="5157788"/>
          <p14:tracePt t="216097" x="1733550" y="5157788"/>
          <p14:tracePt t="216112" x="1725613" y="5157788"/>
          <p14:tracePt t="216121" x="1716088" y="5157788"/>
          <p14:tracePt t="216137" x="1708150" y="5157788"/>
          <p14:tracePt t="216169" x="1700213" y="5167313"/>
          <p14:tracePt t="216177" x="1690688" y="5167313"/>
          <p14:tracePt t="216201" x="1682750" y="5175250"/>
          <p14:tracePt t="216352" x="1665288" y="5175250"/>
          <p14:tracePt t="216377" x="1665288" y="5192713"/>
          <p14:tracePt t="216385" x="1649413" y="5208588"/>
          <p14:tracePt t="216393" x="1649413" y="5218113"/>
          <p14:tracePt t="216408" x="1649413" y="5226050"/>
          <p14:tracePt t="216417" x="1639888" y="5235575"/>
          <p14:tracePt t="216442" x="1639888" y="5243513"/>
          <p14:tracePt t="216449" x="1631950" y="5268913"/>
          <p14:tracePt t="216474" x="1622425" y="5276850"/>
          <p14:tracePt t="216481" x="1622425" y="5286375"/>
          <p14:tracePt t="216496" x="1614488" y="5302250"/>
          <p14:tracePt t="216513" x="1606550" y="5311775"/>
          <p14:tracePt t="216529" x="1597025" y="5319713"/>
          <p14:tracePt t="216545" x="1597025" y="5337175"/>
          <p14:tracePt t="216561" x="1589088" y="5337175"/>
          <p14:tracePt t="216577" x="1581150" y="5337175"/>
          <p14:tracePt t="216585" x="1563688" y="5337175"/>
          <p14:tracePt t="216592" x="1555750" y="5337175"/>
          <p14:tracePt t="216601" x="1546225" y="5337175"/>
          <p14:tracePt t="216609" x="1530350" y="5337175"/>
          <p14:tracePt t="216616" x="1520825" y="5337175"/>
          <p14:tracePt t="216625" x="1512888" y="5337175"/>
          <p14:tracePt t="216642" x="1495425" y="5337175"/>
          <p14:tracePt t="216649" x="1495425" y="5345113"/>
          <p14:tracePt t="216659" x="1487488" y="5353050"/>
          <p14:tracePt t="216665" x="1477963" y="5353050"/>
          <p14:tracePt t="216673" x="1470025" y="5362575"/>
          <p14:tracePt t="216681" x="1470025" y="5370513"/>
          <p14:tracePt t="216690" x="1462088" y="5380038"/>
          <p14:tracePt t="216705" x="1452563" y="5380038"/>
          <p14:tracePt t="216712" x="1444625" y="5395913"/>
          <p14:tracePt t="216728" x="1436688" y="5395913"/>
          <p14:tracePt t="216737" x="1419225" y="5395913"/>
          <p14:tracePt t="216745" x="1419225" y="5405438"/>
          <p14:tracePt t="216752" x="1393825" y="5405438"/>
          <p14:tracePt t="216769" x="1368425" y="5413375"/>
          <p14:tracePt t="216777" x="1343025" y="5430838"/>
          <p14:tracePt t="216785" x="1333500" y="5430838"/>
          <p14:tracePt t="216792" x="1317625" y="5430838"/>
          <p14:tracePt t="216801" x="1292225" y="5430838"/>
          <p14:tracePt t="216809" x="1274763" y="5430838"/>
          <p14:tracePt t="216817" x="1249363" y="5430838"/>
          <p14:tracePt t="216825" x="1223963" y="5430838"/>
          <p14:tracePt t="216833" x="1198563" y="5430838"/>
          <p14:tracePt t="216842" x="1181100" y="5413375"/>
          <p14:tracePt t="216849" x="1155700" y="5387975"/>
          <p14:tracePt t="216859" x="1130300" y="5370513"/>
          <p14:tracePt t="216865" x="1122363" y="5353050"/>
          <p14:tracePt t="216878" x="1104900" y="5319713"/>
          <p14:tracePt t="216881" x="1079500" y="5268913"/>
          <p14:tracePt t="216890" x="1069975" y="5243513"/>
          <p14:tracePt t="216896" x="1062038" y="5208588"/>
          <p14:tracePt t="216906" x="1044575" y="5175250"/>
          <p14:tracePt t="216913" x="1036638" y="5132388"/>
          <p14:tracePt t="216921" x="1036638" y="5106988"/>
          <p14:tracePt t="216929" x="1036638" y="5064125"/>
          <p14:tracePt t="216937" x="1036638" y="5048250"/>
          <p14:tracePt t="216945" x="1028700" y="5013325"/>
          <p14:tracePt t="216952" x="1028700" y="4987925"/>
          <p14:tracePt t="216961" x="1028700" y="4979988"/>
          <p14:tracePt t="216969" x="1028700" y="4946650"/>
          <p14:tracePt t="216976" x="1028700" y="4929188"/>
          <p14:tracePt t="216985" x="1028700" y="4919663"/>
          <p14:tracePt t="216993" x="1028700" y="4911725"/>
          <p14:tracePt t="217001" x="1028700" y="4894263"/>
          <p14:tracePt t="217010" x="1036638" y="4860925"/>
          <p14:tracePt t="217026" x="1054100" y="4852988"/>
          <p14:tracePt t="217033" x="1054100" y="4843463"/>
          <p14:tracePt t="217043" x="1062038" y="4827588"/>
          <p14:tracePt t="217049" x="1087438" y="4810125"/>
          <p14:tracePt t="217065" x="1104900" y="4792663"/>
          <p14:tracePt t="217073" x="1112838" y="4784725"/>
          <p14:tracePt t="217080" x="1122363" y="4784725"/>
          <p14:tracePt t="217090" x="1122363" y="4775200"/>
          <p14:tracePt t="217097" x="1138238" y="4749800"/>
          <p14:tracePt t="217106" x="1147763" y="4749800"/>
          <p14:tracePt t="217113" x="1155700" y="4741863"/>
          <p14:tracePt t="217121" x="1163638" y="4733925"/>
          <p14:tracePt t="217129" x="1173163" y="4733925"/>
          <p14:tracePt t="217152" x="1181100" y="4733925"/>
          <p14:tracePt t="217161" x="1189038" y="4724400"/>
          <p14:tracePt t="217169" x="1198563" y="4724400"/>
          <p14:tracePt t="217185" x="1216025" y="4724400"/>
          <p14:tracePt t="217193" x="1231900" y="4716463"/>
          <p14:tracePt t="217201" x="1241425" y="4716463"/>
          <p14:tracePt t="217210" x="1274763" y="4708525"/>
          <p14:tracePt t="217217" x="1282700" y="4699000"/>
          <p14:tracePt t="217226" x="1300163" y="4699000"/>
          <p14:tracePt t="217233" x="1317625" y="4699000"/>
          <p14:tracePt t="217243" x="1343025" y="4699000"/>
          <p14:tracePt t="217248" x="1360488" y="4699000"/>
          <p14:tracePt t="217259" x="1385888" y="4699000"/>
          <p14:tracePt t="217273" x="1393825" y="4699000"/>
          <p14:tracePt t="217281" x="1411288" y="4699000"/>
          <p14:tracePt t="217290" x="1419225" y="4699000"/>
          <p14:tracePt t="217297" x="1427163" y="4708525"/>
          <p14:tracePt t="217304" x="1444625" y="4716463"/>
          <p14:tracePt t="217313" x="1452563" y="4724400"/>
          <p14:tracePt t="217321" x="1462088" y="4724400"/>
          <p14:tracePt t="217329" x="1487488" y="4733925"/>
          <p14:tracePt t="217337" x="1495425" y="4733925"/>
          <p14:tracePt t="217345" x="1512888" y="4733925"/>
          <p14:tracePt t="217352" x="1520825" y="4741863"/>
          <p14:tracePt t="217361" x="1530350" y="4741863"/>
          <p14:tracePt t="217369" x="1546225" y="4749800"/>
          <p14:tracePt t="217384" x="1555750" y="4749800"/>
          <p14:tracePt t="217400" x="1563688" y="4749800"/>
          <p14:tracePt t="217416" x="1571625" y="4749800"/>
          <p14:tracePt t="217426" x="1571625" y="4759325"/>
          <p14:tracePt t="217432" x="1581150" y="4767263"/>
          <p14:tracePt t="217442" x="1589088" y="4767263"/>
          <p14:tracePt t="217448" x="1589088" y="4775200"/>
          <p14:tracePt t="217464" x="1606550" y="4775200"/>
          <p14:tracePt t="217491" x="1622425" y="4784725"/>
          <p14:tracePt t="217512" x="1622425" y="4792663"/>
          <p14:tracePt t="217521" x="1622425" y="4802188"/>
          <p14:tracePt t="217560" x="1631950" y="4810125"/>
          <p14:tracePt t="217617" x="1649413" y="4818063"/>
          <p14:tracePt t="217641" x="1657350" y="4835525"/>
          <p14:tracePt t="217833" x="1665288" y="4852988"/>
          <p14:tracePt t="217842" x="1674813" y="4860925"/>
          <p14:tracePt t="217865" x="1682750" y="4868863"/>
          <p14:tracePt t="217873" x="1690688" y="4868863"/>
          <p14:tracePt t="217881" x="1700213" y="4878388"/>
          <p14:tracePt t="217889" x="1708150" y="4878388"/>
          <p14:tracePt t="217897" x="1725613" y="4894263"/>
          <p14:tracePt t="217905" x="1733550" y="4903788"/>
          <p14:tracePt t="217913" x="1741488" y="4911725"/>
          <p14:tracePt t="217921" x="1751013" y="4911725"/>
          <p14:tracePt t="217929" x="1758950" y="4919663"/>
          <p14:tracePt t="217937" x="1758950" y="4929188"/>
          <p14:tracePt t="217952" x="1766888" y="4937125"/>
          <p14:tracePt t="217961" x="1776413" y="4937125"/>
          <p14:tracePt t="217969" x="1784350" y="4954588"/>
          <p14:tracePt t="217992" x="1809750" y="4979988"/>
          <p14:tracePt t="218009" x="1819275" y="4979988"/>
          <p14:tracePt t="218017" x="1819275" y="4987925"/>
          <p14:tracePt t="218026" x="1827213" y="5005388"/>
          <p14:tracePt t="218043" x="1827213" y="5013325"/>
          <p14:tracePt t="218049" x="1835150" y="5030788"/>
          <p14:tracePt t="218057" x="1835150" y="5038725"/>
          <p14:tracePt t="218065" x="1844675" y="5056188"/>
          <p14:tracePt t="218074" x="1852613" y="5073650"/>
          <p14:tracePt t="218081" x="1860550" y="5099050"/>
          <p14:tracePt t="218090" x="1860550" y="5106988"/>
          <p14:tracePt t="218096" x="1870075" y="5132388"/>
          <p14:tracePt t="218105" x="1870075" y="5149850"/>
          <p14:tracePt t="218113" x="1885950" y="5167313"/>
          <p14:tracePt t="218121" x="1895475" y="5183188"/>
          <p14:tracePt t="218142" x="1911350" y="5218113"/>
          <p14:tracePt t="218145" x="1911350" y="5226050"/>
          <p14:tracePt t="218153" x="1920875" y="5235575"/>
          <p14:tracePt t="218161" x="1928813" y="5243513"/>
          <p14:tracePt t="218177" x="1928813" y="5251450"/>
          <p14:tracePt t="218185" x="1928813" y="5268913"/>
          <p14:tracePt t="218201" x="1928813" y="5276850"/>
          <p14:tracePt t="218210" x="1928813" y="5294313"/>
          <p14:tracePt t="218217" x="1928813" y="5311775"/>
          <p14:tracePt t="218226" x="1928813" y="5337175"/>
          <p14:tracePt t="218233" x="1928813" y="5345113"/>
          <p14:tracePt t="218243" x="1928813" y="5380038"/>
          <p14:tracePt t="218248" x="1928813" y="5395913"/>
          <p14:tracePt t="218258" x="1928813" y="5405438"/>
          <p14:tracePt t="218264" x="1928813" y="5413375"/>
          <p14:tracePt t="218274" x="1920875" y="5421313"/>
          <p14:tracePt t="218296" x="1911350" y="5438775"/>
          <p14:tracePt t="218305" x="1903413" y="5446713"/>
          <p14:tracePt t="218313" x="1895475" y="5446713"/>
          <p14:tracePt t="218329" x="1885950" y="5464175"/>
          <p14:tracePt t="218337" x="1870075" y="5464175"/>
          <p14:tracePt t="218344" x="1844675" y="5481638"/>
          <p14:tracePt t="218353" x="1819275" y="5481638"/>
          <p14:tracePt t="218360" x="1776413" y="5489575"/>
          <p14:tracePt t="218369" x="1741488" y="5489575"/>
          <p14:tracePt t="218377" x="1700213" y="5489575"/>
          <p14:tracePt t="218385" x="1665288" y="5497513"/>
          <p14:tracePt t="218393" x="1649413" y="5497513"/>
          <p14:tracePt t="218410" x="1631950" y="5497513"/>
          <p14:tracePt t="218426" x="1622425" y="5497513"/>
          <p14:tracePt t="218609" x="1614488" y="5497513"/>
          <p14:tracePt t="218617" x="1606550" y="5497513"/>
          <p14:tracePt t="218642" x="1589088" y="5489575"/>
          <p14:tracePt t="218745" x="1581150" y="5489575"/>
          <p14:tracePt t="218753" x="1563688" y="5497513"/>
          <p14:tracePt t="218761" x="1555750" y="5497513"/>
          <p14:tracePt t="218768" x="1538288" y="5507038"/>
          <p14:tracePt t="218777" x="1520825" y="5507038"/>
          <p14:tracePt t="218784" x="1477963" y="5514975"/>
          <p14:tracePt t="218794" x="1470025" y="5514975"/>
          <p14:tracePt t="218801" x="1444625" y="5514975"/>
          <p14:tracePt t="218810" x="1427163" y="5514975"/>
          <p14:tracePt t="218817" x="1411288" y="5514975"/>
          <p14:tracePt t="218826" x="1385888" y="5514975"/>
          <p14:tracePt t="218833" x="1368425" y="5514975"/>
          <p14:tracePt t="218841" x="1350963" y="5514975"/>
          <p14:tracePt t="218849" x="1343025" y="5514975"/>
          <p14:tracePt t="218859" x="1325563" y="5514975"/>
          <p14:tracePt t="218865" x="1317625" y="5514975"/>
          <p14:tracePt t="218874" x="1308100" y="5514975"/>
          <p14:tracePt t="218895" x="1292225" y="5514975"/>
          <p14:tracePt t="218905" x="1274763" y="5489575"/>
          <p14:tracePt t="218913" x="1274763" y="5446713"/>
          <p14:tracePt t="218921" x="1266825" y="5421313"/>
          <p14:tracePt t="218929" x="1266825" y="5362575"/>
          <p14:tracePt t="218937" x="1266825" y="5302250"/>
          <p14:tracePt t="218945" x="1266825" y="5243513"/>
          <p14:tracePt t="218953" x="1266825" y="5200650"/>
          <p14:tracePt t="218960" x="1266825" y="5132388"/>
          <p14:tracePt t="218969" x="1266825" y="5091113"/>
          <p14:tracePt t="218977" x="1266825" y="5064125"/>
          <p14:tracePt t="218984" x="1266825" y="5038725"/>
          <p14:tracePt t="218994" x="1266825" y="5030788"/>
          <p14:tracePt t="219001" x="1274763" y="5022850"/>
          <p14:tracePt t="219010" x="1282700" y="5005388"/>
          <p14:tracePt t="219017" x="1292225" y="4997450"/>
          <p14:tracePt t="219025" x="1300163" y="4997450"/>
          <p14:tracePt t="219033" x="1325563" y="4987925"/>
          <p14:tracePt t="219041" x="1333500" y="4987925"/>
          <p14:tracePt t="219049" x="1350963" y="4972050"/>
          <p14:tracePt t="219057" x="1368425" y="4962525"/>
          <p14:tracePt t="219064" x="1376363" y="4962525"/>
          <p14:tracePt t="219074" x="1411288" y="4954588"/>
          <p14:tracePt t="219081" x="1427163" y="4954588"/>
          <p14:tracePt t="219088" x="1470025" y="4954588"/>
          <p14:tracePt t="219097" x="1495425" y="4954588"/>
          <p14:tracePt t="219105" x="1538288" y="4954588"/>
          <p14:tracePt t="219113" x="1571625" y="4954588"/>
          <p14:tracePt t="219122" x="1597025" y="4954588"/>
          <p14:tracePt t="219129" x="1614488" y="4954588"/>
          <p14:tracePt t="219137" x="1639888" y="4954588"/>
          <p14:tracePt t="219145" x="1657350" y="4962525"/>
          <p14:tracePt t="219153" x="1674813" y="4979988"/>
          <p14:tracePt t="219160" x="1690688" y="5005388"/>
          <p14:tracePt t="219169" x="1690688" y="5013325"/>
          <p14:tracePt t="219177" x="1700213" y="5038725"/>
          <p14:tracePt t="219185" x="1700213" y="5056188"/>
          <p14:tracePt t="219194" x="1700213" y="5073650"/>
          <p14:tracePt t="219201" x="1700213" y="5106988"/>
          <p14:tracePt t="219210" x="1708150" y="5124450"/>
          <p14:tracePt t="219217" x="1708150" y="5167313"/>
          <p14:tracePt t="219226" x="1708150" y="5192713"/>
          <p14:tracePt t="219233" x="1708150" y="5235575"/>
          <p14:tracePt t="219241" x="1708150" y="5268913"/>
          <p14:tracePt t="219249" x="1708150" y="5294313"/>
          <p14:tracePt t="219257" x="1708150" y="5327650"/>
          <p14:tracePt t="219274" x="1708150" y="5362575"/>
          <p14:tracePt t="219289" x="1708150" y="5387975"/>
          <p14:tracePt t="219304" x="1690688" y="5395913"/>
          <p14:tracePt t="219313" x="1665288" y="5405438"/>
          <p14:tracePt t="219321" x="1649413" y="5421313"/>
          <p14:tracePt t="219329" x="1597025" y="5430838"/>
          <p14:tracePt t="219337" x="1589088" y="5430838"/>
          <p14:tracePt t="219344" x="1571625" y="5438775"/>
          <p14:tracePt t="219353" x="1538288" y="5438775"/>
          <p14:tracePt t="219361" x="1530350" y="5438775"/>
          <p14:tracePt t="219369" x="1504950" y="5438775"/>
          <p14:tracePt t="219377" x="1470025" y="5438775"/>
          <p14:tracePt t="219384" x="1462088" y="5438775"/>
          <p14:tracePt t="219393" x="1436688" y="5438775"/>
          <p14:tracePt t="219400" x="1411288" y="5438775"/>
          <p14:tracePt t="219410" x="1393825" y="5438775"/>
          <p14:tracePt t="219416" x="1376363" y="5438775"/>
          <p14:tracePt t="219426" x="1368425" y="5438775"/>
          <p14:tracePt t="219432" x="1360488" y="5438775"/>
          <p14:tracePt t="219440" x="1350963" y="5438775"/>
          <p14:tracePt t="219448" x="1343025" y="5438775"/>
          <p14:tracePt t="219457" x="1343025" y="5430838"/>
          <p14:tracePt t="219465" x="1333500" y="5430838"/>
          <p14:tracePt t="219481" x="1325563" y="5421313"/>
          <p14:tracePt t="219488" x="1325563" y="5413375"/>
          <p14:tracePt t="219496" x="1317625" y="5413375"/>
          <p14:tracePt t="219505" x="1317625" y="5395913"/>
          <p14:tracePt t="219513" x="1317625" y="5387975"/>
          <p14:tracePt t="219521" x="1317625" y="5380038"/>
          <p14:tracePt t="219529" x="1317625" y="5370513"/>
          <p14:tracePt t="219537" x="1317625" y="5362575"/>
          <p14:tracePt t="219633" x="1300163" y="5362575"/>
          <p14:tracePt t="219640" x="1292225" y="5362575"/>
          <p14:tracePt t="219649" x="1292225" y="5380038"/>
          <p14:tracePt t="219656" x="1282700" y="5395913"/>
          <p14:tracePt t="219665" x="1282700" y="5405438"/>
          <p14:tracePt t="219681" x="1274763" y="5413375"/>
          <p14:tracePt t="219729" x="1282700" y="5405438"/>
          <p14:tracePt t="219737" x="1292225" y="5395913"/>
          <p14:tracePt t="219745" x="1292225" y="5380038"/>
          <p14:tracePt t="219753" x="1292225" y="5370513"/>
          <p14:tracePt t="219761" x="1292225" y="5345113"/>
          <p14:tracePt t="219769" x="1300163" y="5337175"/>
          <p14:tracePt t="219784" x="1300163" y="5327650"/>
          <p14:tracePt t="219810" x="1308100" y="5311775"/>
          <p14:tracePt t="219817" x="1325563" y="5294313"/>
          <p14:tracePt t="219825" x="1350963" y="5286375"/>
          <p14:tracePt t="219833" x="1376363" y="5286375"/>
          <p14:tracePt t="219841" x="1411288" y="5276850"/>
          <p14:tracePt t="219849" x="1452563" y="5276850"/>
          <p14:tracePt t="219858" x="1487488" y="5276850"/>
          <p14:tracePt t="219865" x="1530350" y="5276850"/>
          <p14:tracePt t="219874" x="1555750" y="5276850"/>
          <p14:tracePt t="219881" x="1571625" y="5276850"/>
          <p14:tracePt t="219895" x="1606550" y="5276850"/>
          <p14:tracePt t="219896" x="1622425" y="5294313"/>
          <p14:tracePt t="219905" x="1639888" y="5319713"/>
          <p14:tracePt t="219913" x="1649413" y="5345113"/>
          <p14:tracePt t="219921" x="1649413" y="5353050"/>
          <p14:tracePt t="219928" x="1657350" y="5362575"/>
          <p14:tracePt t="220089" x="1639888" y="5345113"/>
          <p14:tracePt t="220425" x="1649413" y="5337175"/>
          <p14:tracePt t="220457" x="1649413" y="5327650"/>
          <p14:tracePt t="220465" x="1639888" y="5319713"/>
          <p14:tracePt t="220473" x="1631950" y="5311775"/>
          <p14:tracePt t="220505" x="1622425" y="5311775"/>
          <p14:tracePt t="220513" x="1614488" y="5302250"/>
          <p14:tracePt t="220640" x="1614488" y="5311775"/>
          <p14:tracePt t="220649" x="1614488" y="5319713"/>
          <p14:tracePt t="220672" x="1622425" y="5327650"/>
          <p14:tracePt t="220697" x="1639888" y="5327650"/>
          <p14:tracePt t="220777" x="1639888" y="5319713"/>
          <p14:tracePt t="220785" x="1639888" y="5311775"/>
          <p14:tracePt t="220794" x="1639888" y="5302250"/>
          <p14:tracePt t="220800" x="1639888" y="5286375"/>
          <p14:tracePt t="220817" x="1639888" y="5276850"/>
          <p14:tracePt t="220825" x="1639888" y="5268913"/>
          <p14:tracePt t="220833" x="1639888" y="5260975"/>
          <p14:tracePt t="220842" x="1639888" y="5251450"/>
          <p14:tracePt t="220849" x="1622425" y="5251450"/>
          <p14:tracePt t="221001" x="1614488" y="5243513"/>
          <p14:tracePt t="221033" x="1622425" y="5243513"/>
          <p14:tracePt t="221040" x="1649413" y="5243513"/>
          <p14:tracePt t="221049" x="1674813" y="5243513"/>
          <p14:tracePt t="221057" x="1690688" y="5251450"/>
          <p14:tracePt t="221065" x="1725613" y="5260975"/>
          <p14:tracePt t="221073" x="1751013" y="5268913"/>
          <p14:tracePt t="221080" x="1776413" y="5286375"/>
          <p14:tracePt t="221089" x="1784350" y="5294313"/>
          <p14:tracePt t="221097" x="1809750" y="5302250"/>
          <p14:tracePt t="221105" x="1819275" y="5302250"/>
          <p14:tracePt t="221112" x="1827213" y="5302250"/>
          <p14:tracePt t="221250" x="1819275" y="5302250"/>
          <p14:tracePt t="221257" x="1809750" y="5302250"/>
          <p14:tracePt t="221265" x="1801813" y="5302250"/>
          <p14:tracePt t="221273" x="1784350" y="5302250"/>
          <p14:tracePt t="221281" x="1776413" y="5302250"/>
          <p14:tracePt t="221305" x="1766888" y="5302250"/>
          <p14:tracePt t="221313" x="1751013" y="5311775"/>
          <p14:tracePt t="221361" x="1751013" y="5319713"/>
          <p14:tracePt t="221385" x="1751013" y="5327650"/>
          <p14:tracePt t="221401" x="1751013" y="5353050"/>
          <p14:tracePt t="221410" x="1751013" y="5362575"/>
          <p14:tracePt t="221416" x="1793875" y="5413375"/>
          <p14:tracePt t="221424" x="1911350" y="5446713"/>
          <p14:tracePt t="221433" x="2055813" y="5497513"/>
          <p14:tracePt t="221442" x="2260600" y="5557838"/>
          <p14:tracePt t="221448" x="2489200" y="5616575"/>
          <p14:tracePt t="221458" x="2668588" y="5668963"/>
          <p14:tracePt t="221465" x="2846388" y="5727700"/>
          <p14:tracePt t="221473" x="2974975" y="5761038"/>
          <p14:tracePt t="221481" x="3076575" y="5795963"/>
          <p14:tracePt t="221489" x="3160713" y="5813425"/>
          <p14:tracePt t="221497" x="3195638" y="5829300"/>
          <p14:tracePt t="221505" x="3203575" y="5838825"/>
          <p14:tracePt t="221512" x="3211513" y="5846763"/>
          <p14:tracePt t="221537" x="3186113" y="5846763"/>
          <p14:tracePt t="221545" x="3109913" y="5846763"/>
          <p14:tracePt t="221553" x="3041650" y="5846763"/>
          <p14:tracePt t="221562" x="2982913" y="5846763"/>
          <p14:tracePt t="221569" x="2957513" y="5846763"/>
          <p14:tracePt t="221578" x="2914650" y="5846763"/>
          <p14:tracePt t="221585" x="2881313" y="5838825"/>
          <p14:tracePt t="221594" x="2855913" y="5829300"/>
          <p14:tracePt t="221601" x="2846388" y="5829300"/>
          <p14:tracePt t="221610" x="2838450" y="5821363"/>
          <p14:tracePt t="221617" x="2830513" y="5813425"/>
          <p14:tracePt t="221633" x="2830513" y="5803900"/>
          <p14:tracePt t="221643" x="2830513" y="5795963"/>
          <p14:tracePt t="221656" x="2855913" y="5788025"/>
          <p14:tracePt t="221664" x="2906713" y="5788025"/>
          <p14:tracePt t="221673" x="2990850" y="5788025"/>
          <p14:tracePt t="221681" x="3076575" y="5788025"/>
          <p14:tracePt t="221689" x="3144838" y="5788025"/>
          <p14:tracePt t="221697" x="3203575" y="5788025"/>
          <p14:tracePt t="221705" x="3263900" y="5788025"/>
          <p14:tracePt t="221712" x="3289300" y="5788025"/>
          <p14:tracePt t="221720" x="3314700" y="5788025"/>
          <p14:tracePt t="221728" x="3322638" y="5788025"/>
          <p14:tracePt t="221745" x="3330575" y="5788025"/>
          <p14:tracePt t="221752" x="3340100" y="5788025"/>
          <p14:tracePt t="221761" x="3340100" y="5795963"/>
          <p14:tracePt t="221769" x="3340100" y="5813425"/>
          <p14:tracePt t="221777" x="3340100" y="5829300"/>
          <p14:tracePt t="221785" x="3340100" y="5838825"/>
          <p14:tracePt t="221794" x="3355975" y="5854700"/>
          <p14:tracePt t="221801" x="3365500" y="5864225"/>
          <p14:tracePt t="221809" x="3373438" y="5872163"/>
          <p14:tracePt t="221817" x="3373438" y="5880100"/>
          <p14:tracePt t="221826" x="3398838" y="5897563"/>
          <p14:tracePt t="221842" x="3408363" y="5897563"/>
          <p14:tracePt t="221849" x="3416300" y="5897563"/>
          <p14:tracePt t="221857" x="3424238" y="5897563"/>
          <p14:tracePt t="221873" x="3449638" y="5897563"/>
          <p14:tracePt t="221892" x="3492500" y="5897563"/>
          <p14:tracePt t="221897" x="3535363" y="5897563"/>
          <p14:tracePt t="221904" x="3594100" y="5897563"/>
          <p14:tracePt t="221912" x="3636963" y="5897563"/>
          <p14:tracePt t="221921" x="3730625" y="5922963"/>
          <p14:tracePt t="221929" x="3816350" y="5957888"/>
          <p14:tracePt t="221937" x="3900488" y="5973763"/>
          <p14:tracePt t="221945" x="3994150" y="6008688"/>
          <p14:tracePt t="221953" x="4079875" y="6034088"/>
          <p14:tracePt t="221962" x="4146550" y="6067425"/>
          <p14:tracePt t="221969" x="4232275" y="6102350"/>
          <p14:tracePt t="221978" x="4283075" y="6127750"/>
          <p14:tracePt t="221984" x="4341813" y="6143625"/>
          <p14:tracePt t="221995" x="4394200" y="6169025"/>
          <p14:tracePt t="222001" x="4402138" y="6169025"/>
          <p14:tracePt t="222009" x="4410075" y="6178550"/>
          <p14:tracePt t="222017" x="4419600" y="6186488"/>
          <p14:tracePt t="222025" x="4419600" y="6194425"/>
          <p14:tracePt t="222049" x="4419600" y="6203950"/>
          <p14:tracePt t="222057" x="4427538" y="6221413"/>
          <p14:tracePt t="222065" x="4427538" y="6229350"/>
          <p14:tracePt t="222073" x="4435475" y="6246813"/>
          <p14:tracePt t="222081" x="4452938" y="6272213"/>
          <p14:tracePt t="222089" x="4470400" y="6288088"/>
          <p14:tracePt t="222097" x="4478338" y="6313488"/>
          <p14:tracePt t="222104" x="4503738" y="6365875"/>
          <p14:tracePt t="222113" x="4513263" y="6381750"/>
          <p14:tracePt t="222121" x="4521200" y="6407150"/>
          <p14:tracePt t="222129" x="4546600" y="6442075"/>
          <p14:tracePt t="222137" x="4589463" y="6510338"/>
          <p14:tracePt t="222145" x="4614863" y="6543675"/>
          <p14:tracePt t="222153" x="4665663" y="6594475"/>
          <p14:tracePt t="222162" x="4733925" y="6654800"/>
          <p14:tracePt t="222169" x="4835525" y="6696075"/>
          <p14:tracePt t="222178" x="4929188" y="6721475"/>
          <p14:tracePt t="222185" x="5056188" y="6731000"/>
          <p14:tracePt t="222193" x="5157788" y="6756400"/>
          <p14:tracePt t="222201" x="5268913" y="6764338"/>
          <p14:tracePt t="222209" x="5380038" y="6772275"/>
          <p14:tracePt t="222217" x="5481638" y="6772275"/>
          <p14:tracePt t="222225" x="5583238" y="6772275"/>
          <p14:tracePt t="222233" x="5668963" y="6772275"/>
          <p14:tracePt t="222242" x="5735638" y="6772275"/>
          <p14:tracePt t="222249" x="5761038" y="6772275"/>
          <p14:tracePt t="222257" x="5795963" y="6772275"/>
          <p14:tracePt t="222264" x="5813425" y="6772275"/>
          <p14:tracePt t="222273" x="5821363" y="6772275"/>
          <p14:tracePt t="222281" x="5829300" y="6781800"/>
          <p14:tracePt t="222296" x="5846763" y="6799263"/>
          <p14:tracePt t="222305" x="5854700" y="6799263"/>
          <p14:tracePt t="222321" x="5864225" y="6807200"/>
          <p14:tracePt t="222329" x="5864225" y="6815138"/>
          <p14:tracePt t="222337" x="5872163" y="6824663"/>
          <p14:tracePt t="222346" x="5889625" y="6840538"/>
          <p14:tracePt t="224113" x="8455025" y="6789738"/>
          <p14:tracePt t="224121" x="8532813" y="6731000"/>
          <p14:tracePt t="224130" x="8558213" y="6696075"/>
          <p14:tracePt t="224137" x="8624888" y="6662738"/>
          <p14:tracePt t="224146" x="8659813" y="6645275"/>
          <p14:tracePt t="224153" x="8685213" y="6637338"/>
          <p14:tracePt t="224162" x="8710613" y="6619875"/>
          <p14:tracePt t="224176" x="8718550" y="6611938"/>
          <p14:tracePt t="224193" x="8728075" y="6602413"/>
          <p14:tracePt t="224449" x="8718550" y="6602413"/>
        </p14:tracePtLst>
      </p14:laserTrace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0587C0B-BA0F-4FC0-82EC-A169B20C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758" y="1034073"/>
            <a:ext cx="5245100" cy="5383879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48BCFA-DEE8-426D-938E-824AE01BCF17}"/>
              </a:ext>
            </a:extLst>
          </p:cNvPr>
          <p:cNvGrpSpPr/>
          <p:nvPr/>
        </p:nvGrpSpPr>
        <p:grpSpPr>
          <a:xfrm>
            <a:off x="1068242" y="1070186"/>
            <a:ext cx="4022583" cy="2265969"/>
            <a:chOff x="9850001" y="2706389"/>
            <a:chExt cx="2102600" cy="1341433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2E718B8-2A28-4E8F-89A0-E98AD2476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0846" y="2706389"/>
              <a:ext cx="1991755" cy="1341433"/>
            </a:xfrm>
            <a:prstGeom prst="rect">
              <a:avLst/>
            </a:prstGeom>
          </p:spPr>
        </p:pic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91EF8053-B0E3-4749-9798-D27BB4A055D2}"/>
                </a:ext>
              </a:extLst>
            </p:cNvPr>
            <p:cNvSpPr/>
            <p:nvPr/>
          </p:nvSpPr>
          <p:spPr>
            <a:xfrm rot="18771717">
              <a:off x="10207396" y="2783625"/>
              <a:ext cx="898608" cy="1613397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sp>
        <p:nvSpPr>
          <p:cNvPr id="18" name="오른쪽 화살표 17"/>
          <p:cNvSpPr/>
          <p:nvPr/>
        </p:nvSpPr>
        <p:spPr>
          <a:xfrm rot="1187021">
            <a:off x="5493290" y="2422664"/>
            <a:ext cx="609600" cy="6156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55866" y="287291"/>
            <a:ext cx="9064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1" dirty="0"/>
              <a:t>실제의 천체물리적인 블랙홀</a:t>
            </a:r>
            <a:r>
              <a:rPr lang="en-US" altLang="ko-KR" sz="2800" b="1" dirty="0"/>
              <a:t>: </a:t>
            </a:r>
            <a:r>
              <a:rPr lang="ko-KR" altLang="en-US" sz="2800" b="1" dirty="0"/>
              <a:t>중력 붕괴의 산물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4FD3986-1A14-48D3-A0AF-6B86E5B79A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22" y="3836081"/>
            <a:ext cx="3038476" cy="27346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8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46"/>
    </mc:Choice>
    <mc:Fallback xmlns="">
      <p:transition spd="slow" advTm="65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694122" y="1015890"/>
                <a:ext cx="8973879" cy="55934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 latinLnBrk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num>
                            <m:den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𝑑𝑟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1−2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altLang="ko-KR" sz="1600" i="1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1600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altLang="ko-KR" sz="1600" i="1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𝑑𝑣𝑑𝑟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Eddington-Finkelstein</a:t>
                </a:r>
                <a:endParaRPr lang="en-US" altLang="ko-KR" sz="1600" b="1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 err="1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Kruskal-Szekeres</a:t>
                </a:r>
                <a:endParaRPr lang="en-US" altLang="ko-KR" sz="1600" b="1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/2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num>
                              <m:den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/2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  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num>
                              <m:den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16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600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en-US" altLang="ko-KR" sz="16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d>
                  </m:oMath>
                </a14:m>
                <a:r>
                  <a:rPr lang="ko-KR" altLang="en-US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Isotropic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ad>
                      <m:radPr>
                        <m:degHide m:val="on"/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ra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𝑑𝑇𝑑𝑟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Gullstrand-</a:t>
                </a:r>
                <a:r>
                  <a:rPr lang="en-US" altLang="ko-KR" sz="1600" b="1" kern="0" dirty="0" err="1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Painleve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</a:t>
                </a: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⋯⋯</m:t>
                    </m:r>
                  </m:oMath>
                </a14:m>
                <a:endParaRPr lang="ko-KR" altLang="en-US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122" y="1015890"/>
                <a:ext cx="8973879" cy="559345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6443538" y="2857513"/>
                <a:ext cx="3852191" cy="414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1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ko-KR" altLang="en-US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8" y="2857513"/>
                <a:ext cx="3852191" cy="4147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45977" y="218086"/>
            <a:ext cx="8569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Schwarzschild metric in various coordinate systems:</a:t>
            </a:r>
            <a:endParaRPr lang="ko-KR" altLang="en-US" sz="24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6443537" y="1810450"/>
                <a:ext cx="2327304" cy="45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func>
                        <m:funcPr>
                          <m:ctrlPr>
                            <a:rPr lang="en-US" altLang="ko-KR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ko-KR" sz="1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ko-KR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num>
                                <m:den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den>
                              </m:f>
                              <m:r>
                                <a:rPr lang="en-US" altLang="ko-KR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7" y="1810450"/>
                <a:ext cx="2327304" cy="459869"/>
              </a:xfrm>
              <a:prstGeom prst="rect">
                <a:avLst/>
              </a:prstGeom>
              <a:blipFill>
                <a:blip r:embed="rId4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그림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9706" y="659374"/>
            <a:ext cx="2237916" cy="11617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직사각형 22"/>
              <p:cNvSpPr/>
              <p:nvPr/>
            </p:nvSpPr>
            <p:spPr>
              <a:xfrm>
                <a:off x="6443537" y="3859436"/>
                <a:ext cx="420987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/2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</m:d>
                        </m:e>
                        <m:sup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(</m:t>
                      </m:r>
                      <m:r>
                        <m:rPr>
                          <m:sty m:val="p"/>
                        </m:rPr>
                        <a:rPr lang="en-US" altLang="ko-KR" sz="1400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Note</m:t>
                      </m:r>
                      <m:r>
                        <a:rPr lang="en-US" altLang="ko-KR" sz="1400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↔</m:t>
                      </m:r>
                      <m:sSub>
                        <m:sSub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/2)</m:t>
                      </m:r>
                    </m:oMath>
                  </m:oMathPara>
                </a14:m>
                <a:endParaRPr lang="ko-KR" altLang="en-US" sz="1400" i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3" name="직사각형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7" y="3859436"/>
                <a:ext cx="4209870" cy="307777"/>
              </a:xfrm>
              <a:prstGeom prst="rect">
                <a:avLst/>
              </a:prstGeom>
              <a:blipFill>
                <a:blip r:embed="rId6"/>
                <a:stretch>
                  <a:fillRect b="-980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직사각형 23"/>
              <p:cNvSpPr/>
              <p:nvPr/>
            </p:nvSpPr>
            <p:spPr>
              <a:xfrm>
                <a:off x="6430614" y="4734184"/>
                <a:ext cx="2948051" cy="576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−2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ad>
                          <m:radPr>
                            <m:degHide m:val="on"/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num>
                              <m:den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den>
                            </m:f>
                          </m:e>
                        </m:rad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ko-KR" sz="1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/2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</m:rad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/2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</m:rad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den>
                            </m:f>
                          </m:e>
                        </m:func>
                      </m:e>
                    </m:d>
                  </m:oMath>
                </a14:m>
                <a:r>
                  <a:rPr lang="ko-KR" altLang="en-US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24" name="직사각형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614" y="4734184"/>
                <a:ext cx="2948051" cy="5763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직사각형 24"/>
              <p:cNvSpPr/>
              <p:nvPr/>
            </p:nvSpPr>
            <p:spPr>
              <a:xfrm>
                <a:off x="4340652" y="6193599"/>
                <a:ext cx="31618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??</a:t>
                </a:r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5" name="직사각형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0652" y="6193599"/>
                <a:ext cx="3161828" cy="369332"/>
              </a:xfrm>
              <a:prstGeom prst="rect">
                <a:avLst/>
              </a:prstGeom>
              <a:blipFill>
                <a:blip r:embed="rId8"/>
                <a:stretch>
                  <a:fillRect t="-8197" r="-578" b="-245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직사각형 25"/>
          <p:cNvSpPr/>
          <p:nvPr/>
        </p:nvSpPr>
        <p:spPr>
          <a:xfrm>
            <a:off x="7415109" y="6205821"/>
            <a:ext cx="1435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Free-falling</a:t>
            </a:r>
            <a:endParaRPr lang="ko-KR" altLang="en-US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25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1" y="959461"/>
            <a:ext cx="57959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내용 개체 틀 2"/>
          <p:cNvSpPr txBox="1">
            <a:spLocks/>
          </p:cNvSpPr>
          <p:nvPr/>
        </p:nvSpPr>
        <p:spPr bwMode="auto">
          <a:xfrm>
            <a:off x="12700" y="153315"/>
            <a:ext cx="1000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1"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Rotating</a:t>
            </a:r>
            <a:r>
              <a:rPr kumimoji="1" lang="ko-KR" altLang="en-US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</a:t>
            </a:r>
            <a:r>
              <a:rPr kumimoji="1"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charged black holes: </a:t>
            </a:r>
            <a:r>
              <a:rPr kumimoji="1" lang="en-US" altLang="ko-KR" sz="2000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Newman </a:t>
            </a:r>
            <a:r>
              <a:rPr kumimoji="1" lang="en-US" altLang="ko-KR" sz="2000" i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et. al. </a:t>
            </a:r>
            <a:r>
              <a:rPr kumimoji="1" lang="en-US" altLang="ko-KR" sz="2000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(1965)</a:t>
            </a:r>
            <a:endParaRPr kumimoji="1" lang="ko-KR" altLang="en-US" sz="2000" kern="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pic>
        <p:nvPicPr>
          <p:cNvPr id="151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2331061"/>
            <a:ext cx="28003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1557" name="그룹 9"/>
          <p:cNvGrpSpPr>
            <a:grpSpLocks/>
          </p:cNvGrpSpPr>
          <p:nvPr/>
        </p:nvGrpSpPr>
        <p:grpSpPr bwMode="auto">
          <a:xfrm>
            <a:off x="1358901" y="3169260"/>
            <a:ext cx="4391025" cy="438150"/>
            <a:chOff x="1600200" y="3124200"/>
            <a:chExt cx="4391025" cy="438150"/>
          </a:xfrm>
        </p:grpSpPr>
        <p:pic>
          <p:nvPicPr>
            <p:cNvPr id="15156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3124200"/>
              <a:ext cx="188595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156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124200"/>
              <a:ext cx="2409825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직사각형 7"/>
          <p:cNvSpPr/>
          <p:nvPr/>
        </p:nvSpPr>
        <p:spPr>
          <a:xfrm>
            <a:off x="368300" y="883260"/>
            <a:ext cx="6096000" cy="2057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51559" name="TextBox 9"/>
          <p:cNvSpPr txBox="1">
            <a:spLocks noChangeArrowheads="1"/>
          </p:cNvSpPr>
          <p:nvPr/>
        </p:nvSpPr>
        <p:spPr bwMode="auto">
          <a:xfrm>
            <a:off x="368300" y="316926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>
                <a:solidFill>
                  <a:prstClr val="black"/>
                </a:solidFill>
              </a:rPr>
              <a:t>where</a:t>
            </a:r>
            <a:endParaRPr lang="ko-KR" altLang="en-US" sz="200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560" name="TextBox 9"/>
              <p:cNvSpPr txBox="1">
                <a:spLocks noChangeArrowheads="1"/>
              </p:cNvSpPr>
              <p:nvPr/>
            </p:nvSpPr>
            <p:spPr bwMode="auto">
              <a:xfrm>
                <a:off x="6540500" y="1721461"/>
                <a:ext cx="2590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ADM mass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Angular momentum 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ko-KR" dirty="0">
                    <a:solidFill>
                      <a:prstClr val="black"/>
                    </a:solidFill>
                  </a:rPr>
                  <a:t>   (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)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Charge</a:t>
                </a:r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156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40500" y="1721461"/>
                <a:ext cx="2590800" cy="1200329"/>
              </a:xfrm>
              <a:prstGeom prst="rect">
                <a:avLst/>
              </a:prstGeom>
              <a:blipFill>
                <a:blip r:embed="rId6"/>
                <a:stretch>
                  <a:fillRect l="-471" t="-3553" r="-1412" b="-60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561" name="TextBox 9"/>
          <p:cNvSpPr txBox="1">
            <a:spLocks noChangeArrowheads="1"/>
          </p:cNvSpPr>
          <p:nvPr/>
        </p:nvSpPr>
        <p:spPr bwMode="auto">
          <a:xfrm>
            <a:off x="508000" y="3790950"/>
            <a:ext cx="822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 dirty="0" err="1">
                <a:solidFill>
                  <a:prstClr val="black"/>
                </a:solidFill>
              </a:rPr>
              <a:t>i</a:t>
            </a:r>
            <a:r>
              <a:rPr lang="en-US" altLang="ko-KR" sz="2000" dirty="0">
                <a:solidFill>
                  <a:prstClr val="black"/>
                </a:solidFill>
              </a:rPr>
              <a:t>) Charged BH, </a:t>
            </a:r>
            <a:r>
              <a:rPr lang="en-US" altLang="ko-KR" sz="2000" i="1" dirty="0">
                <a:solidFill>
                  <a:prstClr val="black"/>
                </a:solidFill>
              </a:rPr>
              <a:t>i.e.,</a:t>
            </a:r>
            <a:r>
              <a:rPr lang="en-US" altLang="ko-KR" sz="2000" dirty="0">
                <a:solidFill>
                  <a:prstClr val="black"/>
                </a:solidFill>
              </a:rPr>
              <a:t> a=0: </a:t>
            </a:r>
            <a:r>
              <a:rPr lang="en-US" altLang="ko-KR" sz="2000" dirty="0" err="1">
                <a:solidFill>
                  <a:prstClr val="black"/>
                </a:solidFill>
              </a:rPr>
              <a:t>Reissner</a:t>
            </a:r>
            <a:r>
              <a:rPr lang="en-US" altLang="ko-KR" sz="2000" dirty="0">
                <a:solidFill>
                  <a:prstClr val="black"/>
                </a:solidFill>
              </a:rPr>
              <a:t>-Nordstrom (1916, 1918)</a:t>
            </a:r>
            <a:endParaRPr lang="ko-KR" altLang="en-US" sz="2000" dirty="0">
              <a:solidFill>
                <a:prstClr val="black"/>
              </a:solidFill>
            </a:endParaRPr>
          </a:p>
        </p:txBody>
      </p:sp>
      <p:sp>
        <p:nvSpPr>
          <p:cNvPr id="151562" name="TextBox 9"/>
          <p:cNvSpPr txBox="1">
            <a:spLocks noChangeArrowheads="1"/>
          </p:cNvSpPr>
          <p:nvPr/>
        </p:nvSpPr>
        <p:spPr bwMode="auto">
          <a:xfrm>
            <a:off x="508000" y="5046662"/>
            <a:ext cx="822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 dirty="0">
                <a:solidFill>
                  <a:prstClr val="black"/>
                </a:solidFill>
              </a:rPr>
              <a:t>ii) Rotating BH, </a:t>
            </a:r>
            <a:r>
              <a:rPr lang="en-US" altLang="ko-KR" sz="2000" i="1" dirty="0">
                <a:solidFill>
                  <a:prstClr val="black"/>
                </a:solidFill>
              </a:rPr>
              <a:t>i.e., </a:t>
            </a:r>
            <a:r>
              <a:rPr lang="en-US" altLang="ko-KR" sz="2000" dirty="0">
                <a:solidFill>
                  <a:prstClr val="black"/>
                </a:solidFill>
              </a:rPr>
              <a:t>e=0: Kerr (1963)</a:t>
            </a:r>
            <a:endParaRPr lang="ko-KR" altLang="en-US" sz="2000" dirty="0">
              <a:solidFill>
                <a:prstClr val="black"/>
              </a:solidFill>
            </a:endParaRPr>
          </a:p>
        </p:txBody>
      </p:sp>
      <p:pic>
        <p:nvPicPr>
          <p:cNvPr id="15156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4194175"/>
            <a:ext cx="60960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5619750"/>
            <a:ext cx="632460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그룹 14"/>
          <p:cNvGrpSpPr/>
          <p:nvPr/>
        </p:nvGrpSpPr>
        <p:grpSpPr>
          <a:xfrm>
            <a:off x="8570912" y="3151740"/>
            <a:ext cx="1885950" cy="3673049"/>
            <a:chOff x="6838508" y="840860"/>
            <a:chExt cx="2305493" cy="5180712"/>
          </a:xfrm>
        </p:grpSpPr>
        <p:pic>
          <p:nvPicPr>
            <p:cNvPr id="16" name="Picture 2" descr="Penrose Diagram for the Kerr Black Hole | Physics Forums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8508" y="840860"/>
              <a:ext cx="2209800" cy="441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직사각형 16"/>
            <p:cNvSpPr/>
            <p:nvPr/>
          </p:nvSpPr>
          <p:spPr>
            <a:xfrm>
              <a:off x="7005107" y="5452569"/>
              <a:ext cx="2138894" cy="569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8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  <a:hlinkClick r:id="rId10"/>
                </a:rPr>
                <a:t>http://inspirehep.net/record/841642/files/rnpd2.png</a:t>
              </a:r>
              <a:r>
                <a:rPr lang="en-US" altLang="ko-KR" sz="8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rPr>
                <a:t>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A528E68-B086-4AAA-BBBB-E4D9FE945C79}"/>
                  </a:ext>
                </a:extLst>
              </p:cNvPr>
              <p:cNvSpPr txBox="1"/>
              <p:nvPr/>
            </p:nvSpPr>
            <p:spPr>
              <a:xfrm>
                <a:off x="8775700" y="319438"/>
                <a:ext cx="3362324" cy="2666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b="0" dirty="0"/>
                  <a:t>- </a:t>
                </a:r>
                <a:r>
                  <a:rPr lang="en-US" altLang="ko-KR" b="1" dirty="0"/>
                  <a:t>Horizons: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ad>
                        <m:radPr>
                          <m:degHide m:val="on"/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altLang="ko-KR" dirty="0"/>
              </a:p>
              <a:p>
                <a:endParaRPr lang="en-US" altLang="ko-KR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</m:oMath>
                </a14:m>
                <a:endParaRPr lang="en-US" altLang="ko-KR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𝑆𝑐h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𝐵𝐻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altLang="ko-KR" b="0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𝑎𝑠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ko-KR" b="0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0≤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not to have a naked singularity</a:t>
                </a:r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>
                      <m:f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𝐽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</m:t>
                    </m:r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A528E68-B086-4AAA-BBBB-E4D9FE945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5700" y="319438"/>
                <a:ext cx="3362324" cy="2666179"/>
              </a:xfrm>
              <a:prstGeom prst="rect">
                <a:avLst/>
              </a:prstGeom>
              <a:blipFill>
                <a:blip r:embed="rId11"/>
                <a:stretch>
                  <a:fillRect l="-4356" t="-2968" r="-3085" b="-159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82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98821D0-E86E-4F46-8F2E-451BDC1E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CF2A084-78A8-4106-A560-B0CE459A8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4" y="0"/>
            <a:ext cx="7046034" cy="68580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3BE8435-1D87-4A0D-9A84-D6CC836B7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072" y="1308100"/>
            <a:ext cx="2292837" cy="4572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4D4834F-B43C-4CDF-B4DD-F4F3ECBBB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8063" y="1333500"/>
            <a:ext cx="2496903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59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03300" y="2295525"/>
            <a:ext cx="10515600" cy="1325563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ko-KR" sz="6000" b="1" dirty="0"/>
              <a:t>Any question so far….?</a:t>
            </a:r>
            <a:endParaRPr lang="ko-KR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069576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C9C4B955-B487-461D-8089-73BAA7142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23844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5400" b="1" dirty="0"/>
              <a:t>3. Laws of Black Hole Mechanics</a:t>
            </a:r>
            <a:endParaRPr lang="ko-KR" altLang="en-US" sz="5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D722587-C0D5-4104-8099-EE4B0C47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569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D6C50F-D012-4A14-9323-B1ED8F7B9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69A0362-2465-41BD-8A6E-9C15993F9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723" y="0"/>
            <a:ext cx="4782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98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DBFE466-A164-4532-BA14-AEB3D2130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29099D-1679-429C-8CDC-2D37F2208D96}"/>
              </a:ext>
            </a:extLst>
          </p:cNvPr>
          <p:cNvSpPr txBox="1"/>
          <p:nvPr/>
        </p:nvSpPr>
        <p:spPr>
          <a:xfrm>
            <a:off x="1282700" y="2679700"/>
            <a:ext cx="9436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dirty="0"/>
              <a:t>Now, see</a:t>
            </a:r>
            <a:r>
              <a:rPr lang="ko-KR" altLang="en-US" sz="6000" dirty="0"/>
              <a:t> </a:t>
            </a:r>
            <a:r>
              <a:rPr lang="en-US" altLang="ko-KR" sz="6000" dirty="0"/>
              <a:t>the</a:t>
            </a:r>
            <a:r>
              <a:rPr lang="ko-KR" altLang="en-US" sz="6000" dirty="0"/>
              <a:t> </a:t>
            </a:r>
            <a:r>
              <a:rPr lang="en-US" altLang="ko-KR" sz="6000" dirty="0"/>
              <a:t>pdf</a:t>
            </a:r>
            <a:r>
              <a:rPr lang="ko-KR" altLang="en-US" sz="6000" dirty="0"/>
              <a:t> </a:t>
            </a:r>
            <a:r>
              <a:rPr lang="en-US" altLang="ko-KR" sz="6000" dirty="0"/>
              <a:t>file!</a:t>
            </a:r>
            <a:endParaRPr lang="ko-KR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285221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E0AF298-5E42-4876-8AD8-73EBC40EB4C4}"/>
              </a:ext>
            </a:extLst>
          </p:cNvPr>
          <p:cNvSpPr/>
          <p:nvPr/>
        </p:nvSpPr>
        <p:spPr>
          <a:xfrm>
            <a:off x="486148" y="1192523"/>
            <a:ext cx="82565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Arial" panose="020B0604020202020204" pitchFamily="34" charset="0"/>
              <a:buChar char="•"/>
            </a:pPr>
            <a:r>
              <a:rPr lang="en-US" altLang="ko-KR" sz="2100" b="1" u="sng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Singularity theorem: </a:t>
            </a:r>
            <a:endParaRPr lang="ko-KR" altLang="en-US" sz="1350" b="1" u="sng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603EDE4-1CC6-42E1-BA36-1CD7CF46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160" y="1256319"/>
            <a:ext cx="4932057" cy="8672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21B8F65-0E13-41C8-ACF6-914BA5DDF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2" y="1873587"/>
            <a:ext cx="2806321" cy="4080498"/>
          </a:xfrm>
          <a:prstGeom prst="rect">
            <a:avLst/>
          </a:prstGeom>
        </p:spPr>
      </p:pic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877335F8-CF46-4621-A1B2-2396A48B2A47}"/>
              </a:ext>
            </a:extLst>
          </p:cNvPr>
          <p:cNvSpPr/>
          <p:nvPr/>
        </p:nvSpPr>
        <p:spPr>
          <a:xfrm>
            <a:off x="1389311" y="5274927"/>
            <a:ext cx="1436169" cy="392096"/>
          </a:xfrm>
          <a:custGeom>
            <a:avLst/>
            <a:gdLst>
              <a:gd name="connsiteX0" fmla="*/ 1032 w 1914892"/>
              <a:gd name="connsiteY0" fmla="*/ 235693 h 522795"/>
              <a:gd name="connsiteX1" fmla="*/ 203050 w 1914892"/>
              <a:gd name="connsiteY1" fmla="*/ 278224 h 522795"/>
              <a:gd name="connsiteX2" fmla="*/ 298744 w 1914892"/>
              <a:gd name="connsiteY2" fmla="*/ 458977 h 522795"/>
              <a:gd name="connsiteX3" fmla="*/ 607088 w 1914892"/>
              <a:gd name="connsiteY3" fmla="*/ 405814 h 522795"/>
              <a:gd name="connsiteX4" fmla="*/ 851637 w 1914892"/>
              <a:gd name="connsiteY4" fmla="*/ 522772 h 522795"/>
              <a:gd name="connsiteX5" fmla="*/ 1138716 w 1914892"/>
              <a:gd name="connsiteY5" fmla="*/ 416447 h 522795"/>
              <a:gd name="connsiteX6" fmla="*/ 1521488 w 1914892"/>
              <a:gd name="connsiteY6" fmla="*/ 469610 h 522795"/>
              <a:gd name="connsiteX7" fmla="*/ 1659711 w 1914892"/>
              <a:gd name="connsiteY7" fmla="*/ 310121 h 522795"/>
              <a:gd name="connsiteX8" fmla="*/ 1914892 w 1914892"/>
              <a:gd name="connsiteY8" fmla="*/ 278224 h 522795"/>
              <a:gd name="connsiteX9" fmla="*/ 1659711 w 1914892"/>
              <a:gd name="connsiteY9" fmla="*/ 182531 h 522795"/>
              <a:gd name="connsiteX10" fmla="*/ 1457692 w 1914892"/>
              <a:gd name="connsiteY10" fmla="*/ 44307 h 522795"/>
              <a:gd name="connsiteX11" fmla="*/ 1181246 w 1914892"/>
              <a:gd name="connsiteY11" fmla="*/ 97470 h 522795"/>
              <a:gd name="connsiteX12" fmla="*/ 979227 w 1914892"/>
              <a:gd name="connsiteY12" fmla="*/ 23042 h 522795"/>
              <a:gd name="connsiteX13" fmla="*/ 660250 w 1914892"/>
              <a:gd name="connsiteY13" fmla="*/ 108103 h 522795"/>
              <a:gd name="connsiteX14" fmla="*/ 415702 w 1914892"/>
              <a:gd name="connsiteY14" fmla="*/ 1777 h 522795"/>
              <a:gd name="connsiteX15" fmla="*/ 234948 w 1914892"/>
              <a:gd name="connsiteY15" fmla="*/ 214428 h 522795"/>
              <a:gd name="connsiteX16" fmla="*/ 128623 w 1914892"/>
              <a:gd name="connsiteY16" fmla="*/ 108103 h 522795"/>
              <a:gd name="connsiteX17" fmla="*/ 1032 w 1914892"/>
              <a:gd name="connsiteY17" fmla="*/ 235693 h 52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4892" h="522795">
                <a:moveTo>
                  <a:pt x="1032" y="235693"/>
                </a:moveTo>
                <a:cubicBezTo>
                  <a:pt x="13437" y="264047"/>
                  <a:pt x="153431" y="241010"/>
                  <a:pt x="203050" y="278224"/>
                </a:cubicBezTo>
                <a:cubicBezTo>
                  <a:pt x="252669" y="315438"/>
                  <a:pt x="231404" y="437712"/>
                  <a:pt x="298744" y="458977"/>
                </a:cubicBezTo>
                <a:cubicBezTo>
                  <a:pt x="366084" y="480242"/>
                  <a:pt x="514939" y="395182"/>
                  <a:pt x="607088" y="405814"/>
                </a:cubicBezTo>
                <a:cubicBezTo>
                  <a:pt x="699237" y="416447"/>
                  <a:pt x="763032" y="521000"/>
                  <a:pt x="851637" y="522772"/>
                </a:cubicBezTo>
                <a:cubicBezTo>
                  <a:pt x="940242" y="524544"/>
                  <a:pt x="1027074" y="425307"/>
                  <a:pt x="1138716" y="416447"/>
                </a:cubicBezTo>
                <a:cubicBezTo>
                  <a:pt x="1250358" y="407587"/>
                  <a:pt x="1434656" y="487331"/>
                  <a:pt x="1521488" y="469610"/>
                </a:cubicBezTo>
                <a:cubicBezTo>
                  <a:pt x="1608320" y="451889"/>
                  <a:pt x="1594144" y="342019"/>
                  <a:pt x="1659711" y="310121"/>
                </a:cubicBezTo>
                <a:cubicBezTo>
                  <a:pt x="1725278" y="278223"/>
                  <a:pt x="1914892" y="299489"/>
                  <a:pt x="1914892" y="278224"/>
                </a:cubicBezTo>
                <a:cubicBezTo>
                  <a:pt x="1914892" y="256959"/>
                  <a:pt x="1735911" y="221517"/>
                  <a:pt x="1659711" y="182531"/>
                </a:cubicBezTo>
                <a:cubicBezTo>
                  <a:pt x="1583511" y="143545"/>
                  <a:pt x="1537436" y="58484"/>
                  <a:pt x="1457692" y="44307"/>
                </a:cubicBezTo>
                <a:cubicBezTo>
                  <a:pt x="1377948" y="30130"/>
                  <a:pt x="1260990" y="101014"/>
                  <a:pt x="1181246" y="97470"/>
                </a:cubicBezTo>
                <a:cubicBezTo>
                  <a:pt x="1101502" y="93926"/>
                  <a:pt x="1066060" y="21270"/>
                  <a:pt x="979227" y="23042"/>
                </a:cubicBezTo>
                <a:cubicBezTo>
                  <a:pt x="892394" y="24814"/>
                  <a:pt x="754171" y="111647"/>
                  <a:pt x="660250" y="108103"/>
                </a:cubicBezTo>
                <a:cubicBezTo>
                  <a:pt x="566329" y="104559"/>
                  <a:pt x="486586" y="-15944"/>
                  <a:pt x="415702" y="1777"/>
                </a:cubicBezTo>
                <a:cubicBezTo>
                  <a:pt x="344818" y="19498"/>
                  <a:pt x="282795" y="196707"/>
                  <a:pt x="234948" y="214428"/>
                </a:cubicBezTo>
                <a:cubicBezTo>
                  <a:pt x="187102" y="232149"/>
                  <a:pt x="165837" y="108103"/>
                  <a:pt x="128623" y="108103"/>
                </a:cubicBezTo>
                <a:cubicBezTo>
                  <a:pt x="91409" y="108103"/>
                  <a:pt x="-11373" y="207339"/>
                  <a:pt x="1032" y="23569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CC7E6A4-A67E-4DD4-B6DC-F74C44AF0BD2}"/>
                  </a:ext>
                </a:extLst>
              </p:cNvPr>
              <p:cNvSpPr txBox="1"/>
              <p:nvPr/>
            </p:nvSpPr>
            <p:spPr>
              <a:xfrm>
                <a:off x="3842339" y="2180567"/>
                <a:ext cx="5043699" cy="1446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lnSpc>
                    <a:spcPct val="150000"/>
                  </a:lnSpc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Let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be a connected hyperbolic spacetime such that</a:t>
                </a:r>
              </a:p>
              <a:p>
                <a:pPr marL="300038" indent="-300038" algn="just" defTabSz="685800">
                  <a:lnSpc>
                    <a:spcPct val="150000"/>
                  </a:lnSpc>
                  <a:buFontTx/>
                  <a:buAutoNum type="romanLcParenR"/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there is a noncompact Cauchy surface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r>
                      <a:rPr lang="en-US" altLang="ko-KR" sz="135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00038" indent="-300038" algn="just" defTabSz="685800">
                  <a:buFontTx/>
                  <a:buAutoNum type="romanLcParenR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all null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,</a:t>
                </a:r>
              </a:p>
              <a:p>
                <a:pPr marL="300038" indent="-300038" algn="just" defTabSz="685800">
                  <a:buFontTx/>
                  <a:buAutoNum type="romanLcParenR"/>
                  <a:defRPr/>
                </a:pP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contains a trapped surface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algn="just" defTabSz="685800">
                  <a:lnSpc>
                    <a:spcPct val="150000"/>
                  </a:lnSpc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Then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is future null 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geodesically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incomplete.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CC7E6A4-A67E-4DD4-B6DC-F74C44AF0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2339" y="2180567"/>
                <a:ext cx="5043699" cy="1446486"/>
              </a:xfrm>
              <a:prstGeom prst="rect">
                <a:avLst/>
              </a:prstGeom>
              <a:blipFill>
                <a:blip r:embed="rId4"/>
                <a:stretch>
                  <a:fillRect l="-483" b="-42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직사각형 13">
            <a:extLst>
              <a:ext uri="{FF2B5EF4-FFF2-40B4-BE49-F238E27FC236}">
                <a16:creationId xmlns:a16="http://schemas.microsoft.com/office/drawing/2014/main" id="{4EDA2ECE-F154-470B-9FB4-230A4892130C}"/>
              </a:ext>
            </a:extLst>
          </p:cNvPr>
          <p:cNvSpPr/>
          <p:nvPr/>
        </p:nvSpPr>
        <p:spPr>
          <a:xfrm>
            <a:off x="3720064" y="2132756"/>
            <a:ext cx="5288248" cy="15473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C7B43D2C-C582-4A23-9A5F-4FA22900ACB3}"/>
                  </a:ext>
                </a:extLst>
              </p:cNvPr>
              <p:cNvSpPr/>
              <p:nvPr/>
            </p:nvSpPr>
            <p:spPr>
              <a:xfrm>
                <a:off x="3720064" y="3828437"/>
                <a:ext cx="5288248" cy="21691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>
                  <a:lnSpc>
                    <a:spcPct val="150000"/>
                  </a:lnSpc>
                  <a:defRPr/>
                </a:pPr>
                <a:r>
                  <a:rPr lang="en-US" altLang="ko-KR" sz="1350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Sketch of the proof: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:r>
                  <a:rPr lang="en-US" altLang="ko-KR" sz="1350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Def. of singularity: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Existence of an incomplete 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timelike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or null geodesic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=8</m:t>
                        </m:r>
                        <m:r>
                          <a:rPr lang="ko-KR" altLang="en-US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</m:e>
                    </m:d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iff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i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i.e.,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n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ull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energy condition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Once a trapped surface is formed, there exists at least one </a:t>
                </a:r>
                <a:r>
                  <a:rPr lang="en-US" altLang="ko-KR" sz="1350" b="1" dirty="0" err="1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inextendible</a:t>
                </a: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future directed null geodesic, e.g., a singularity must occur!</a:t>
                </a:r>
                <a:endParaRPr lang="ko-KR" altLang="en-US" sz="1350" b="1" dirty="0">
                  <a:solidFill>
                    <a:srgbClr val="FF0000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C7B43D2C-C582-4A23-9A5F-4FA22900AC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064" y="3828437"/>
                <a:ext cx="5288248" cy="2169120"/>
              </a:xfrm>
              <a:prstGeom prst="rect">
                <a:avLst/>
              </a:prstGeom>
              <a:blipFill>
                <a:blip r:embed="rId5"/>
                <a:stretch>
                  <a:fillRect l="-461" r="-1267" b="-168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B4BBA750-D60A-41BD-A262-904C4BD5BDFA}"/>
              </a:ext>
            </a:extLst>
          </p:cNvPr>
          <p:cNvSpPr/>
          <p:nvPr/>
        </p:nvSpPr>
        <p:spPr>
          <a:xfrm>
            <a:off x="139124" y="2405675"/>
            <a:ext cx="888023" cy="483577"/>
          </a:xfrm>
          <a:custGeom>
            <a:avLst/>
            <a:gdLst>
              <a:gd name="connsiteX0" fmla="*/ 1184031 w 1184031"/>
              <a:gd name="connsiteY0" fmla="*/ 644769 h 644769"/>
              <a:gd name="connsiteX1" fmla="*/ 867508 w 1184031"/>
              <a:gd name="connsiteY1" fmla="*/ 468923 h 644769"/>
              <a:gd name="connsiteX2" fmla="*/ 363415 w 1184031"/>
              <a:gd name="connsiteY2" fmla="*/ 199292 h 644769"/>
              <a:gd name="connsiteX3" fmla="*/ 0 w 1184031"/>
              <a:gd name="connsiteY3" fmla="*/ 0 h 64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031" h="644769">
                <a:moveTo>
                  <a:pt x="1184031" y="644769"/>
                </a:moveTo>
                <a:lnTo>
                  <a:pt x="867508" y="468923"/>
                </a:lnTo>
                <a:lnTo>
                  <a:pt x="363415" y="199292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9818F510-C72C-4D04-9C92-DE3F0B19866C}"/>
              </a:ext>
            </a:extLst>
          </p:cNvPr>
          <p:cNvSpPr/>
          <p:nvPr/>
        </p:nvSpPr>
        <p:spPr>
          <a:xfrm>
            <a:off x="578738" y="1948474"/>
            <a:ext cx="448408" cy="237392"/>
          </a:xfrm>
          <a:custGeom>
            <a:avLst/>
            <a:gdLst>
              <a:gd name="connsiteX0" fmla="*/ 597877 w 597877"/>
              <a:gd name="connsiteY0" fmla="*/ 316523 h 316523"/>
              <a:gd name="connsiteX1" fmla="*/ 304800 w 597877"/>
              <a:gd name="connsiteY1" fmla="*/ 164123 h 316523"/>
              <a:gd name="connsiteX2" fmla="*/ 0 w 597877"/>
              <a:gd name="connsiteY2" fmla="*/ 0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7877" h="316523">
                <a:moveTo>
                  <a:pt x="597877" y="316523"/>
                </a:moveTo>
                <a:lnTo>
                  <a:pt x="304800" y="164123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D5139E0A-B650-47AE-86B4-BD5293EF2A78}"/>
              </a:ext>
            </a:extLst>
          </p:cNvPr>
          <p:cNvSpPr/>
          <p:nvPr/>
        </p:nvSpPr>
        <p:spPr>
          <a:xfrm>
            <a:off x="550028" y="1931770"/>
            <a:ext cx="34289" cy="342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9E29A6FA-AB7E-4A9C-BB70-4A41C61DFDC3}"/>
              </a:ext>
            </a:extLst>
          </p:cNvPr>
          <p:cNvCxnSpPr>
            <a:cxnSpLocks/>
          </p:cNvCxnSpPr>
          <p:nvPr/>
        </p:nvCxnSpPr>
        <p:spPr>
          <a:xfrm flipH="1" flipV="1">
            <a:off x="121539" y="1698741"/>
            <a:ext cx="419257" cy="23302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4C9C19E2-8196-4400-8BC4-698BA1AA7874}"/>
              </a:ext>
            </a:extLst>
          </p:cNvPr>
          <p:cNvSpPr/>
          <p:nvPr/>
        </p:nvSpPr>
        <p:spPr>
          <a:xfrm>
            <a:off x="2108599" y="3179397"/>
            <a:ext cx="342900" cy="888023"/>
          </a:xfrm>
          <a:custGeom>
            <a:avLst/>
            <a:gdLst>
              <a:gd name="connsiteX0" fmla="*/ 457200 w 457200"/>
              <a:gd name="connsiteY0" fmla="*/ 1184030 h 1184030"/>
              <a:gd name="connsiteX1" fmla="*/ 433754 w 457200"/>
              <a:gd name="connsiteY1" fmla="*/ 890953 h 1184030"/>
              <a:gd name="connsiteX2" fmla="*/ 351692 w 457200"/>
              <a:gd name="connsiteY2" fmla="*/ 539261 h 1184030"/>
              <a:gd name="connsiteX3" fmla="*/ 246185 w 457200"/>
              <a:gd name="connsiteY3" fmla="*/ 304800 h 1184030"/>
              <a:gd name="connsiteX4" fmla="*/ 128954 w 457200"/>
              <a:gd name="connsiteY4" fmla="*/ 140676 h 1184030"/>
              <a:gd name="connsiteX5" fmla="*/ 0 w 457200"/>
              <a:gd name="connsiteY5" fmla="*/ 0 h 1184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1184030">
                <a:moveTo>
                  <a:pt x="457200" y="1184030"/>
                </a:moveTo>
                <a:cubicBezTo>
                  <a:pt x="454269" y="1091222"/>
                  <a:pt x="451339" y="998414"/>
                  <a:pt x="433754" y="890953"/>
                </a:cubicBezTo>
                <a:cubicBezTo>
                  <a:pt x="416169" y="783491"/>
                  <a:pt x="382953" y="636953"/>
                  <a:pt x="351692" y="539261"/>
                </a:cubicBezTo>
                <a:cubicBezTo>
                  <a:pt x="320431" y="441569"/>
                  <a:pt x="283308" y="371231"/>
                  <a:pt x="246185" y="304800"/>
                </a:cubicBezTo>
                <a:cubicBezTo>
                  <a:pt x="209062" y="238369"/>
                  <a:pt x="169985" y="191476"/>
                  <a:pt x="128954" y="140676"/>
                </a:cubicBezTo>
                <a:cubicBezTo>
                  <a:pt x="87923" y="89876"/>
                  <a:pt x="43961" y="44938"/>
                  <a:pt x="0" y="0"/>
                </a:cubicBez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2" name="자유형: 도형 11">
            <a:extLst>
              <a:ext uri="{FF2B5EF4-FFF2-40B4-BE49-F238E27FC236}">
                <a16:creationId xmlns:a16="http://schemas.microsoft.com/office/drawing/2014/main" id="{07F67FCF-5689-43C6-9CE4-9DC67C6CD983}"/>
              </a:ext>
            </a:extLst>
          </p:cNvPr>
          <p:cNvSpPr/>
          <p:nvPr/>
        </p:nvSpPr>
        <p:spPr>
          <a:xfrm>
            <a:off x="1800870" y="3003550"/>
            <a:ext cx="298939" cy="167054"/>
          </a:xfrm>
          <a:custGeom>
            <a:avLst/>
            <a:gdLst>
              <a:gd name="connsiteX0" fmla="*/ 398585 w 398585"/>
              <a:gd name="connsiteY0" fmla="*/ 222738 h 222738"/>
              <a:gd name="connsiteX1" fmla="*/ 281354 w 398585"/>
              <a:gd name="connsiteY1" fmla="*/ 140677 h 222738"/>
              <a:gd name="connsiteX2" fmla="*/ 187570 w 398585"/>
              <a:gd name="connsiteY2" fmla="*/ 82062 h 222738"/>
              <a:gd name="connsiteX3" fmla="*/ 0 w 398585"/>
              <a:gd name="connsiteY3" fmla="*/ 0 h 22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585" h="222738">
                <a:moveTo>
                  <a:pt x="398585" y="222738"/>
                </a:moveTo>
                <a:cubicBezTo>
                  <a:pt x="357554" y="193430"/>
                  <a:pt x="316523" y="164123"/>
                  <a:pt x="281354" y="140677"/>
                </a:cubicBezTo>
                <a:cubicBezTo>
                  <a:pt x="246185" y="117231"/>
                  <a:pt x="234462" y="105508"/>
                  <a:pt x="187570" y="82062"/>
                </a:cubicBezTo>
                <a:cubicBezTo>
                  <a:pt x="140678" y="58616"/>
                  <a:pt x="70339" y="29308"/>
                  <a:pt x="0" y="0"/>
                </a:cubicBezTo>
              </a:path>
            </a:pathLst>
          </a:cu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A27B07C-ABB9-48AD-B44F-50A9AD8775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5802" y="100991"/>
            <a:ext cx="2574659" cy="202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5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08000" y="1943100"/>
            <a:ext cx="10972800" cy="32766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b="1" dirty="0"/>
              <a:t>I. Black Hole Mechanics</a:t>
            </a:r>
            <a:br>
              <a:rPr lang="en-US" altLang="ko-KR" b="1" dirty="0"/>
            </a:br>
            <a:r>
              <a:rPr lang="en-US" altLang="ko-KR" dirty="0"/>
              <a:t>	</a:t>
            </a:r>
            <a: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  <a:t>1. Spacetime and General Relativity</a:t>
            </a:r>
            <a:b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  <a:t>	2. Black Hole Solutions</a:t>
            </a:r>
            <a:br>
              <a:rPr lang="en-US" altLang="ko-KR" sz="4000" dirty="0"/>
            </a:br>
            <a:r>
              <a:rPr lang="en-US" altLang="ko-KR" sz="4000" dirty="0"/>
              <a:t>	3. Laws of Black Hole Mechanics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29007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21DA0DEB-EC91-4EC0-9475-B4F06579FBE1}"/>
                  </a:ext>
                </a:extLst>
              </p:cNvPr>
              <p:cNvSpPr/>
              <p:nvPr/>
            </p:nvSpPr>
            <p:spPr>
              <a:xfrm>
                <a:off x="1955353" y="1040914"/>
                <a:ext cx="8053429" cy="394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57175" indent="-257175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Trapped surface: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Expansion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both ingoing and outgoing null geodesics </a:t>
                </a:r>
                <a:endParaRPr lang="ko-KR" altLang="en-US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21DA0DEB-EC91-4EC0-9475-B4F06579FB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353" y="1040914"/>
                <a:ext cx="8053429" cy="394660"/>
              </a:xfrm>
              <a:prstGeom prst="rect">
                <a:avLst/>
              </a:prstGeom>
              <a:blipFill>
                <a:blip r:embed="rId2"/>
                <a:stretch>
                  <a:fillRect l="-454" b="-203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E2674E-18DC-410A-92B2-C6819A69CF45}"/>
                  </a:ext>
                </a:extLst>
              </p:cNvPr>
              <p:cNvSpPr txBox="1"/>
              <p:nvPr/>
            </p:nvSpPr>
            <p:spPr>
              <a:xfrm>
                <a:off x="4336343" y="1657403"/>
                <a:ext cx="5701663" cy="1109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14313" indent="-214313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Expansion: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≡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214313" indent="-214313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Raychaudhuri eq.: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</m:acc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acc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acc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E2674E-18DC-410A-92B2-C6819A69C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343" y="1657403"/>
                <a:ext cx="5701663" cy="1109343"/>
              </a:xfrm>
              <a:prstGeom prst="rect">
                <a:avLst/>
              </a:prstGeom>
              <a:blipFill>
                <a:blip r:embed="rId3"/>
                <a:stretch>
                  <a:fillRect l="-6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F5FE704F-99B7-4A9A-9394-AB1155259E16}"/>
                  </a:ext>
                </a:extLst>
              </p:cNvPr>
              <p:cNvSpPr/>
              <p:nvPr/>
            </p:nvSpPr>
            <p:spPr>
              <a:xfrm>
                <a:off x="1599057" y="1657402"/>
                <a:ext cx="8531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85800">
                  <a:defRPr/>
                </a:pPr>
                <a14:m>
                  <m:oMath xmlns:m="http://schemas.openxmlformats.org/officeDocument/2006/math">
                    <m:r>
                      <a:rPr lang="ko-KR" altLang="en-US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en-US" altLang="ko-KR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algn="ctr" defTabSz="685800">
                  <a:defRPr/>
                </a:pPr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w/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ko-KR" alt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endParaRPr lang="ko-KR" altLang="en-US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F5FE704F-99B7-4A9A-9394-AB1155259E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9057" y="1657402"/>
                <a:ext cx="853119" cy="461665"/>
              </a:xfrm>
              <a:prstGeom prst="rect">
                <a:avLst/>
              </a:prstGeom>
              <a:blipFill>
                <a:blip r:embed="rId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DEA5C22-F95F-47A7-8CF9-3DFD2A1B46AB}"/>
                  </a:ext>
                </a:extLst>
              </p:cNvPr>
              <p:cNvSpPr txBox="1"/>
              <p:nvPr/>
            </p:nvSpPr>
            <p:spPr>
              <a:xfrm>
                <a:off x="6910869" y="2789809"/>
                <a:ext cx="136300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≧</m:t>
                      </m:r>
                      <m:r>
                        <a:rPr lang="en-US" altLang="ko-KR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(spacelike tensor)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DEA5C22-F95F-47A7-8CF9-3DFD2A1B4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869" y="2789809"/>
                <a:ext cx="1363002" cy="415498"/>
              </a:xfrm>
              <a:prstGeom prst="rect">
                <a:avLst/>
              </a:prstGeom>
              <a:blipFill>
                <a:blip r:embed="rId5"/>
                <a:stretch>
                  <a:fillRect l="-8072" r="-7175" b="-2352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869B230-6A09-4F5A-9834-D80D10DE949B}"/>
                  </a:ext>
                </a:extLst>
              </p:cNvPr>
              <p:cNvSpPr txBox="1"/>
              <p:nvPr/>
            </p:nvSpPr>
            <p:spPr>
              <a:xfrm>
                <a:off x="8597706" y="2817439"/>
                <a:ext cx="1438664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≧</m:t>
                      </m:r>
                      <m:r>
                        <a:rPr lang="en-US" altLang="ko-KR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(energy condition)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869B230-6A09-4F5A-9834-D80D10DE9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7706" y="2817439"/>
                <a:ext cx="1438664" cy="415498"/>
              </a:xfrm>
              <a:prstGeom prst="rect">
                <a:avLst/>
              </a:prstGeom>
              <a:blipFill>
                <a:blip r:embed="rId6"/>
                <a:stretch>
                  <a:fillRect l="-7203" r="-6780" b="-25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3B6861AF-B727-4E1C-8D8F-E7C4605F2AF4}"/>
              </a:ext>
            </a:extLst>
          </p:cNvPr>
          <p:cNvCxnSpPr/>
          <p:nvPr/>
        </p:nvCxnSpPr>
        <p:spPr>
          <a:xfrm flipV="1">
            <a:off x="8366050" y="1989610"/>
            <a:ext cx="231656" cy="92346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B8903A7-E519-44FB-9E8B-E2CFD20907B6}"/>
              </a:ext>
            </a:extLst>
          </p:cNvPr>
          <p:cNvSpPr/>
          <p:nvPr/>
        </p:nvSpPr>
        <p:spPr>
          <a:xfrm>
            <a:off x="7855691" y="1481721"/>
            <a:ext cx="225408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ko-KR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Vanishes </a:t>
            </a:r>
          </a:p>
          <a:p>
            <a:pPr defTabSz="685800">
              <a:defRPr/>
            </a:pPr>
            <a:r>
              <a:rPr lang="en-US" altLang="ko-KR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if hypersurface orthogonal</a:t>
            </a:r>
            <a:endParaRPr lang="ko-KR" altLang="en-US" sz="135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298F05-A37F-4846-BC61-8E00BCFE7EC9}"/>
                  </a:ext>
                </a:extLst>
              </p:cNvPr>
              <p:cNvSpPr txBox="1"/>
              <p:nvPr/>
            </p:nvSpPr>
            <p:spPr>
              <a:xfrm>
                <a:off x="2120348" y="3381628"/>
                <a:ext cx="6005900" cy="4944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257175" indent="-257175" defTabSz="685800">
                  <a:lnSpc>
                    <a:spcPct val="150000"/>
                  </a:lnSpc>
                  <a:buFont typeface="Wingdings" panose="05000000000000000000" pitchFamily="2" charset="2"/>
                  <a:buChar char="è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or,     </a:t>
                </a:r>
                <a14:m>
                  <m:oMath xmlns:m="http://schemas.openxmlformats.org/officeDocument/2006/math"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d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298F05-A37F-4846-BC61-8E00BCFE7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348" y="3381628"/>
                <a:ext cx="6005900" cy="494431"/>
              </a:xfrm>
              <a:prstGeom prst="rect">
                <a:avLst/>
              </a:prstGeom>
              <a:blipFill>
                <a:blip r:embed="rId7"/>
                <a:stretch>
                  <a:fillRect l="-1827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그림 24">
            <a:extLst>
              <a:ext uri="{FF2B5EF4-FFF2-40B4-BE49-F238E27FC236}">
                <a16:creationId xmlns:a16="http://schemas.microsoft.com/office/drawing/2014/main" id="{C8E5A1A8-FDB4-4F17-8A2E-947F5FC78B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3746" y="4192073"/>
            <a:ext cx="2022085" cy="110499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877C6B80-E7B4-4D5A-AFB5-1220B374562B}"/>
                  </a:ext>
                </a:extLst>
              </p:cNvPr>
              <p:cNvSpPr/>
              <p:nvPr/>
            </p:nvSpPr>
            <p:spPr>
              <a:xfrm>
                <a:off x="4104308" y="4183166"/>
                <a:ext cx="6353948" cy="125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57175" indent="-257175" defTabSz="685800"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 geodesic must hit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=0,</m:t>
                    </m:r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i.e.,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within a </a:t>
                </a:r>
                <a:r>
                  <a:rPr lang="en-US" altLang="ko-KR" sz="1500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finite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affine length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  <m:r>
                      <a:rPr lang="el-GR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≤−2</m:t>
                    </m:r>
                    <m:sSubSup>
                      <m:sSub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marL="257175" indent="-257175" defTabSz="685800"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Exist a conjugate (crossing) point in its future.</a:t>
                </a:r>
              </a:p>
              <a:p>
                <a:pPr marL="257175" indent="-257175" defTabSz="685800">
                  <a:buFontTx/>
                  <a:buChar char="-"/>
                  <a:defRPr/>
                </a:pPr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257175" indent="-257175" defTabSz="685800">
                  <a:buFont typeface="Wingdings" panose="05000000000000000000" pitchFamily="2" charset="2"/>
                  <a:buChar char="è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Each geodesics would have a future endpoint.</a:t>
                </a:r>
              </a:p>
            </p:txBody>
          </p:sp>
        </mc:Choice>
        <mc:Fallback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877C6B80-E7B4-4D5A-AFB5-1220B37456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308" y="4183166"/>
                <a:ext cx="6353948" cy="1250471"/>
              </a:xfrm>
              <a:prstGeom prst="rect">
                <a:avLst/>
              </a:prstGeom>
              <a:blipFill>
                <a:blip r:embed="rId9"/>
                <a:stretch>
                  <a:fillRect l="-575" t="-2927" b="-43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98111" y="-183802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1025" name="_x399161096" descr="EMB000032c834c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399" y="1607153"/>
            <a:ext cx="1999288" cy="179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113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02C22719-E606-4987-A477-408B735EAE31}"/>
                  </a:ext>
                </a:extLst>
              </p:cNvPr>
              <p:cNvSpPr/>
              <p:nvPr/>
            </p:nvSpPr>
            <p:spPr>
              <a:xfrm>
                <a:off x="1884674" y="426895"/>
                <a:ext cx="775728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/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- </a:t>
                </a: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Proof)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Suppose that all geodesics in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are complete.</a:t>
                </a:r>
                <a:endParaRPr lang="ko-KR" altLang="en-US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02C22719-E606-4987-A477-408B735EAE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4674" y="426895"/>
                <a:ext cx="7757285" cy="369332"/>
              </a:xfrm>
              <a:prstGeom prst="rect">
                <a:avLst/>
              </a:prstGeom>
              <a:blipFill>
                <a:blip r:embed="rId2"/>
                <a:stretch>
                  <a:fillRect l="-628" t="-8197" b="-245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D9C492-659D-4915-9B56-43A551A30957}"/>
                  </a:ext>
                </a:extLst>
              </p:cNvPr>
              <p:cNvSpPr txBox="1"/>
              <p:nvPr/>
            </p:nvSpPr>
            <p:spPr>
              <a:xfrm>
                <a:off x="6765852" y="1464547"/>
                <a:ext cx="3649625" cy="4293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 defTabSz="685800"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compact without boundary since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a compact and trapped surface.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(Time-like) Projection of it back to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gives a compact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 Since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is non-compact,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cannot contain the whole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, and would therefore have to have a boundary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This would be impossible since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and therefore its projection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should be without boundary.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Therefore the assumption is not true.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D9C492-659D-4915-9B56-43A551A30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5852" y="1464547"/>
                <a:ext cx="3649625" cy="4293611"/>
              </a:xfrm>
              <a:prstGeom prst="rect">
                <a:avLst/>
              </a:prstGeom>
              <a:blipFill>
                <a:blip r:embed="rId3"/>
                <a:stretch>
                  <a:fillRect l="-1336" t="-284" r="-668" b="-70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D20ECE7-2194-45FD-A3ED-DC4A019FAD88}"/>
                  </a:ext>
                </a:extLst>
              </p:cNvPr>
              <p:cNvSpPr txBox="1"/>
              <p:nvPr/>
            </p:nvSpPr>
            <p:spPr>
              <a:xfrm>
                <a:off x="2363552" y="6174110"/>
                <a:ext cx="3436647" cy="1667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/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0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0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0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compact without boundary: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en-US" altLang="ko-KR" sz="10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D20ECE7-2194-45FD-A3ED-DC4A019FA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3552" y="6174110"/>
                <a:ext cx="3436647" cy="166712"/>
              </a:xfrm>
              <a:prstGeom prst="rect">
                <a:avLst/>
              </a:prstGeom>
              <a:blipFill>
                <a:blip r:embed="rId4"/>
                <a:stretch>
                  <a:fillRect l="-1776" t="-25926" b="-4444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026042" y="-260326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2049" name="_x399160664" descr="EMB000032c834d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00" y="1215312"/>
            <a:ext cx="4362716" cy="479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908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D14610F-E0B9-4F03-BD61-B89469890E7D}"/>
                  </a:ext>
                </a:extLst>
              </p:cNvPr>
              <p:cNvSpPr/>
              <p:nvPr/>
            </p:nvSpPr>
            <p:spPr>
              <a:xfrm>
                <a:off x="2063265" y="944136"/>
                <a:ext cx="8400059" cy="45935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defTabSz="6858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2100" b="1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Remarks:</a:t>
                </a:r>
              </a:p>
              <a:p>
                <a:pPr marL="685800" lvl="1" indent="-342900" defTabSz="685800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Does not assume spherical collapse: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all initial data  sufficiently near the spherical one, trapped surfaces should appear.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Schoen &amp; </a:t>
                </a:r>
                <a:r>
                  <a:rPr lang="en-US" altLang="ko-KR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Yau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(1983): Even if departures from spherical symmetry are large, trapped surfaces always must occur when enough matter is condensed in a small region.</a:t>
                </a: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 proof does not either require solving the field </a:t>
                </a:r>
                <a:r>
                  <a:rPr lang="en-US" altLang="ko-KR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eqs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 or depend on details of them: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+⋯=8</m:t>
                        </m:r>
                        <m:r>
                          <a:rPr lang="ko-KR" alt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</m:e>
                    </m:d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 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iff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⋯≧0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en-US" altLang="ko-KR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lvl="1" defTabSz="685800"/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BH formation with singularity is a robust prediction of GR!</a:t>
                </a: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A completely new method: Topology or “Global methods”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Triggered a revolution in gravitation research</a:t>
                </a:r>
              </a:p>
            </p:txBody>
          </p:sp>
        </mc:Choice>
        <mc:Fallback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D14610F-E0B9-4F03-BD61-B89469890E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265" y="944136"/>
                <a:ext cx="8400059" cy="4593565"/>
              </a:xfrm>
              <a:prstGeom prst="rect">
                <a:avLst/>
              </a:prstGeom>
              <a:blipFill>
                <a:blip r:embed="rId2"/>
                <a:stretch>
                  <a:fillRect l="-726" b="-159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678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E212BF-451A-44DC-9DB2-0CC942A8F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18" y="288630"/>
            <a:ext cx="8781164" cy="699035"/>
          </a:xfrm>
        </p:spPr>
        <p:txBody>
          <a:bodyPr>
            <a:normAutofit/>
          </a:bodyPr>
          <a:lstStyle/>
          <a:p>
            <a:pPr marL="428625" indent="-428625">
              <a:buFont typeface="Wingdings" panose="05000000000000000000" pitchFamily="2" charset="2"/>
              <a:buChar char="ü"/>
            </a:pPr>
            <a:r>
              <a:rPr lang="en-US" altLang="ko-KR" b="1" dirty="0"/>
              <a:t>Impact of the theorem</a:t>
            </a:r>
            <a:endParaRPr lang="ko-KR" altLang="en-US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235076-8D60-41D7-A21B-7A7551A61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74" y="1418572"/>
            <a:ext cx="8254853" cy="2876381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60000"/>
              </a:lnSpc>
            </a:pPr>
            <a:r>
              <a:rPr lang="en-US" altLang="ko-KR" b="1" dirty="0"/>
              <a:t>Cosmological Singularity: S. Hawking</a:t>
            </a:r>
            <a:endParaRPr lang="en-US" altLang="ko-KR" dirty="0"/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In 1965 Hawking as a graduate student was working on cosmology: 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ko-KR" sz="1800" dirty="0"/>
              <a:t>         “Expanding model vs Hoyle-</a:t>
            </a:r>
            <a:r>
              <a:rPr lang="en-US" altLang="ko-KR" sz="1800" dirty="0" err="1"/>
              <a:t>Narlika’s</a:t>
            </a:r>
            <a:r>
              <a:rPr lang="en-US" altLang="ko-KR" sz="1800" dirty="0"/>
              <a:t> stationary model”</a:t>
            </a:r>
          </a:p>
          <a:p>
            <a:pPr lvl="1" algn="just">
              <a:lnSpc>
                <a:spcPct val="100000"/>
              </a:lnSpc>
              <a:buFontTx/>
              <a:buChar char="-"/>
            </a:pPr>
            <a:r>
              <a:rPr lang="en-US" altLang="ko-KR" sz="1500" dirty="0"/>
              <a:t>The initial singularity seemed to be inevitable, but </a:t>
            </a:r>
            <a:r>
              <a:rPr lang="en-US" altLang="ko-KR" sz="1500" dirty="0" err="1"/>
              <a:t>Lifshitz</a:t>
            </a:r>
            <a:r>
              <a:rPr lang="en-US" altLang="ko-KR" sz="1500" dirty="0"/>
              <a:t> &amp; </a:t>
            </a:r>
            <a:r>
              <a:rPr lang="en-US" altLang="ko-KR" sz="1500" dirty="0" err="1"/>
              <a:t>Khalatnikov</a:t>
            </a:r>
            <a:r>
              <a:rPr lang="en-US" altLang="ko-KR" sz="1500" dirty="0"/>
              <a:t> (1963) claimed no appearance of such singularity without homogeneity and isotropy.</a:t>
            </a:r>
          </a:p>
          <a:p>
            <a:pPr algn="just">
              <a:lnSpc>
                <a:spcPct val="100000"/>
              </a:lnSpc>
            </a:pPr>
            <a:endParaRPr lang="en-US" altLang="ko-KR" sz="1800" dirty="0"/>
          </a:p>
          <a:p>
            <a:pPr algn="just">
              <a:lnSpc>
                <a:spcPct val="100000"/>
              </a:lnSpc>
            </a:pPr>
            <a:endParaRPr lang="en-US" altLang="ko-KR" sz="1800" dirty="0"/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In January B. Carter told him about Penrose’s work and the new method.</a:t>
            </a:r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Hawking realized that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E2BEB2EE-0B34-497B-8BFA-64F91DB42175}"/>
              </a:ext>
            </a:extLst>
          </p:cNvPr>
          <p:cNvSpPr/>
          <p:nvPr/>
        </p:nvSpPr>
        <p:spPr>
          <a:xfrm>
            <a:off x="2943447" y="5710819"/>
            <a:ext cx="1786270" cy="175576"/>
          </a:xfrm>
          <a:custGeom>
            <a:avLst/>
            <a:gdLst>
              <a:gd name="connsiteX0" fmla="*/ 0 w 2381693"/>
              <a:gd name="connsiteY0" fmla="*/ 202018 h 234101"/>
              <a:gd name="connsiteX1" fmla="*/ 53163 w 2381693"/>
              <a:gd name="connsiteY1" fmla="*/ 180753 h 234101"/>
              <a:gd name="connsiteX2" fmla="*/ 85061 w 2381693"/>
              <a:gd name="connsiteY2" fmla="*/ 170121 h 234101"/>
              <a:gd name="connsiteX3" fmla="*/ 116958 w 2381693"/>
              <a:gd name="connsiteY3" fmla="*/ 138223 h 234101"/>
              <a:gd name="connsiteX4" fmla="*/ 138224 w 2381693"/>
              <a:gd name="connsiteY4" fmla="*/ 170121 h 234101"/>
              <a:gd name="connsiteX5" fmla="*/ 202019 w 2381693"/>
              <a:gd name="connsiteY5" fmla="*/ 202018 h 234101"/>
              <a:gd name="connsiteX6" fmla="*/ 287079 w 2381693"/>
              <a:gd name="connsiteY6" fmla="*/ 191386 h 234101"/>
              <a:gd name="connsiteX7" fmla="*/ 297712 w 2381693"/>
              <a:gd name="connsiteY7" fmla="*/ 159488 h 234101"/>
              <a:gd name="connsiteX8" fmla="*/ 329610 w 2381693"/>
              <a:gd name="connsiteY8" fmla="*/ 148855 h 234101"/>
              <a:gd name="connsiteX9" fmla="*/ 478465 w 2381693"/>
              <a:gd name="connsiteY9" fmla="*/ 148855 h 234101"/>
              <a:gd name="connsiteX10" fmla="*/ 489098 w 2381693"/>
              <a:gd name="connsiteY10" fmla="*/ 106325 h 234101"/>
              <a:gd name="connsiteX11" fmla="*/ 542261 w 2381693"/>
              <a:gd name="connsiteY11" fmla="*/ 116958 h 234101"/>
              <a:gd name="connsiteX12" fmla="*/ 574158 w 2381693"/>
              <a:gd name="connsiteY12" fmla="*/ 148855 h 234101"/>
              <a:gd name="connsiteX13" fmla="*/ 606056 w 2381693"/>
              <a:gd name="connsiteY13" fmla="*/ 127590 h 234101"/>
              <a:gd name="connsiteX14" fmla="*/ 733647 w 2381693"/>
              <a:gd name="connsiteY14" fmla="*/ 148855 h 234101"/>
              <a:gd name="connsiteX15" fmla="*/ 946298 w 2381693"/>
              <a:gd name="connsiteY15" fmla="*/ 138223 h 234101"/>
              <a:gd name="connsiteX16" fmla="*/ 935665 w 2381693"/>
              <a:gd name="connsiteY16" fmla="*/ 106325 h 234101"/>
              <a:gd name="connsiteX17" fmla="*/ 946298 w 2381693"/>
              <a:gd name="connsiteY17" fmla="*/ 0 h 234101"/>
              <a:gd name="connsiteX18" fmla="*/ 967563 w 2381693"/>
              <a:gd name="connsiteY18" fmla="*/ 42530 h 234101"/>
              <a:gd name="connsiteX19" fmla="*/ 988828 w 2381693"/>
              <a:gd name="connsiteY19" fmla="*/ 127590 h 234101"/>
              <a:gd name="connsiteX20" fmla="*/ 1010093 w 2381693"/>
              <a:gd name="connsiteY20" fmla="*/ 159488 h 234101"/>
              <a:gd name="connsiteX21" fmla="*/ 1063256 w 2381693"/>
              <a:gd name="connsiteY21" fmla="*/ 148855 h 234101"/>
              <a:gd name="connsiteX22" fmla="*/ 1073889 w 2381693"/>
              <a:gd name="connsiteY22" fmla="*/ 106325 h 234101"/>
              <a:gd name="connsiteX23" fmla="*/ 1212112 w 2381693"/>
              <a:gd name="connsiteY23" fmla="*/ 116958 h 234101"/>
              <a:gd name="connsiteX24" fmla="*/ 1244010 w 2381693"/>
              <a:gd name="connsiteY24" fmla="*/ 138223 h 234101"/>
              <a:gd name="connsiteX25" fmla="*/ 1339703 w 2381693"/>
              <a:gd name="connsiteY25" fmla="*/ 148855 h 234101"/>
              <a:gd name="connsiteX26" fmla="*/ 1446028 w 2381693"/>
              <a:gd name="connsiteY26" fmla="*/ 127590 h 234101"/>
              <a:gd name="connsiteX27" fmla="*/ 1477926 w 2381693"/>
              <a:gd name="connsiteY27" fmla="*/ 148855 h 234101"/>
              <a:gd name="connsiteX28" fmla="*/ 1605517 w 2381693"/>
              <a:gd name="connsiteY28" fmla="*/ 95693 h 234101"/>
              <a:gd name="connsiteX29" fmla="*/ 1679944 w 2381693"/>
              <a:gd name="connsiteY29" fmla="*/ 116958 h 234101"/>
              <a:gd name="connsiteX30" fmla="*/ 1743740 w 2381693"/>
              <a:gd name="connsiteY30" fmla="*/ 138223 h 234101"/>
              <a:gd name="connsiteX31" fmla="*/ 1796903 w 2381693"/>
              <a:gd name="connsiteY31" fmla="*/ 202018 h 234101"/>
              <a:gd name="connsiteX32" fmla="*/ 1828800 w 2381693"/>
              <a:gd name="connsiteY32" fmla="*/ 233916 h 234101"/>
              <a:gd name="connsiteX33" fmla="*/ 1860698 w 2381693"/>
              <a:gd name="connsiteY33" fmla="*/ 212651 h 234101"/>
              <a:gd name="connsiteX34" fmla="*/ 1871330 w 2381693"/>
              <a:gd name="connsiteY34" fmla="*/ 127590 h 234101"/>
              <a:gd name="connsiteX35" fmla="*/ 1892596 w 2381693"/>
              <a:gd name="connsiteY35" fmla="*/ 159488 h 234101"/>
              <a:gd name="connsiteX36" fmla="*/ 1924493 w 2381693"/>
              <a:gd name="connsiteY36" fmla="*/ 170121 h 234101"/>
              <a:gd name="connsiteX37" fmla="*/ 2030819 w 2381693"/>
              <a:gd name="connsiteY37" fmla="*/ 191386 h 234101"/>
              <a:gd name="connsiteX38" fmla="*/ 2381693 w 2381693"/>
              <a:gd name="connsiteY38" fmla="*/ 180753 h 2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81693" h="234101">
                <a:moveTo>
                  <a:pt x="0" y="202018"/>
                </a:moveTo>
                <a:cubicBezTo>
                  <a:pt x="17721" y="194930"/>
                  <a:pt x="35292" y="187454"/>
                  <a:pt x="53163" y="180753"/>
                </a:cubicBezTo>
                <a:cubicBezTo>
                  <a:pt x="63657" y="176818"/>
                  <a:pt x="75736" y="176338"/>
                  <a:pt x="85061" y="170121"/>
                </a:cubicBezTo>
                <a:cubicBezTo>
                  <a:pt x="97572" y="161780"/>
                  <a:pt x="106326" y="148856"/>
                  <a:pt x="116958" y="138223"/>
                </a:cubicBezTo>
                <a:cubicBezTo>
                  <a:pt x="124047" y="148856"/>
                  <a:pt x="129188" y="161085"/>
                  <a:pt x="138224" y="170121"/>
                </a:cubicBezTo>
                <a:cubicBezTo>
                  <a:pt x="158836" y="190733"/>
                  <a:pt x="176075" y="193370"/>
                  <a:pt x="202019" y="202018"/>
                </a:cubicBezTo>
                <a:cubicBezTo>
                  <a:pt x="230372" y="198474"/>
                  <a:pt x="260968" y="202991"/>
                  <a:pt x="287079" y="191386"/>
                </a:cubicBezTo>
                <a:cubicBezTo>
                  <a:pt x="297321" y="186834"/>
                  <a:pt x="289787" y="167413"/>
                  <a:pt x="297712" y="159488"/>
                </a:cubicBezTo>
                <a:cubicBezTo>
                  <a:pt x="305637" y="151563"/>
                  <a:pt x="318977" y="152399"/>
                  <a:pt x="329610" y="148855"/>
                </a:cubicBezTo>
                <a:cubicBezTo>
                  <a:pt x="469597" y="183852"/>
                  <a:pt x="432883" y="217229"/>
                  <a:pt x="478465" y="148855"/>
                </a:cubicBezTo>
                <a:cubicBezTo>
                  <a:pt x="482009" y="134678"/>
                  <a:pt x="480992" y="118484"/>
                  <a:pt x="489098" y="106325"/>
                </a:cubicBezTo>
                <a:cubicBezTo>
                  <a:pt x="521653" y="57494"/>
                  <a:pt x="523884" y="94905"/>
                  <a:pt x="542261" y="116958"/>
                </a:cubicBezTo>
                <a:cubicBezTo>
                  <a:pt x="551887" y="128509"/>
                  <a:pt x="563526" y="138223"/>
                  <a:pt x="574158" y="148855"/>
                </a:cubicBezTo>
                <a:cubicBezTo>
                  <a:pt x="584791" y="141767"/>
                  <a:pt x="593321" y="128651"/>
                  <a:pt x="606056" y="127590"/>
                </a:cubicBezTo>
                <a:cubicBezTo>
                  <a:pt x="663030" y="122842"/>
                  <a:pt x="688713" y="133878"/>
                  <a:pt x="733647" y="148855"/>
                </a:cubicBezTo>
                <a:cubicBezTo>
                  <a:pt x="804531" y="145311"/>
                  <a:pt x="876848" y="152844"/>
                  <a:pt x="946298" y="138223"/>
                </a:cubicBezTo>
                <a:cubicBezTo>
                  <a:pt x="957265" y="135914"/>
                  <a:pt x="935665" y="117533"/>
                  <a:pt x="935665" y="106325"/>
                </a:cubicBezTo>
                <a:cubicBezTo>
                  <a:pt x="935665" y="70707"/>
                  <a:pt x="942754" y="35442"/>
                  <a:pt x="946298" y="0"/>
                </a:cubicBezTo>
                <a:cubicBezTo>
                  <a:pt x="953386" y="14177"/>
                  <a:pt x="962551" y="27493"/>
                  <a:pt x="967563" y="42530"/>
                </a:cubicBezTo>
                <a:cubicBezTo>
                  <a:pt x="979693" y="78921"/>
                  <a:pt x="972916" y="95765"/>
                  <a:pt x="988828" y="127590"/>
                </a:cubicBezTo>
                <a:cubicBezTo>
                  <a:pt x="994543" y="139020"/>
                  <a:pt x="1003005" y="148855"/>
                  <a:pt x="1010093" y="159488"/>
                </a:cubicBezTo>
                <a:cubicBezTo>
                  <a:pt x="1027814" y="155944"/>
                  <a:pt x="1049373" y="160424"/>
                  <a:pt x="1063256" y="148855"/>
                </a:cubicBezTo>
                <a:cubicBezTo>
                  <a:pt x="1074482" y="139500"/>
                  <a:pt x="1059600" y="109387"/>
                  <a:pt x="1073889" y="106325"/>
                </a:cubicBezTo>
                <a:cubicBezTo>
                  <a:pt x="1119074" y="96643"/>
                  <a:pt x="1166038" y="113414"/>
                  <a:pt x="1212112" y="116958"/>
                </a:cubicBezTo>
                <a:cubicBezTo>
                  <a:pt x="1222745" y="124046"/>
                  <a:pt x="1231613" y="135124"/>
                  <a:pt x="1244010" y="138223"/>
                </a:cubicBezTo>
                <a:cubicBezTo>
                  <a:pt x="1275146" y="146007"/>
                  <a:pt x="1307609" y="148855"/>
                  <a:pt x="1339703" y="148855"/>
                </a:cubicBezTo>
                <a:cubicBezTo>
                  <a:pt x="1365778" y="148855"/>
                  <a:pt x="1417922" y="134617"/>
                  <a:pt x="1446028" y="127590"/>
                </a:cubicBezTo>
                <a:cubicBezTo>
                  <a:pt x="1456661" y="134678"/>
                  <a:pt x="1465191" y="149916"/>
                  <a:pt x="1477926" y="148855"/>
                </a:cubicBezTo>
                <a:cubicBezTo>
                  <a:pt x="1539535" y="143721"/>
                  <a:pt x="1563204" y="123901"/>
                  <a:pt x="1605517" y="95693"/>
                </a:cubicBezTo>
                <a:cubicBezTo>
                  <a:pt x="1712724" y="131427"/>
                  <a:pt x="1546423" y="76902"/>
                  <a:pt x="1679944" y="116958"/>
                </a:cubicBezTo>
                <a:cubicBezTo>
                  <a:pt x="1701414" y="123399"/>
                  <a:pt x="1722475" y="131135"/>
                  <a:pt x="1743740" y="138223"/>
                </a:cubicBezTo>
                <a:cubicBezTo>
                  <a:pt x="1761461" y="159488"/>
                  <a:pt x="1778513" y="181329"/>
                  <a:pt x="1796903" y="202018"/>
                </a:cubicBezTo>
                <a:cubicBezTo>
                  <a:pt x="1806893" y="213257"/>
                  <a:pt x="1813968" y="231444"/>
                  <a:pt x="1828800" y="233916"/>
                </a:cubicBezTo>
                <a:cubicBezTo>
                  <a:pt x="1841405" y="236017"/>
                  <a:pt x="1850065" y="219739"/>
                  <a:pt x="1860698" y="212651"/>
                </a:cubicBezTo>
                <a:cubicBezTo>
                  <a:pt x="1864242" y="184297"/>
                  <a:pt x="1856629" y="152092"/>
                  <a:pt x="1871330" y="127590"/>
                </a:cubicBezTo>
                <a:cubicBezTo>
                  <a:pt x="1877905" y="116632"/>
                  <a:pt x="1882617" y="151505"/>
                  <a:pt x="1892596" y="159488"/>
                </a:cubicBezTo>
                <a:cubicBezTo>
                  <a:pt x="1901348" y="166489"/>
                  <a:pt x="1913572" y="167601"/>
                  <a:pt x="1924493" y="170121"/>
                </a:cubicBezTo>
                <a:cubicBezTo>
                  <a:pt x="1959711" y="178248"/>
                  <a:pt x="1995377" y="184298"/>
                  <a:pt x="2030819" y="191386"/>
                </a:cubicBezTo>
                <a:cubicBezTo>
                  <a:pt x="2203799" y="169762"/>
                  <a:pt x="2087305" y="180753"/>
                  <a:pt x="2381693" y="18075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5CED76D7-4262-41BE-A156-392FEC72FCE5}"/>
              </a:ext>
            </a:extLst>
          </p:cNvPr>
          <p:cNvCxnSpPr>
            <a:stCxn id="13" idx="22"/>
          </p:cNvCxnSpPr>
          <p:nvPr/>
        </p:nvCxnSpPr>
        <p:spPr>
          <a:xfrm flipH="1" flipV="1">
            <a:off x="2879652" y="4525483"/>
            <a:ext cx="869212" cy="1265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F433687E-BF20-41B0-8682-E3B3A3D2A845}"/>
              </a:ext>
            </a:extLst>
          </p:cNvPr>
          <p:cNvCxnSpPr>
            <a:cxnSpLocks/>
          </p:cNvCxnSpPr>
          <p:nvPr/>
        </p:nvCxnSpPr>
        <p:spPr>
          <a:xfrm flipV="1">
            <a:off x="3908351" y="4453715"/>
            <a:ext cx="877186" cy="13607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E6A8BB2-FAE2-496B-A1B2-924A36E0F9C2}"/>
                  </a:ext>
                </a:extLst>
              </p:cNvPr>
              <p:cNvSpPr txBox="1"/>
              <p:nvPr/>
            </p:nvSpPr>
            <p:spPr>
              <a:xfrm>
                <a:off x="4945025" y="5686689"/>
                <a:ext cx="1783565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/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: Initial singularity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E6A8BB2-FAE2-496B-A1B2-924A36E0F9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025" y="5686689"/>
                <a:ext cx="1783565" cy="207749"/>
              </a:xfrm>
              <a:prstGeom prst="rect">
                <a:avLst/>
              </a:prstGeom>
              <a:blipFill>
                <a:blip r:embed="rId2"/>
                <a:stretch>
                  <a:fillRect l="-2730" t="-26471" r="-5119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1C10CDD5-14D4-4C98-9FE9-3F35D1376602}"/>
                  </a:ext>
                </a:extLst>
              </p:cNvPr>
              <p:cNvSpPr/>
              <p:nvPr/>
            </p:nvSpPr>
            <p:spPr>
              <a:xfrm>
                <a:off x="2943448" y="2967642"/>
                <a:ext cx="6411431" cy="575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bSup>
                      <m:sSub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 </m:t>
                    </m:r>
                    <m:sSub>
                      <m:sSub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𝑎𝑏𝑐𝑑</m:t>
                        </m:r>
                      </m:sub>
                    </m:sSub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𝑎𝑏𝑐𝑑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=12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acc>
                                      <m:accPr>
                                        <m:chr m:val="̈"/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</m:acc>
                                  </m:num>
                                  <m:den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altLang="ko-KR" sz="1200" i="1" kern="0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altLang="ko-KR" sz="1200" i="1" kern="0">
                                                    <a:solidFill>
                                                      <a:prstClr val="black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altLang="ko-KR" sz="1200" i="1" kern="0">
                                                    <a:solidFill>
                                                      <a:prstClr val="black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</m:acc>
                                          </m:num>
                                          <m:den>
                                            <m:r>
                                              <a:rPr lang="en-US" altLang="ko-KR" sz="1200" i="1" kern="0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p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=0 </m:t>
                        </m:r>
                        <m:d>
                          <m:d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2"/>
                              </m:r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sSup>
                              <m:sSup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1/2</m:t>
                                </m:r>
                              </m:sup>
                            </m:sSup>
                          </m:e>
                        </m:d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</m:e>
                    </m:groupCh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⟹ ∞</m:t>
                    </m:r>
                  </m:oMath>
                </a14:m>
                <a:r>
                  <a:rPr lang="ko-KR" altLang="en-US" sz="1200" kern="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ko-KR" altLang="en-US" sz="1200" kern="0" dirty="0">
                  <a:solidFill>
                    <a:sysClr val="windowText" lastClr="000000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1C10CDD5-14D4-4C98-9FE9-3F35D13766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448" y="2967642"/>
                <a:ext cx="6411431" cy="5757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화살표: 아래쪽 19">
            <a:extLst>
              <a:ext uri="{FF2B5EF4-FFF2-40B4-BE49-F238E27FC236}">
                <a16:creationId xmlns:a16="http://schemas.microsoft.com/office/drawing/2014/main" id="{CCE6B4BF-0F4C-4F75-90D2-72C07FAE96DD}"/>
              </a:ext>
            </a:extLst>
          </p:cNvPr>
          <p:cNvSpPr/>
          <p:nvPr/>
        </p:nvSpPr>
        <p:spPr>
          <a:xfrm>
            <a:off x="5473996" y="4453714"/>
            <a:ext cx="350874" cy="93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21" name="화살표: 위쪽 20">
            <a:extLst>
              <a:ext uri="{FF2B5EF4-FFF2-40B4-BE49-F238E27FC236}">
                <a16:creationId xmlns:a16="http://schemas.microsoft.com/office/drawing/2014/main" id="{62FE5B86-6AE6-44EF-B354-27DD16755A74}"/>
              </a:ext>
            </a:extLst>
          </p:cNvPr>
          <p:cNvSpPr/>
          <p:nvPr/>
        </p:nvSpPr>
        <p:spPr>
          <a:xfrm>
            <a:off x="2191193" y="4453715"/>
            <a:ext cx="326951" cy="10446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1A099E0-0C04-40EE-A088-DC3AC9EBB2E9}"/>
              </a:ext>
            </a:extLst>
          </p:cNvPr>
          <p:cNvSpPr/>
          <p:nvPr/>
        </p:nvSpPr>
        <p:spPr>
          <a:xfrm>
            <a:off x="6941492" y="4390785"/>
            <a:ext cx="364344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“BACKWARD IN TIME”</a:t>
            </a:r>
          </a:p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Applied to open universes, submitted in August, and accepted in October 1965.</a:t>
            </a:r>
          </a:p>
          <a:p>
            <a:pPr marL="257175" indent="-257175" defTabSz="685800">
              <a:buFontTx/>
              <a:buChar char="-"/>
            </a:pPr>
            <a:endParaRPr lang="en-US" altLang="ko-KR" sz="150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Closed U.: Hawking (‘66), </a:t>
            </a:r>
            <a:r>
              <a:rPr lang="en-US" altLang="ko-KR" sz="1500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Geroch</a:t>
            </a: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(‘66)</a:t>
            </a:r>
            <a:endParaRPr lang="ko-KR" altLang="en-US" sz="150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8011357" y="520328"/>
            <a:ext cx="2350294" cy="1319347"/>
            <a:chOff x="6710640" y="881834"/>
            <a:chExt cx="2350294" cy="1319347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8BE36B4-A566-45B0-988D-B3AC3913E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0640" y="881834"/>
              <a:ext cx="2350294" cy="109299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3A5EF1-E306-4277-A6FB-20980A3237C7}"/>
                </a:ext>
              </a:extLst>
            </p:cNvPr>
            <p:cNvSpPr txBox="1"/>
            <p:nvPr/>
          </p:nvSpPr>
          <p:spPr>
            <a:xfrm>
              <a:off x="7084957" y="1993432"/>
              <a:ext cx="1664302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ko-KR" altLang="en-US" sz="7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출처</a:t>
              </a:r>
              <a:r>
                <a:rPr lang="en-US" altLang="ko-KR" sz="7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: TNPSC THERVU PETTAGAM</a:t>
              </a:r>
              <a:endParaRPr lang="ko-KR" altLang="en-US" sz="7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14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7AE568-1614-4E84-96B6-8CDED45C6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45" y="174625"/>
            <a:ext cx="10515600" cy="765175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ko-KR" b="1" dirty="0"/>
              <a:t>SUMMARY</a:t>
            </a:r>
            <a:endParaRPr lang="ko-KR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6AC366B4-205A-4B72-A7AD-E279402040A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8115" y="1355725"/>
                <a:ext cx="6523185" cy="5327650"/>
              </a:xfrm>
            </p:spPr>
            <p:txBody>
              <a:bodyPr>
                <a:normAutofit lnSpcReduction="10000"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ko-KR" altLang="en-US" sz="2400" dirty="0"/>
                  <a:t>시공간의 거리 구조 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 Lorentzian </a:t>
                </a:r>
                <a:r>
                  <a:rPr lang="en-US" altLang="ko-KR" sz="2400" dirty="0" err="1">
                    <a:sym typeface="Wingdings" panose="05000000000000000000" pitchFamily="2" charset="2"/>
                  </a:rPr>
                  <a:t>Minkowski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 metric : 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특수상대론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ko-KR" altLang="en-US" sz="2400" dirty="0" err="1">
                    <a:sym typeface="Wingdings" panose="05000000000000000000" pitchFamily="2" charset="2"/>
                  </a:rPr>
                  <a:t>뉴튼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 중력이론의 수정 필요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ko-KR" sz="1600" dirty="0">
                    <a:sym typeface="Wingdings" panose="05000000000000000000" pitchFamily="2" charset="2"/>
                  </a:rPr>
                  <a:t>Ex) </a:t>
                </a:r>
                <a:r>
                  <a:rPr lang="en-US" altLang="ko-KR" sz="1600" dirty="0" err="1">
                    <a:solidFill>
                      <a:prstClr val="black"/>
                    </a:solidFill>
                  </a:rPr>
                  <a:t>Nordstroem</a:t>
                </a:r>
                <a:r>
                  <a:rPr lang="en-US" altLang="ko-KR" sz="1600" dirty="0">
                    <a:solidFill>
                      <a:prstClr val="black"/>
                    </a:solidFill>
                  </a:rPr>
                  <a:t> (1914):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6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altLang="ko-KR" sz="16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</a:pP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ko-KR" altLang="en-US" sz="2400" b="1" dirty="0">
                    <a:sym typeface="Wingdings" panose="05000000000000000000" pitchFamily="2" charset="2"/>
                  </a:rPr>
                  <a:t>등가원리의 발견 </a:t>
                </a:r>
                <a:r>
                  <a:rPr lang="en-US" altLang="ko-KR" sz="2400" b="1" dirty="0">
                    <a:sym typeface="Wingdings" panose="05000000000000000000" pitchFamily="2" charset="2"/>
                  </a:rPr>
                  <a:t>(1907):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r>
                  <a:rPr lang="ko-KR" altLang="en-US" sz="2400" dirty="0">
                    <a:sym typeface="Wingdings" panose="05000000000000000000" pitchFamily="2" charset="2"/>
                  </a:rPr>
                  <a:t>시공간은 물체의 출현에 영향을 받고 역동적으로 상호작용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ko-KR" sz="2400" dirty="0">
                    <a:sym typeface="Wingdings" panose="05000000000000000000" pitchFamily="2" charset="2"/>
                  </a:rPr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sup>
                    </m:sSup>
                  </m:oMath>
                </a14:m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r>
                  <a:rPr lang="en-US" altLang="ko-KR" sz="2400" dirty="0">
                    <a:sym typeface="Wingdings" panose="05000000000000000000" pitchFamily="2" charset="2"/>
                  </a:rPr>
                  <a:t> 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일반상대론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:endParaRPr lang="ko-KR" altLang="en-US" sz="2400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6AC366B4-205A-4B72-A7AD-E279402040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115" y="1355725"/>
                <a:ext cx="6523185" cy="5327650"/>
              </a:xfrm>
              <a:blipFill>
                <a:blip r:embed="rId2"/>
                <a:stretch>
                  <a:fillRect l="-1215" t="-160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그림 3">
            <a:extLst>
              <a:ext uri="{FF2B5EF4-FFF2-40B4-BE49-F238E27FC236}">
                <a16:creationId xmlns:a16="http://schemas.microsoft.com/office/drawing/2014/main" id="{D598555B-3E23-41B9-9A81-400E6DFD9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0" y="47625"/>
            <a:ext cx="5532585" cy="33813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23FDB57-125A-4A1E-A227-3DA88B84B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054" y="3848100"/>
            <a:ext cx="842166" cy="262144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5DFE56E-153C-4C15-BCC5-7D756F911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967745" y="4216562"/>
            <a:ext cx="365784" cy="182508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846D9008-FB38-4BEA-8965-6BB2D01F6EAF}"/>
              </a:ext>
            </a:extLst>
          </p:cNvPr>
          <p:cNvGrpSpPr/>
          <p:nvPr/>
        </p:nvGrpSpPr>
        <p:grpSpPr>
          <a:xfrm>
            <a:off x="7343055" y="4429724"/>
            <a:ext cx="281180" cy="60984"/>
            <a:chOff x="8149701" y="6248951"/>
            <a:chExt cx="483169" cy="147488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A58CAEEF-9EC6-4452-92BD-74BF4C934281}"/>
                </a:ext>
              </a:extLst>
            </p:cNvPr>
            <p:cNvSpPr/>
            <p:nvPr/>
          </p:nvSpPr>
          <p:spPr>
            <a:xfrm>
              <a:off x="8149701" y="6264990"/>
              <a:ext cx="124287" cy="11541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달 25">
              <a:extLst>
                <a:ext uri="{FF2B5EF4-FFF2-40B4-BE49-F238E27FC236}">
                  <a16:creationId xmlns:a16="http://schemas.microsoft.com/office/drawing/2014/main" id="{4515D2C0-B113-4DB6-8E2A-1A46C3B87556}"/>
                </a:ext>
              </a:extLst>
            </p:cNvPr>
            <p:cNvSpPr/>
            <p:nvPr/>
          </p:nvSpPr>
          <p:spPr>
            <a:xfrm rot="14971670">
              <a:off x="8437240" y="6200809"/>
              <a:ext cx="147488" cy="243772"/>
            </a:xfrm>
            <a:prstGeom prst="mo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98FCC38D-8BD5-441B-B4CF-596945A7CAF2}"/>
              </a:ext>
            </a:extLst>
          </p:cNvPr>
          <p:cNvGrpSpPr/>
          <p:nvPr/>
        </p:nvGrpSpPr>
        <p:grpSpPr>
          <a:xfrm>
            <a:off x="7183587" y="5503290"/>
            <a:ext cx="116608" cy="203066"/>
            <a:chOff x="2915724" y="2982370"/>
            <a:chExt cx="117057" cy="193913"/>
          </a:xfrm>
        </p:grpSpPr>
        <p:sp>
          <p:nvSpPr>
            <p:cNvPr id="28" name="Oval 65">
              <a:extLst>
                <a:ext uri="{FF2B5EF4-FFF2-40B4-BE49-F238E27FC236}">
                  <a16:creationId xmlns:a16="http://schemas.microsoft.com/office/drawing/2014/main" id="{1FE28910-DA18-4176-8345-135A88212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64">
              <a:extLst>
                <a:ext uri="{FF2B5EF4-FFF2-40B4-BE49-F238E27FC236}">
                  <a16:creationId xmlns:a16="http://schemas.microsoft.com/office/drawing/2014/main" id="{7D125091-AF1E-4BCB-8618-D18CCF24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63">
              <a:extLst>
                <a:ext uri="{FF2B5EF4-FFF2-40B4-BE49-F238E27FC236}">
                  <a16:creationId xmlns:a16="http://schemas.microsoft.com/office/drawing/2014/main" id="{5A0791C7-5BAD-4915-9EF5-CE97E7699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62">
              <a:extLst>
                <a:ext uri="{FF2B5EF4-FFF2-40B4-BE49-F238E27FC236}">
                  <a16:creationId xmlns:a16="http://schemas.microsoft.com/office/drawing/2014/main" id="{DDE8408F-1F29-4485-827B-FE4CD5D0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6C75DC93-3570-4EC3-9301-55E0BF762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:a16="http://schemas.microsoft.com/office/drawing/2014/main" id="{93EF46F8-0452-46EA-99A7-EC60AD9C9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9" name="그림 38">
            <a:extLst>
              <a:ext uri="{FF2B5EF4-FFF2-40B4-BE49-F238E27FC236}">
                <a16:creationId xmlns:a16="http://schemas.microsoft.com/office/drawing/2014/main" id="{D6C32A6B-0C76-4CF2-9D82-8B7475AECD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016" y="4199640"/>
            <a:ext cx="1374214" cy="2269908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0DB0A539-984C-49BA-8FF2-23CEB53C3B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6945" y="4199640"/>
            <a:ext cx="1237595" cy="2359356"/>
          </a:xfrm>
          <a:prstGeom prst="rect">
            <a:avLst/>
          </a:prstGeom>
        </p:spPr>
      </p:pic>
      <p:grpSp>
        <p:nvGrpSpPr>
          <p:cNvPr id="41" name="그룹 40">
            <a:extLst>
              <a:ext uri="{FF2B5EF4-FFF2-40B4-BE49-F238E27FC236}">
                <a16:creationId xmlns:a16="http://schemas.microsoft.com/office/drawing/2014/main" id="{468621A2-DA1F-4B1E-8BE7-7F92DF042EE5}"/>
              </a:ext>
            </a:extLst>
          </p:cNvPr>
          <p:cNvGrpSpPr/>
          <p:nvPr/>
        </p:nvGrpSpPr>
        <p:grpSpPr>
          <a:xfrm>
            <a:off x="9645123" y="5603406"/>
            <a:ext cx="116608" cy="203066"/>
            <a:chOff x="2915724" y="2982370"/>
            <a:chExt cx="117057" cy="193913"/>
          </a:xfrm>
        </p:grpSpPr>
        <p:sp>
          <p:nvSpPr>
            <p:cNvPr id="42" name="Oval 65">
              <a:extLst>
                <a:ext uri="{FF2B5EF4-FFF2-40B4-BE49-F238E27FC236}">
                  <a16:creationId xmlns:a16="http://schemas.microsoft.com/office/drawing/2014/main" id="{58A78E89-0F48-412F-B839-7F4D25432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4E803154-1B57-472E-9D86-0F062D0C8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F75FCEE9-2293-4BE3-ADA9-26F9F9BB3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62">
              <a:extLst>
                <a:ext uri="{FF2B5EF4-FFF2-40B4-BE49-F238E27FC236}">
                  <a16:creationId xmlns:a16="http://schemas.microsoft.com/office/drawing/2014/main" id="{E9914FA0-0972-451A-B46B-3F9436F2D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61">
              <a:extLst>
                <a:ext uri="{FF2B5EF4-FFF2-40B4-BE49-F238E27FC236}">
                  <a16:creationId xmlns:a16="http://schemas.microsoft.com/office/drawing/2014/main" id="{B702195D-942E-499F-A58C-5AEE668A0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60">
              <a:extLst>
                <a:ext uri="{FF2B5EF4-FFF2-40B4-BE49-F238E27FC236}">
                  <a16:creationId xmlns:a16="http://schemas.microsoft.com/office/drawing/2014/main" id="{817D23D9-1D49-4D23-A168-0BFCCCCF0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3393DEA5-D6EE-41DF-A7F3-9EABFB7BFDB6}"/>
              </a:ext>
            </a:extLst>
          </p:cNvPr>
          <p:cNvGrpSpPr/>
          <p:nvPr/>
        </p:nvGrpSpPr>
        <p:grpSpPr>
          <a:xfrm>
            <a:off x="11224225" y="5603590"/>
            <a:ext cx="116608" cy="203066"/>
            <a:chOff x="2915724" y="2982370"/>
            <a:chExt cx="117057" cy="193913"/>
          </a:xfrm>
        </p:grpSpPr>
        <p:sp>
          <p:nvSpPr>
            <p:cNvPr id="49" name="Oval 65">
              <a:extLst>
                <a:ext uri="{FF2B5EF4-FFF2-40B4-BE49-F238E27FC236}">
                  <a16:creationId xmlns:a16="http://schemas.microsoft.com/office/drawing/2014/main" id="{AB008514-B640-43FC-86B0-324A2F578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C20B6E9E-A46D-43AE-B830-9B75378B7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id="{7B8D59FE-8CBB-45AE-980C-07A2023C6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62">
              <a:extLst>
                <a:ext uri="{FF2B5EF4-FFF2-40B4-BE49-F238E27FC236}">
                  <a16:creationId xmlns:a16="http://schemas.microsoft.com/office/drawing/2014/main" id="{0E53E3BA-30E9-4827-9FFD-D8F02AFB9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61">
              <a:extLst>
                <a:ext uri="{FF2B5EF4-FFF2-40B4-BE49-F238E27FC236}">
                  <a16:creationId xmlns:a16="http://schemas.microsoft.com/office/drawing/2014/main" id="{18665886-B2A7-4ADB-A74A-49FED9286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60">
              <a:extLst>
                <a:ext uri="{FF2B5EF4-FFF2-40B4-BE49-F238E27FC236}">
                  <a16:creationId xmlns:a16="http://schemas.microsoft.com/office/drawing/2014/main" id="{1D0DC68A-31FE-4AAE-B867-58ED8B7BD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55" name="직선 화살표 연결선 54">
            <a:extLst>
              <a:ext uri="{FF2B5EF4-FFF2-40B4-BE49-F238E27FC236}">
                <a16:creationId xmlns:a16="http://schemas.microsoft.com/office/drawing/2014/main" id="{3295D688-7F42-4D45-AFE0-3BF9556B6775}"/>
              </a:ext>
            </a:extLst>
          </p:cNvPr>
          <p:cNvCxnSpPr>
            <a:cxnSpLocks/>
          </p:cNvCxnSpPr>
          <p:nvPr/>
        </p:nvCxnSpPr>
        <p:spPr>
          <a:xfrm>
            <a:off x="10968615" y="5375600"/>
            <a:ext cx="646411" cy="3718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pic>
        <p:nvPicPr>
          <p:cNvPr id="68" name="그림 67">
            <a:extLst>
              <a:ext uri="{FF2B5EF4-FFF2-40B4-BE49-F238E27FC236}">
                <a16:creationId xmlns:a16="http://schemas.microsoft.com/office/drawing/2014/main" id="{BD58669E-3FA0-4FCE-95A3-B254B2932A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17" y="5045204"/>
            <a:ext cx="60668" cy="159253"/>
          </a:xfrm>
          <a:prstGeom prst="rect">
            <a:avLst/>
          </a:prstGeom>
        </p:spPr>
      </p:pic>
      <p:sp>
        <p:nvSpPr>
          <p:cNvPr id="69" name="자유형: 도형 68">
            <a:extLst>
              <a:ext uri="{FF2B5EF4-FFF2-40B4-BE49-F238E27FC236}">
                <a16:creationId xmlns:a16="http://schemas.microsoft.com/office/drawing/2014/main" id="{06374C06-CEE9-49DD-B8BE-E605DD4DE679}"/>
              </a:ext>
            </a:extLst>
          </p:cNvPr>
          <p:cNvSpPr/>
          <p:nvPr/>
        </p:nvSpPr>
        <p:spPr>
          <a:xfrm>
            <a:off x="9474200" y="5321300"/>
            <a:ext cx="495300" cy="203200"/>
          </a:xfrm>
          <a:custGeom>
            <a:avLst/>
            <a:gdLst>
              <a:gd name="connsiteX0" fmla="*/ 0 w 495300"/>
              <a:gd name="connsiteY0" fmla="*/ 0 h 203200"/>
              <a:gd name="connsiteX1" fmla="*/ 241300 w 495300"/>
              <a:gd name="connsiteY1" fmla="*/ 50800 h 203200"/>
              <a:gd name="connsiteX2" fmla="*/ 495300 w 495300"/>
              <a:gd name="connsiteY2" fmla="*/ 203200 h 203200"/>
              <a:gd name="connsiteX3" fmla="*/ 495300 w 495300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300" h="203200">
                <a:moveTo>
                  <a:pt x="0" y="0"/>
                </a:moveTo>
                <a:cubicBezTo>
                  <a:pt x="79375" y="8466"/>
                  <a:pt x="158750" y="16933"/>
                  <a:pt x="241300" y="50800"/>
                </a:cubicBezTo>
                <a:cubicBezTo>
                  <a:pt x="323850" y="84667"/>
                  <a:pt x="495300" y="203200"/>
                  <a:pt x="495300" y="203200"/>
                </a:cubicBezTo>
                <a:lnTo>
                  <a:pt x="495300" y="203200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모서리가 둥근 직사각형 13">
            <a:extLst>
              <a:ext uri="{FF2B5EF4-FFF2-40B4-BE49-F238E27FC236}">
                <a16:creationId xmlns:a16="http://schemas.microsoft.com/office/drawing/2014/main" id="{4F72810E-F318-4C7C-8133-B8DC6CFE1221}"/>
              </a:ext>
            </a:extLst>
          </p:cNvPr>
          <p:cNvSpPr/>
          <p:nvPr/>
        </p:nvSpPr>
        <p:spPr>
          <a:xfrm>
            <a:off x="2453432" y="2552319"/>
            <a:ext cx="685799" cy="558800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1" name="모서리가 둥근 직사각형 14">
            <a:extLst>
              <a:ext uri="{FF2B5EF4-FFF2-40B4-BE49-F238E27FC236}">
                <a16:creationId xmlns:a16="http://schemas.microsoft.com/office/drawing/2014/main" id="{C74E0321-3CE4-45A2-8099-0BAE5CB8958F}"/>
              </a:ext>
            </a:extLst>
          </p:cNvPr>
          <p:cNvSpPr/>
          <p:nvPr/>
        </p:nvSpPr>
        <p:spPr>
          <a:xfrm>
            <a:off x="6086329" y="2552319"/>
            <a:ext cx="174771" cy="482600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5CC0ADD-4FAF-4F8B-AAE1-FFD8586800E0}"/>
              </a:ext>
            </a:extLst>
          </p:cNvPr>
          <p:cNvSpPr txBox="1"/>
          <p:nvPr/>
        </p:nvSpPr>
        <p:spPr>
          <a:xfrm>
            <a:off x="6591670" y="3561021"/>
            <a:ext cx="2158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“</a:t>
            </a:r>
            <a:r>
              <a:rPr lang="ko-KR" altLang="en-US" sz="1400" b="1" dirty="0"/>
              <a:t>자유낙하는 가속운동이 아니고 관성운동</a:t>
            </a:r>
            <a:r>
              <a:rPr lang="en-US" altLang="ko-KR" sz="1400" b="1" dirty="0"/>
              <a:t>!!”</a:t>
            </a:r>
            <a:endParaRPr lang="ko-KR" altLang="en-US" sz="1400" b="1" dirty="0"/>
          </a:p>
        </p:txBody>
      </p:sp>
      <p:sp>
        <p:nvSpPr>
          <p:cNvPr id="73" name="왼쪽/오른쪽 화살표 5">
            <a:extLst>
              <a:ext uri="{FF2B5EF4-FFF2-40B4-BE49-F238E27FC236}">
                <a16:creationId xmlns:a16="http://schemas.microsoft.com/office/drawing/2014/main" id="{38D79D57-0CCE-452E-B9A8-124B45598171}"/>
              </a:ext>
            </a:extLst>
          </p:cNvPr>
          <p:cNvSpPr/>
          <p:nvPr/>
        </p:nvSpPr>
        <p:spPr>
          <a:xfrm>
            <a:off x="10332230" y="5204457"/>
            <a:ext cx="323300" cy="23536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id="{F4BA203E-6742-4082-8AEB-CACF85C2EC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7051" y="4126467"/>
            <a:ext cx="168839" cy="346448"/>
          </a:xfrm>
          <a:prstGeom prst="rect">
            <a:avLst/>
          </a:prstGeom>
        </p:spPr>
      </p:pic>
      <p:sp>
        <p:nvSpPr>
          <p:cNvPr id="75" name="자유형: 도형 74">
            <a:extLst>
              <a:ext uri="{FF2B5EF4-FFF2-40B4-BE49-F238E27FC236}">
                <a16:creationId xmlns:a16="http://schemas.microsoft.com/office/drawing/2014/main" id="{95F1D98F-07A9-483B-BA83-AEDCF63F3583}"/>
              </a:ext>
            </a:extLst>
          </p:cNvPr>
          <p:cNvSpPr/>
          <p:nvPr/>
        </p:nvSpPr>
        <p:spPr>
          <a:xfrm>
            <a:off x="6996209" y="4699976"/>
            <a:ext cx="642953" cy="271760"/>
          </a:xfrm>
          <a:custGeom>
            <a:avLst/>
            <a:gdLst>
              <a:gd name="connsiteX0" fmla="*/ 0 w 495300"/>
              <a:gd name="connsiteY0" fmla="*/ 0 h 203200"/>
              <a:gd name="connsiteX1" fmla="*/ 241300 w 495300"/>
              <a:gd name="connsiteY1" fmla="*/ 50800 h 203200"/>
              <a:gd name="connsiteX2" fmla="*/ 495300 w 495300"/>
              <a:gd name="connsiteY2" fmla="*/ 203200 h 203200"/>
              <a:gd name="connsiteX3" fmla="*/ 495300 w 495300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300" h="203200">
                <a:moveTo>
                  <a:pt x="0" y="0"/>
                </a:moveTo>
                <a:cubicBezTo>
                  <a:pt x="79375" y="8466"/>
                  <a:pt x="158750" y="16933"/>
                  <a:pt x="241300" y="50800"/>
                </a:cubicBezTo>
                <a:cubicBezTo>
                  <a:pt x="323850" y="84667"/>
                  <a:pt x="495300" y="203200"/>
                  <a:pt x="495300" y="203200"/>
                </a:cubicBezTo>
                <a:lnTo>
                  <a:pt x="495300" y="203200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6" name="직선 화살표 연결선 75">
            <a:extLst>
              <a:ext uri="{FF2B5EF4-FFF2-40B4-BE49-F238E27FC236}">
                <a16:creationId xmlns:a16="http://schemas.microsoft.com/office/drawing/2014/main" id="{0512021D-65B4-45BB-975A-C5620A07ED81}"/>
              </a:ext>
            </a:extLst>
          </p:cNvPr>
          <p:cNvCxnSpPr>
            <a:cxnSpLocks/>
          </p:cNvCxnSpPr>
          <p:nvPr/>
        </p:nvCxnSpPr>
        <p:spPr>
          <a:xfrm>
            <a:off x="6992752" y="4702890"/>
            <a:ext cx="646411" cy="3718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dash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직사각형 77">
                <a:extLst>
                  <a:ext uri="{FF2B5EF4-FFF2-40B4-BE49-F238E27FC236}">
                    <a16:creationId xmlns:a16="http://schemas.microsoft.com/office/drawing/2014/main" id="{86DCB2D4-B066-4E93-AD6A-E5E7D4926AC5}"/>
                  </a:ext>
                </a:extLst>
              </p:cNvPr>
              <p:cNvSpPr/>
              <p:nvPr/>
            </p:nvSpPr>
            <p:spPr>
              <a:xfrm>
                <a:off x="2217038" y="5758431"/>
                <a:ext cx="3146374" cy="670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𝑮</m:t>
                          </m:r>
                        </m:num>
                        <m:den>
                          <m:sSup>
                            <m:sSupPr>
                              <m:ctrlP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e>
                            <m:sup>
                              <m: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</m:oMath>
                  </m:oMathPara>
                </a14:m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8" name="직사각형 77">
                <a:extLst>
                  <a:ext uri="{FF2B5EF4-FFF2-40B4-BE49-F238E27FC236}">
                    <a16:creationId xmlns:a16="http://schemas.microsoft.com/office/drawing/2014/main" id="{86DCB2D4-B066-4E93-AD6A-E5E7D4926A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038" y="5758431"/>
                <a:ext cx="3146374" cy="67050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TextBox 78">
            <a:extLst>
              <a:ext uri="{FF2B5EF4-FFF2-40B4-BE49-F238E27FC236}">
                <a16:creationId xmlns:a16="http://schemas.microsoft.com/office/drawing/2014/main" id="{85B89465-DB51-4E78-8ECD-0FD9F666D792}"/>
              </a:ext>
            </a:extLst>
          </p:cNvPr>
          <p:cNvSpPr txBox="1"/>
          <p:nvPr/>
        </p:nvSpPr>
        <p:spPr>
          <a:xfrm>
            <a:off x="10655530" y="3834991"/>
            <a:ext cx="1374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/>
              <a:t>자유낙하자</a:t>
            </a:r>
            <a:r>
              <a:rPr lang="ko-KR" altLang="en-US" sz="1200" dirty="0"/>
              <a:t> 관점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95CDEB8-1A51-48C3-B4F2-EE8B508C985A}"/>
              </a:ext>
            </a:extLst>
          </p:cNvPr>
          <p:cNvSpPr txBox="1"/>
          <p:nvPr/>
        </p:nvSpPr>
        <p:spPr>
          <a:xfrm>
            <a:off x="8952407" y="3847691"/>
            <a:ext cx="1374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지상관찰자 관점</a:t>
            </a:r>
          </a:p>
        </p:txBody>
      </p:sp>
    </p:spTree>
    <p:extLst>
      <p:ext uri="{BB962C8B-B14F-4D97-AF65-F5344CB8AC3E}">
        <p14:creationId xmlns:p14="http://schemas.microsoft.com/office/powerpoint/2010/main" val="26407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2" grpId="0"/>
      <p:bldP spid="75" grpId="0" animBg="1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27000" y="75860"/>
            <a:ext cx="858868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일반상대론에서의 평형 상태</a:t>
            </a:r>
            <a:r>
              <a:rPr kumimoji="0" lang="en-US" altLang="ko-KR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41819" y="3429000"/>
                <a:ext cx="7353300" cy="2605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400" dirty="0">
                    <a:solidFill>
                      <a:prstClr val="black"/>
                    </a:solidFill>
                  </a:rPr>
                  <a:t> Ex)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𝑑𝑃</m:t>
                        </m:r>
                      </m:num>
                      <m:den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𝑑𝑟</m:t>
                        </m:r>
                      </m:den>
                    </m:f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sSup>
                          <m:sSupPr>
                            <m:ctrlPr>
                              <a:rPr lang="en-US" altLang="ko-KR" sz="32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32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ko-KR" sz="2400" b="1" dirty="0">
                    <a:solidFill>
                      <a:prstClr val="black"/>
                    </a:solidFill>
                  </a:rPr>
                  <a:t> 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  </a:t>
                </a:r>
                <a14:m>
                  <m:oMath xmlns:m="http://schemas.openxmlformats.org/officeDocument/2006/math"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ko-KR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+4</m:t>
                            </m:r>
                            <m:r>
                              <a:rPr lang="ko-KR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𝐺𝑚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ko-KR" altLang="en-US" sz="2400" b="1" dirty="0">
                    <a:solidFill>
                      <a:prstClr val="black"/>
                    </a:solidFill>
                  </a:rPr>
                  <a:t>  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 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뉴튼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중력보다 더 강한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인력현상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발생</a:t>
                </a:r>
                <a:r>
                  <a:rPr lang="en-US" altLang="ko-KR" sz="2400" b="1" dirty="0">
                    <a:solidFill>
                      <a:prstClr val="black"/>
                    </a:solidFill>
                  </a:rPr>
                  <a:t>!!</a:t>
                </a:r>
                <a:endParaRPr lang="en-US" altLang="ko-KR" sz="2400" dirty="0"/>
              </a:p>
              <a:p>
                <a:pPr lvl="0">
                  <a:lnSpc>
                    <a:spcPct val="200000"/>
                  </a:lnSpc>
                </a:pPr>
                <a:r>
                  <a:rPr lang="ko-KR" altLang="en-US" sz="2400" dirty="0"/>
                  <a:t>       중성자별</a:t>
                </a:r>
                <a:r>
                  <a:rPr lang="en-US" altLang="ko-KR" sz="2400" dirty="0"/>
                  <a:t>, </a:t>
                </a:r>
                <a:r>
                  <a:rPr lang="ko-KR" altLang="en-US" sz="2400" dirty="0"/>
                  <a:t>블랙홀</a:t>
                </a:r>
                <a:r>
                  <a:rPr lang="en-US" altLang="ko-KR" sz="2400" dirty="0"/>
                  <a:t>, </a:t>
                </a:r>
                <a:r>
                  <a:rPr lang="ko-KR" altLang="en-US" sz="2400" dirty="0" err="1"/>
                  <a:t>은하핵</a:t>
                </a:r>
                <a:r>
                  <a:rPr lang="en-US" altLang="ko-KR" sz="2400" dirty="0"/>
                  <a:t>, … </a:t>
                </a:r>
                <a:r>
                  <a:rPr lang="ko-KR" altLang="en-US" sz="2400" dirty="0"/>
                  <a:t>등</a:t>
                </a:r>
                <a:endParaRPr lang="en-US" altLang="ko-KR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19" y="3429000"/>
                <a:ext cx="7353300" cy="2605970"/>
              </a:xfrm>
              <a:prstGeom prst="rect">
                <a:avLst/>
              </a:prstGeom>
              <a:blipFill>
                <a:blip r:embed="rId5"/>
                <a:stretch>
                  <a:fillRect b="-140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>
            <a:extLst>
              <a:ext uri="{FF2B5EF4-FFF2-40B4-BE49-F238E27FC236}">
                <a16:creationId xmlns:a16="http://schemas.microsoft.com/office/drawing/2014/main" id="{BC2357FD-7E8E-4E04-8C75-2858C77FB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737" y="1250051"/>
            <a:ext cx="1784971" cy="1133388"/>
          </a:xfrm>
          <a:prstGeom prst="rect">
            <a:avLst/>
          </a:prstGeom>
        </p:spPr>
      </p:pic>
      <p:pic>
        <p:nvPicPr>
          <p:cNvPr id="10" name="SHL_zw36_Strength.avi">
            <a:hlinkClick r:id="" action="ppaction://media"/>
            <a:extLst>
              <a:ext uri="{FF2B5EF4-FFF2-40B4-BE49-F238E27FC236}">
                <a16:creationId xmlns:a16="http://schemas.microsoft.com/office/drawing/2014/main" id="{1D81534D-74F4-407E-B04A-63C8EBF9C10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80300" y="1983168"/>
            <a:ext cx="4269250" cy="426925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EB744C32-322D-4FCB-8F83-32552608E3D6}"/>
              </a:ext>
            </a:extLst>
          </p:cNvPr>
          <p:cNvSpPr/>
          <p:nvPr/>
        </p:nvSpPr>
        <p:spPr>
          <a:xfrm>
            <a:off x="8066753" y="1347476"/>
            <a:ext cx="3096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Strength of gravity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24F73F-37CA-4C92-9661-663F26BEEE75}"/>
              </a:ext>
            </a:extLst>
          </p:cNvPr>
          <p:cNvSpPr txBox="1"/>
          <p:nvPr/>
        </p:nvSpPr>
        <p:spPr>
          <a:xfrm>
            <a:off x="7995677" y="6316258"/>
            <a:ext cx="335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Schwarzschild BH: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박관호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박찬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(‘13)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Kerr BH: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이승환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(‘14)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9B857A9-FF26-425C-A615-8343037877C8}"/>
              </a:ext>
            </a:extLst>
          </p:cNvPr>
          <p:cNvGrpSpPr/>
          <p:nvPr/>
        </p:nvGrpSpPr>
        <p:grpSpPr>
          <a:xfrm>
            <a:off x="4421341" y="962190"/>
            <a:ext cx="2888596" cy="1959758"/>
            <a:chOff x="4374315" y="-282587"/>
            <a:chExt cx="2968608" cy="1961117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7EA5D501-2BE7-4DBD-BC53-6A0551042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4315" y="-282587"/>
              <a:ext cx="2968608" cy="1668839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EF2EF12C-5351-4FDC-BD5A-6D2D56F6596F}"/>
                </a:ext>
              </a:extLst>
            </p:cNvPr>
            <p:cNvSpPr/>
            <p:nvPr/>
          </p:nvSpPr>
          <p:spPr>
            <a:xfrm>
              <a:off x="4958873" y="1401339"/>
              <a:ext cx="1842590" cy="2771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(Credit: ESA–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C.Carreau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F00C50FB-2430-42A6-AC24-353F5028C972}"/>
                  </a:ext>
                </a:extLst>
              </p:cNvPr>
              <p:cNvSpPr/>
              <p:nvPr/>
            </p:nvSpPr>
            <p:spPr>
              <a:xfrm>
                <a:off x="4289109" y="2163827"/>
                <a:ext cx="2124391" cy="4392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𝑹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𝟐</m:t>
                          </m:r>
                        </m:den>
                      </m:f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𝒈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𝑹</m:t>
                      </m:r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𝟖</m:t>
                          </m:r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𝝅</m:t>
                          </m:r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𝑮</m:t>
                          </m:r>
                        </m:num>
                        <m:den>
                          <m:sSup>
                            <m:sSupPr>
                              <m:ctrlP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𝒄</m:t>
                              </m:r>
                            </m:e>
                            <m:sup>
                              <m: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𝑻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</m:oMath>
                  </m:oMathPara>
                </a14:m>
                <a:endPara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F00C50FB-2430-42A6-AC24-353F5028C9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109" y="2163827"/>
                <a:ext cx="2124391" cy="4392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678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62"/>
    </mc:Choice>
    <mc:Fallback xmlns="">
      <p:transition spd="slow" advTm="190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828" cy="5956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964" y="6140966"/>
            <a:ext cx="1039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ko-KR" altLang="en-US" sz="1600" dirty="0">
                <a:sym typeface="Wingdings" panose="05000000000000000000" pitchFamily="2" charset="2"/>
              </a:rPr>
              <a:t>카오스 상대성 이론 </a:t>
            </a:r>
            <a:r>
              <a:rPr lang="en-US" altLang="ko-KR" sz="1600" dirty="0"/>
              <a:t>8</a:t>
            </a:r>
            <a:r>
              <a:rPr lang="ko-KR" altLang="en-US" sz="1600" dirty="0"/>
              <a:t>강 이창환</a:t>
            </a:r>
            <a:r>
              <a:rPr lang="en-US" altLang="ko-KR" sz="1600" dirty="0"/>
              <a:t>(</a:t>
            </a:r>
            <a:r>
              <a:rPr lang="ko-KR" altLang="en-US" sz="1600" dirty="0"/>
              <a:t>부산대 물리학과</a:t>
            </a:r>
            <a:r>
              <a:rPr lang="en-US" altLang="ko-KR" sz="1600" dirty="0"/>
              <a:t>): </a:t>
            </a:r>
            <a:r>
              <a:rPr lang="ko-KR" altLang="en-US" sz="1600" dirty="0"/>
              <a:t>블랙홀 탄생의 순간을 볼 수 있을까</a:t>
            </a:r>
            <a:r>
              <a:rPr lang="en-US" altLang="ko-KR" sz="1600" dirty="0"/>
              <a:t>?                           ( </a:t>
            </a:r>
            <a:r>
              <a:rPr lang="en-US" altLang="ko-KR" sz="1600" dirty="0">
                <a:hlinkClick r:id="rId3"/>
              </a:rPr>
              <a:t>https://www.youtube.com/watch?v=V_XxC1vRZrE</a:t>
            </a:r>
            <a:r>
              <a:rPr lang="en-US" altLang="ko-KR" sz="1600" dirty="0"/>
              <a:t> )</a:t>
            </a:r>
            <a:endParaRPr lang="ko-KR" alt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0185400" y="5956300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출처</a:t>
            </a:r>
            <a:r>
              <a:rPr lang="en-US" altLang="ko-KR" dirty="0"/>
              <a:t>: R.N. Bailey)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163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68"/>
    </mc:Choice>
    <mc:Fallback xmlns="">
      <p:transition spd="slow" advTm="5116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/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𝑡𝑡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(2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𝑟𝑟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𝜃𝜃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𝜑𝜑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ko-KR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ko-KR" altLang="en-US" sz="2000" i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blipFill>
                <a:blip r:embed="rId3"/>
                <a:stretch>
                  <a:fillRect l="-1019" b="-5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그룹 11"/>
          <p:cNvGrpSpPr/>
          <p:nvPr/>
        </p:nvGrpSpPr>
        <p:grpSpPr>
          <a:xfrm>
            <a:off x="1035708" y="3763418"/>
            <a:ext cx="7998846" cy="1308100"/>
            <a:chOff x="2082800" y="5262018"/>
            <a:chExt cx="7998846" cy="13081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직사각형 9"/>
                <p:cNvSpPr/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</m:t>
                        </m:r>
                        <m:d>
                          <m:d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e>
                        </m:d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𝑐𝑡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den>
                        </m:f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 b="0" i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0" name="직사각형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직사각형 10"/>
            <p:cNvSpPr/>
            <p:nvPr/>
          </p:nvSpPr>
          <p:spPr>
            <a:xfrm>
              <a:off x="2082800" y="5262018"/>
              <a:ext cx="7998846" cy="13081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75589" y="121267"/>
            <a:ext cx="9578058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/>
              <a:t>The Simplest BH ST: </a:t>
            </a:r>
            <a:r>
              <a:rPr lang="en-US" altLang="ko-KR" sz="2400" dirty="0"/>
              <a:t>Schwarzschild Metric (1916)</a:t>
            </a:r>
            <a:endParaRPr lang="ko-KR" altLang="en-US" sz="2400" dirty="0"/>
          </a:p>
        </p:txBody>
      </p:sp>
      <p:sp>
        <p:nvSpPr>
          <p:cNvPr id="15" name="Oval 10">
            <a:extLst>
              <a:ext uri="{FF2B5EF4-FFF2-40B4-BE49-F238E27FC236}">
                <a16:creationId xmlns:a16="http://schemas.microsoft.com/office/drawing/2014/main" id="{32DAE0A0-F6AF-45C3-8F24-517D2D19F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1559" y="1615062"/>
            <a:ext cx="792088" cy="75438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3200">
              <a:solidFill>
                <a:srgbClr val="0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ko-KR" altLang="en-US" sz="16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blipFill>
                <a:blip r:embed="rId5"/>
                <a:stretch>
                  <a:fillRect l="-6897" r="-6897" b="-243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순서도: 연결자 18"/>
          <p:cNvSpPr/>
          <p:nvPr/>
        </p:nvSpPr>
        <p:spPr>
          <a:xfrm>
            <a:off x="8945246" y="1272189"/>
            <a:ext cx="1406862" cy="1440160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0" name="순서도: 연결자 19"/>
          <p:cNvSpPr/>
          <p:nvPr/>
        </p:nvSpPr>
        <p:spPr>
          <a:xfrm>
            <a:off x="8503771" y="866701"/>
            <a:ext cx="2364517" cy="2249376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직사각형 21"/>
              <p:cNvSpPr/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/>
                  <a:t>: 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 </a:t>
                </a:r>
                <a:r>
                  <a:rPr lang="ko-KR" altLang="en-US" dirty="0">
                    <a:sym typeface="Wingdings" panose="05000000000000000000" pitchFamily="2" charset="2"/>
                  </a:rPr>
                  <a:t>중심 별의 질량</a:t>
                </a:r>
                <a:endParaRPr lang="en-US" altLang="ko-KR" dirty="0">
                  <a:sym typeface="Wingdings" panose="05000000000000000000" pitchFamily="2" charset="2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ADM </a:t>
                </a:r>
                <a:r>
                  <a:rPr lang="ko-KR" altLang="en-US" dirty="0">
                    <a:sym typeface="Wingdings" panose="05000000000000000000" pitchFamily="2" charset="2"/>
                  </a:rPr>
                  <a:t>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(</a:t>
                </a:r>
                <a:r>
                  <a:rPr lang="ko-KR" altLang="en-US" dirty="0">
                    <a:sym typeface="Wingdings" panose="05000000000000000000" pitchFamily="2" charset="2"/>
                  </a:rPr>
                  <a:t>시공간 전체의 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)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22" name="직사각형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  <a:blipFill>
                <a:blip r:embed="rId6"/>
                <a:stretch>
                  <a:fillRect l="-947" r="-237" b="-266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ko-KR" altLang="en-US" sz="1600" i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blipFill>
                <a:blip r:embed="rId7"/>
                <a:stretch>
                  <a:fillRect l="-17647" r="-11765" b="-1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5670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316"/>
    </mc:Choice>
    <mc:Fallback xmlns="">
      <p:transition spd="slow" advTm="245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838" y="169215"/>
            <a:ext cx="6063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0">
              <a:buFont typeface="Arial" panose="020B0604020202020204" pitchFamily="34" charset="0"/>
              <a:buChar char="•"/>
              <a:defRPr/>
            </a:pPr>
            <a:r>
              <a:rPr lang="en-US" altLang="ko-KR" sz="2800" b="1" kern="0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Kruskal-Szekeres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</a:t>
            </a:r>
            <a:r>
              <a:rPr lang="ko-KR" altLang="en-US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좌표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(1960):</a:t>
            </a:r>
            <a:endParaRPr lang="ko-KR" altLang="en-US" sz="2800" b="1" kern="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 latinLnBrk="0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en-US" altLang="ko-KR" sz="240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2400" i="1" kern="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2400" kern="0" dirty="0">
                    <a:solidFill>
                      <a:prstClr val="black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  <a:blipFill>
                <a:blip r:embed="rId3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753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322396" y="349126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396" y="349126"/>
                <a:ext cx="6920436" cy="645048"/>
              </a:xfrm>
              <a:prstGeom prst="rect">
                <a:avLst/>
              </a:prstGeom>
              <a:blipFill>
                <a:blip r:embed="rId2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z="2000" dirty="0">
                    <a:solidFill>
                      <a:prstClr val="black"/>
                    </a:solidFill>
                  </a:rPr>
                  <a:t>여기서 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blipFill>
                <a:blip r:embed="rId16"/>
                <a:stretch>
                  <a:fillRect l="-7008" t="-25490" r="-4582" b="-4902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:−∞ ~ ∞</m:t>
                      </m:r>
                    </m:oMath>
                  </m:oMathPara>
                </a14:m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:0 ~ ∞</m:t>
                      </m:r>
                    </m:oMath>
                  </m:oMathPara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blipFill>
                <a:blip r:embed="rId17"/>
                <a:stretch>
                  <a:fillRect l="-6436" b="-39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아래쪽 화살표 47"/>
          <p:cNvSpPr/>
          <p:nvPr/>
        </p:nvSpPr>
        <p:spPr>
          <a:xfrm>
            <a:off x="1967896" y="3133501"/>
            <a:ext cx="568761" cy="7365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밖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또 다른 세상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𝐼𝑉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:0~2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ko-KR" altLang="en-US" sz="2000" dirty="0" err="1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화이트홀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blipFill>
                <a:blip r:embed="rId18"/>
                <a:stretch>
                  <a:fillRect l="-1740" b="-42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그룹 35">
            <a:extLst>
              <a:ext uri="{FF2B5EF4-FFF2-40B4-BE49-F238E27FC236}">
                <a16:creationId xmlns:a16="http://schemas.microsoft.com/office/drawing/2014/main" id="{B62B83E6-6C91-4729-B806-97FF169EDC40}"/>
              </a:ext>
            </a:extLst>
          </p:cNvPr>
          <p:cNvGrpSpPr/>
          <p:nvPr/>
        </p:nvGrpSpPr>
        <p:grpSpPr>
          <a:xfrm>
            <a:off x="6236649" y="1192153"/>
            <a:ext cx="5640944" cy="5102452"/>
            <a:chOff x="4519061" y="1810096"/>
            <a:chExt cx="5344178" cy="4804391"/>
          </a:xfrm>
        </p:grpSpPr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9A23DA03-2680-42BC-A970-77E4C5188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519061" y="1978707"/>
              <a:ext cx="5344178" cy="4635780"/>
            </a:xfrm>
            <a:prstGeom prst="rect">
              <a:avLst/>
            </a:prstGeom>
          </p:spPr>
        </p:pic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B6220B39-933D-4E8C-935A-6C0637F9AADC}"/>
                </a:ext>
              </a:extLst>
            </p:cNvPr>
            <p:cNvCxnSpPr/>
            <p:nvPr/>
          </p:nvCxnSpPr>
          <p:spPr>
            <a:xfrm flipV="1">
              <a:off x="4862623" y="1810096"/>
              <a:ext cx="3955312" cy="3942118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8ECC610E-CDE3-4CD1-B568-A6DC1B693329}"/>
                </a:ext>
              </a:extLst>
            </p:cNvPr>
            <p:cNvCxnSpPr/>
            <p:nvPr/>
          </p:nvCxnSpPr>
          <p:spPr>
            <a:xfrm flipH="1" flipV="1">
              <a:off x="4540328" y="2053139"/>
              <a:ext cx="3756613" cy="37735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그림 40">
            <a:extLst>
              <a:ext uri="{FF2B5EF4-FFF2-40B4-BE49-F238E27FC236}">
                <a16:creationId xmlns:a16="http://schemas.microsoft.com/office/drawing/2014/main" id="{A288480E-EEF1-473E-A62D-23CDEE398CD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77079" y="4417360"/>
            <a:ext cx="362744" cy="283489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E07BEF4E-5DC3-43D9-9C81-6D8E182596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61433" y="3430998"/>
            <a:ext cx="362744" cy="283489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39F2388B-832E-46B7-8DD0-A9E84720CC7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98843" y="3038070"/>
            <a:ext cx="362744" cy="283489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E8ED8452-5430-4996-8CB0-33A4D36F836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049084" y="3400963"/>
            <a:ext cx="362744" cy="283489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4E62B62B-3480-4289-982B-1D283CD55F8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03052" y="3819499"/>
            <a:ext cx="362744" cy="283489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FC559CD9-5EF5-423F-9FAE-8335662123C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79491" y="4174285"/>
            <a:ext cx="362744" cy="283489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237CD3B8-658E-4D63-AC47-CC5672CF55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79990" y="3150420"/>
            <a:ext cx="362744" cy="283489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1FA1819D-3BC3-4B08-A67B-597A755A606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3981" y="3981957"/>
            <a:ext cx="362744" cy="2834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E7B975B-4E7D-4ECE-A048-BFFD4CDB529F}"/>
                  </a:ext>
                </a:extLst>
              </p:cNvPr>
              <p:cNvSpPr txBox="1"/>
              <p:nvPr/>
            </p:nvSpPr>
            <p:spPr>
              <a:xfrm>
                <a:off x="9685854" y="3392775"/>
                <a:ext cx="17722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E7B975B-4E7D-4ECE-A048-BFFD4CDB5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5854" y="3392775"/>
                <a:ext cx="177228" cy="276999"/>
              </a:xfrm>
              <a:prstGeom prst="rect">
                <a:avLst/>
              </a:prstGeom>
              <a:blipFill>
                <a:blip r:embed="rId21"/>
                <a:stretch>
                  <a:fillRect l="-24138" r="-17241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4E996B5-6672-478D-A7CA-201DACA6B95C}"/>
                  </a:ext>
                </a:extLst>
              </p:cNvPr>
              <p:cNvSpPr txBox="1"/>
              <p:nvPr/>
            </p:nvSpPr>
            <p:spPr>
              <a:xfrm>
                <a:off x="7742805" y="2673780"/>
                <a:ext cx="26539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4E996B5-6672-478D-A7CA-201DACA6B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2805" y="2673780"/>
                <a:ext cx="265394" cy="276999"/>
              </a:xfrm>
              <a:prstGeom prst="rect">
                <a:avLst/>
              </a:prstGeom>
              <a:blipFill>
                <a:blip r:embed="rId22"/>
                <a:stretch>
                  <a:fillRect l="-13636" r="-11364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42310B-6039-4766-9F7D-3FD67A7C2B2D}"/>
                  </a:ext>
                </a:extLst>
              </p:cNvPr>
              <p:cNvSpPr txBox="1"/>
              <p:nvPr/>
            </p:nvSpPr>
            <p:spPr>
              <a:xfrm>
                <a:off x="6645422" y="3409367"/>
                <a:ext cx="3535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𝐼𝐼𝐼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42310B-6039-4766-9F7D-3FD67A7C2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5422" y="3409367"/>
                <a:ext cx="353558" cy="276999"/>
              </a:xfrm>
              <a:prstGeom prst="rect">
                <a:avLst/>
              </a:prstGeom>
              <a:blipFill>
                <a:blip r:embed="rId23"/>
                <a:stretch>
                  <a:fillRect l="-10345" r="-8621" b="-1087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99901C-8E2B-4922-84CB-77E978F89E1A}"/>
                  </a:ext>
                </a:extLst>
              </p:cNvPr>
              <p:cNvSpPr txBox="1"/>
              <p:nvPr/>
            </p:nvSpPr>
            <p:spPr>
              <a:xfrm>
                <a:off x="7862984" y="4220300"/>
                <a:ext cx="3214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𝐼𝑉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99901C-8E2B-4922-84CB-77E978F89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984" y="4220300"/>
                <a:ext cx="321498" cy="276999"/>
              </a:xfrm>
              <a:prstGeom prst="rect">
                <a:avLst/>
              </a:prstGeom>
              <a:blipFill>
                <a:blip r:embed="rId24"/>
                <a:stretch>
                  <a:fillRect l="-13208" r="-9434" b="-1087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C6CDE58-88AC-44A2-876B-C205162D80B1}"/>
                  </a:ext>
                </a:extLst>
              </p:cNvPr>
              <p:cNvSpPr txBox="1"/>
              <p:nvPr/>
            </p:nvSpPr>
            <p:spPr>
              <a:xfrm>
                <a:off x="8213981" y="78762"/>
                <a:ext cx="3500268" cy="9896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 </m:t>
                    </m:r>
                    <m:f>
                      <m:f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32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𝑒</m:t>
                        </m:r>
                      </m:e>
                      <m: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/2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𝑇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r>
                  <a:rPr kumimoji="0" lang="ko-KR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</a:t>
                </a: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 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</a:t>
                </a:r>
                <a14:m>
                  <m:oMath xmlns:m="http://schemas.openxmlformats.org/officeDocument/2006/math"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=±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𝑐</m:t>
                    </m:r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𝑇</m:t>
                    </m:r>
                  </m:oMath>
                </a14:m>
                <a:r>
                  <a:rPr kumimoji="0" lang="ko-KR" altLang="en-US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</a:t>
                </a:r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45</m:t>
                        </m:r>
                      </m:e>
                      <m:sup>
                        <m:r>
                          <a:rPr kumimoji="0" lang="en-US" altLang="ko-KR" sz="16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∘</m:t>
                        </m:r>
                      </m:sup>
                    </m:sSup>
                  </m:oMath>
                </a14:m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r>
                  <a:rPr kumimoji="0" lang="ko-KR" altLang="en-US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방향</a:t>
                </a:r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endParaRPr kumimoji="0" lang="ko-KR" altLang="en-US" sz="16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C6CDE58-88AC-44A2-876B-C205162D8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3981" y="78762"/>
                <a:ext cx="3500268" cy="989695"/>
              </a:xfrm>
              <a:prstGeom prst="rect">
                <a:avLst/>
              </a:prstGeom>
              <a:blipFill>
                <a:blip r:embed="rId25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1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DDE7D4EE-C580-4E55-ABCF-BA2DBE40943C}"/>
              </a:ext>
            </a:extLst>
          </p:cNvPr>
          <p:cNvGrpSpPr/>
          <p:nvPr/>
        </p:nvGrpSpPr>
        <p:grpSpPr>
          <a:xfrm>
            <a:off x="5904551" y="2541437"/>
            <a:ext cx="3510046" cy="2071412"/>
            <a:chOff x="6669545" y="2408709"/>
            <a:chExt cx="4680059" cy="2761883"/>
          </a:xfrm>
        </p:grpSpPr>
        <p:sp>
          <p:nvSpPr>
            <p:cNvPr id="127" name="타원 126">
              <a:extLst>
                <a:ext uri="{FF2B5EF4-FFF2-40B4-BE49-F238E27FC236}">
                  <a16:creationId xmlns:a16="http://schemas.microsoft.com/office/drawing/2014/main" id="{E2646D45-66F1-4C00-94E7-823889EBD097}"/>
                </a:ext>
              </a:extLst>
            </p:cNvPr>
            <p:cNvSpPr/>
            <p:nvPr/>
          </p:nvSpPr>
          <p:spPr>
            <a:xfrm>
              <a:off x="7410462" y="2838510"/>
              <a:ext cx="1564941" cy="153262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/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6858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oMath>
                    </m:oMathPara>
                  </a14:m>
                  <a:endPara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1" name="타원 130">
              <a:extLst>
                <a:ext uri="{FF2B5EF4-FFF2-40B4-BE49-F238E27FC236}">
                  <a16:creationId xmlns:a16="http://schemas.microsoft.com/office/drawing/2014/main" id="{1A12CA88-6332-4801-BFAC-B0CA790772BA}"/>
                </a:ext>
              </a:extLst>
            </p:cNvPr>
            <p:cNvSpPr/>
            <p:nvPr/>
          </p:nvSpPr>
          <p:spPr>
            <a:xfrm>
              <a:off x="8175305" y="3581960"/>
              <a:ext cx="45763" cy="45719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2" name="타원 131">
              <a:extLst>
                <a:ext uri="{FF2B5EF4-FFF2-40B4-BE49-F238E27FC236}">
                  <a16:creationId xmlns:a16="http://schemas.microsoft.com/office/drawing/2014/main" id="{734FB6FA-2C75-4EEF-9994-32CC629B67FF}"/>
                </a:ext>
              </a:extLst>
            </p:cNvPr>
            <p:cNvSpPr/>
            <p:nvPr/>
          </p:nvSpPr>
          <p:spPr>
            <a:xfrm>
              <a:off x="8011675" y="3412727"/>
              <a:ext cx="362514" cy="38418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3" name="타원 132">
              <a:extLst>
                <a:ext uri="{FF2B5EF4-FFF2-40B4-BE49-F238E27FC236}">
                  <a16:creationId xmlns:a16="http://schemas.microsoft.com/office/drawing/2014/main" id="{E7C01C94-1374-458F-A4F4-782971D0124E}"/>
                </a:ext>
              </a:extLst>
            </p:cNvPr>
            <p:cNvSpPr/>
            <p:nvPr/>
          </p:nvSpPr>
          <p:spPr>
            <a:xfrm>
              <a:off x="7699173" y="3118950"/>
              <a:ext cx="987518" cy="97174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cxnSp>
          <p:nvCxnSpPr>
            <p:cNvPr id="135" name="직선 화살표 연결선 134">
              <a:extLst>
                <a:ext uri="{FF2B5EF4-FFF2-40B4-BE49-F238E27FC236}">
                  <a16:creationId xmlns:a16="http://schemas.microsoft.com/office/drawing/2014/main" id="{AB5B9E85-7C86-4088-BBA8-8085319951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4366" y="3600378"/>
              <a:ext cx="1817674" cy="0"/>
            </a:xfrm>
            <a:prstGeom prst="straightConnector1">
              <a:avLst/>
            </a:prstGeom>
            <a:ln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4BB5ADFC-420D-4A90-81A7-9AE741D21BA9}"/>
                </a:ext>
              </a:extLst>
            </p:cNvPr>
            <p:cNvCxnSpPr/>
            <p:nvPr/>
          </p:nvCxnSpPr>
          <p:spPr>
            <a:xfrm flipH="1">
              <a:off x="8965813" y="2990598"/>
              <a:ext cx="9590" cy="2179994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AD6F2654-ACB9-4A8D-BD3B-4B29938046B1}"/>
                </a:ext>
              </a:extLst>
            </p:cNvPr>
            <p:cNvSpPr txBox="1"/>
            <p:nvPr/>
          </p:nvSpPr>
          <p:spPr>
            <a:xfrm>
              <a:off x="8998121" y="4632207"/>
              <a:ext cx="235148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공간에서의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91E7407-72A5-40AB-BF82-5BB2BC608499}"/>
                </a:ext>
              </a:extLst>
            </p:cNvPr>
            <p:cNvSpPr txBox="1"/>
            <p:nvPr/>
          </p:nvSpPr>
          <p:spPr>
            <a:xfrm>
              <a:off x="6669545" y="4645448"/>
              <a:ext cx="22924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시간에서의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DB4BC274-BBBC-480E-89B3-18668A7BE7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169" y="2733435"/>
            <a:ext cx="1305245" cy="1350426"/>
          </a:xfrm>
          <a:prstGeom prst="rect">
            <a:avLst/>
          </a:prstGeom>
        </p:spPr>
      </p:pic>
      <p:sp>
        <p:nvSpPr>
          <p:cNvPr id="83" name="자유형: 도형 82">
            <a:extLst>
              <a:ext uri="{FF2B5EF4-FFF2-40B4-BE49-F238E27FC236}">
                <a16:creationId xmlns:a16="http://schemas.microsoft.com/office/drawing/2014/main" id="{AF5D1B81-7864-44B7-B455-341B74BF9F9A}"/>
              </a:ext>
            </a:extLst>
          </p:cNvPr>
          <p:cNvSpPr/>
          <p:nvPr/>
        </p:nvSpPr>
        <p:spPr>
          <a:xfrm>
            <a:off x="1379610" y="2804601"/>
            <a:ext cx="2042492" cy="480649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0" name="자유형: 도형 99">
            <a:extLst>
              <a:ext uri="{FF2B5EF4-FFF2-40B4-BE49-F238E27FC236}">
                <a16:creationId xmlns:a16="http://schemas.microsoft.com/office/drawing/2014/main" id="{976494C5-E067-4A50-8859-CCFB0E3D3E8D}"/>
              </a:ext>
            </a:extLst>
          </p:cNvPr>
          <p:cNvSpPr/>
          <p:nvPr/>
        </p:nvSpPr>
        <p:spPr>
          <a:xfrm rot="10800000">
            <a:off x="1401669" y="4271789"/>
            <a:ext cx="2042492" cy="513410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1" name="자유형: 도형 100">
            <a:extLst>
              <a:ext uri="{FF2B5EF4-FFF2-40B4-BE49-F238E27FC236}">
                <a16:creationId xmlns:a16="http://schemas.microsoft.com/office/drawing/2014/main" id="{1D609E6D-6FF1-4DE7-9143-E06327753462}"/>
              </a:ext>
            </a:extLst>
          </p:cNvPr>
          <p:cNvSpPr/>
          <p:nvPr/>
        </p:nvSpPr>
        <p:spPr>
          <a:xfrm rot="5400000" flipV="1">
            <a:off x="2645652" y="3601665"/>
            <a:ext cx="1986546" cy="392418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3" name="자유형: 도형 102">
            <a:extLst>
              <a:ext uri="{FF2B5EF4-FFF2-40B4-BE49-F238E27FC236}">
                <a16:creationId xmlns:a16="http://schemas.microsoft.com/office/drawing/2014/main" id="{EE558FA0-BB9A-4094-981F-2D5D099313A4}"/>
              </a:ext>
            </a:extLst>
          </p:cNvPr>
          <p:cNvSpPr/>
          <p:nvPr/>
        </p:nvSpPr>
        <p:spPr>
          <a:xfrm rot="5400000">
            <a:off x="216114" y="3637044"/>
            <a:ext cx="1986546" cy="316752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EF12EC64-231B-4FA5-B892-605CFDA27B6E}"/>
              </a:ext>
            </a:extLst>
          </p:cNvPr>
          <p:cNvCxnSpPr>
            <a:cxnSpLocks/>
            <a:stCxn id="126" idx="16"/>
            <a:endCxn id="129" idx="16"/>
          </p:cNvCxnSpPr>
          <p:nvPr/>
        </p:nvCxnSpPr>
        <p:spPr>
          <a:xfrm flipH="1">
            <a:off x="1860113" y="2925393"/>
            <a:ext cx="1094114" cy="1744013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2" name="직선 연결선 111">
            <a:extLst>
              <a:ext uri="{FF2B5EF4-FFF2-40B4-BE49-F238E27FC236}">
                <a16:creationId xmlns:a16="http://schemas.microsoft.com/office/drawing/2014/main" id="{25C0C252-8D3B-4D0F-89E5-794E81FCCC02}"/>
              </a:ext>
            </a:extLst>
          </p:cNvPr>
          <p:cNvCxnSpPr>
            <a:cxnSpLocks/>
          </p:cNvCxnSpPr>
          <p:nvPr/>
        </p:nvCxnSpPr>
        <p:spPr>
          <a:xfrm flipV="1">
            <a:off x="981336" y="3187855"/>
            <a:ext cx="2853799" cy="120763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CCB40C3B-9450-4F23-8353-952472C0511B}"/>
              </a:ext>
            </a:extLst>
          </p:cNvPr>
          <p:cNvGrpSpPr/>
          <p:nvPr/>
        </p:nvGrpSpPr>
        <p:grpSpPr>
          <a:xfrm>
            <a:off x="345130" y="2693273"/>
            <a:ext cx="4124081" cy="2137584"/>
            <a:chOff x="1583567" y="3494936"/>
            <a:chExt cx="5498774" cy="2850111"/>
          </a:xfrm>
        </p:grpSpPr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id="{EE20A25B-64B6-4DC4-8ACE-102CB3DB32EA}"/>
                </a:ext>
              </a:extLst>
            </p:cNvPr>
            <p:cNvGrpSpPr/>
            <p:nvPr/>
          </p:nvGrpSpPr>
          <p:grpSpPr>
            <a:xfrm>
              <a:off x="1583567" y="3494936"/>
              <a:ext cx="5498774" cy="2850111"/>
              <a:chOff x="1583567" y="3494936"/>
              <a:chExt cx="5498774" cy="2850111"/>
            </a:xfrm>
          </p:grpSpPr>
          <p:sp>
            <p:nvSpPr>
              <p:cNvPr id="124" name="순서도: 판단 123">
                <a:extLst>
                  <a:ext uri="{FF2B5EF4-FFF2-40B4-BE49-F238E27FC236}">
                    <a16:creationId xmlns:a16="http://schemas.microsoft.com/office/drawing/2014/main" id="{98F24911-EC7B-4C64-A9E9-7441B881B529}"/>
                  </a:ext>
                </a:extLst>
              </p:cNvPr>
              <p:cNvSpPr/>
              <p:nvPr/>
            </p:nvSpPr>
            <p:spPr>
              <a:xfrm>
                <a:off x="1583567" y="3639521"/>
                <a:ext cx="2744619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5" name="순서도: 판단 124">
                <a:extLst>
                  <a:ext uri="{FF2B5EF4-FFF2-40B4-BE49-F238E27FC236}">
                    <a16:creationId xmlns:a16="http://schemas.microsoft.com/office/drawing/2014/main" id="{571FD577-C1EF-4107-9E5B-1B1FC03DAF6F}"/>
                  </a:ext>
                </a:extLst>
              </p:cNvPr>
              <p:cNvSpPr/>
              <p:nvPr/>
            </p:nvSpPr>
            <p:spPr>
              <a:xfrm>
                <a:off x="4329203" y="3639521"/>
                <a:ext cx="2753138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6" name="자유형: 도형 125">
                <a:extLst>
                  <a:ext uri="{FF2B5EF4-FFF2-40B4-BE49-F238E27FC236}">
                    <a16:creationId xmlns:a16="http://schemas.microsoft.com/office/drawing/2014/main" id="{4C54D216-41DC-44A2-956F-590720BA73B6}"/>
                  </a:ext>
                </a:extLst>
              </p:cNvPr>
              <p:cNvSpPr/>
              <p:nvPr/>
            </p:nvSpPr>
            <p:spPr>
              <a:xfrm>
                <a:off x="2935390" y="3635464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9" name="자유형: 도형 128">
                <a:extLst>
                  <a:ext uri="{FF2B5EF4-FFF2-40B4-BE49-F238E27FC236}">
                    <a16:creationId xmlns:a16="http://schemas.microsoft.com/office/drawing/2014/main" id="{7095D5DA-7E08-423A-89FB-2CE2FF90CA94}"/>
                  </a:ext>
                </a:extLst>
              </p:cNvPr>
              <p:cNvSpPr/>
              <p:nvPr/>
            </p:nvSpPr>
            <p:spPr>
              <a:xfrm rot="10800000">
                <a:off x="2977380" y="6020397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/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941" r="-7353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/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449" r="-5797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4478" b="-1587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t="-1613" r="-4478" b="-161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/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1538" r="-1538" b="-4545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/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l="-1515" r="-1515" b="-625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78761122-F904-4AD6-B476-FBA076081906}"/>
                </a:ext>
              </a:extLst>
            </p:cNvPr>
            <p:cNvGrpSpPr/>
            <p:nvPr/>
          </p:nvGrpSpPr>
          <p:grpSpPr>
            <a:xfrm>
              <a:off x="5635306" y="4787640"/>
              <a:ext cx="341664" cy="365700"/>
              <a:chOff x="6418834" y="4035260"/>
              <a:chExt cx="341664" cy="365700"/>
            </a:xfrm>
          </p:grpSpPr>
          <p:cxnSp>
            <p:nvCxnSpPr>
              <p:cNvPr id="119" name="직선 연결선 118">
                <a:extLst>
                  <a:ext uri="{FF2B5EF4-FFF2-40B4-BE49-F238E27FC236}">
                    <a16:creationId xmlns:a16="http://schemas.microsoft.com/office/drawing/2014/main" id="{C83B27BB-690F-4C31-AB98-9FFC21CD706A}"/>
                  </a:ext>
                </a:extLst>
              </p:cNvPr>
              <p:cNvCxnSpPr/>
              <p:nvPr/>
            </p:nvCxnSpPr>
            <p:spPr>
              <a:xfrm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cxnSp>
            <p:nvCxnSpPr>
              <p:cNvPr id="120" name="직선 연결선 119">
                <a:extLst>
                  <a:ext uri="{FF2B5EF4-FFF2-40B4-BE49-F238E27FC236}">
                    <a16:creationId xmlns:a16="http://schemas.microsoft.com/office/drawing/2014/main" id="{C5A6DD7F-C50E-41B2-AFC7-28439A500FDB}"/>
                  </a:ext>
                </a:extLst>
              </p:cNvPr>
              <p:cNvCxnSpPr/>
              <p:nvPr/>
            </p:nvCxnSpPr>
            <p:spPr>
              <a:xfrm flipH="1"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sp>
            <p:nvSpPr>
              <p:cNvPr id="121" name="타원 120">
                <a:extLst>
                  <a:ext uri="{FF2B5EF4-FFF2-40B4-BE49-F238E27FC236}">
                    <a16:creationId xmlns:a16="http://schemas.microsoft.com/office/drawing/2014/main" id="{FF7C500F-C403-4801-8027-BE1B050C95D9}"/>
                  </a:ext>
                </a:extLst>
              </p:cNvPr>
              <p:cNvSpPr/>
              <p:nvPr/>
            </p:nvSpPr>
            <p:spPr>
              <a:xfrm>
                <a:off x="6418834" y="4035260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2" name="타원 121">
                <a:extLst>
                  <a:ext uri="{FF2B5EF4-FFF2-40B4-BE49-F238E27FC236}">
                    <a16:creationId xmlns:a16="http://schemas.microsoft.com/office/drawing/2014/main" id="{1994CC3F-97D3-4118-AFDB-1309D6D28A63}"/>
                  </a:ext>
                </a:extLst>
              </p:cNvPr>
              <p:cNvSpPr/>
              <p:nvPr/>
            </p:nvSpPr>
            <p:spPr>
              <a:xfrm>
                <a:off x="6422813" y="4355241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29125EB5-4A65-41A6-9402-502FDCCCD838}"/>
              </a:ext>
            </a:extLst>
          </p:cNvPr>
          <p:cNvGrpSpPr/>
          <p:nvPr/>
        </p:nvGrpSpPr>
        <p:grpSpPr>
          <a:xfrm>
            <a:off x="2357920" y="2995857"/>
            <a:ext cx="803010" cy="658494"/>
            <a:chOff x="3898526" y="2103686"/>
            <a:chExt cx="1070680" cy="877992"/>
          </a:xfrm>
        </p:grpSpPr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389D80D6-52B3-4CEF-8F1D-B382B856691B}"/>
                </a:ext>
              </a:extLst>
            </p:cNvPr>
            <p:cNvCxnSpPr/>
            <p:nvPr/>
          </p:nvCxnSpPr>
          <p:spPr>
            <a:xfrm>
              <a:off x="3898526" y="2693502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id="{95374BC0-5709-42E3-9C76-84BD42F026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7720" y="2103686"/>
              <a:ext cx="941486" cy="877992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47" name="타원 146">
              <a:extLst>
                <a:ext uri="{FF2B5EF4-FFF2-40B4-BE49-F238E27FC236}">
                  <a16:creationId xmlns:a16="http://schemas.microsoft.com/office/drawing/2014/main" id="{8A163C38-FAE6-42C1-B828-D568648CE67C}"/>
                </a:ext>
              </a:extLst>
            </p:cNvPr>
            <p:cNvSpPr/>
            <p:nvPr/>
          </p:nvSpPr>
          <p:spPr>
            <a:xfrm>
              <a:off x="3921338" y="2670630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7C94F715-11BC-41E2-B9FA-BEC3D2791098}"/>
              </a:ext>
            </a:extLst>
          </p:cNvPr>
          <p:cNvGrpSpPr/>
          <p:nvPr/>
        </p:nvGrpSpPr>
        <p:grpSpPr>
          <a:xfrm>
            <a:off x="2611060" y="2969343"/>
            <a:ext cx="706772" cy="636266"/>
            <a:chOff x="4019658" y="1741839"/>
            <a:chExt cx="1077108" cy="1005050"/>
          </a:xfrm>
        </p:grpSpPr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id="{05A8AFA7-BB71-45A7-B24D-73AF34727495}"/>
                </a:ext>
              </a:extLst>
            </p:cNvPr>
            <p:cNvCxnSpPr>
              <a:cxnSpLocks/>
            </p:cNvCxnSpPr>
            <p:nvPr/>
          </p:nvCxnSpPr>
          <p:spPr>
            <a:xfrm>
              <a:off x="4019658" y="1741839"/>
              <a:ext cx="898242" cy="1005050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id="{8C27ECAE-1F85-412A-9F98-6673C9B90DD1}"/>
                </a:ext>
              </a:extLst>
            </p:cNvPr>
            <p:cNvCxnSpPr>
              <a:cxnSpLocks/>
              <a:endCxn id="151" idx="6"/>
            </p:cNvCxnSpPr>
            <p:nvPr/>
          </p:nvCxnSpPr>
          <p:spPr>
            <a:xfrm flipV="1">
              <a:off x="4824540" y="2386727"/>
              <a:ext cx="272226" cy="253714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1" name="타원 150">
              <a:extLst>
                <a:ext uri="{FF2B5EF4-FFF2-40B4-BE49-F238E27FC236}">
                  <a16:creationId xmlns:a16="http://schemas.microsoft.com/office/drawing/2014/main" id="{D5519F8D-F452-40F9-81E4-17112BB76B6E}"/>
                </a:ext>
              </a:extLst>
            </p:cNvPr>
            <p:cNvSpPr/>
            <p:nvPr/>
          </p:nvSpPr>
          <p:spPr>
            <a:xfrm>
              <a:off x="4619538" y="2336499"/>
              <a:ext cx="477228" cy="100455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9AEAD7B7-3B31-4FCA-B0FC-F4E972727389}"/>
              </a:ext>
            </a:extLst>
          </p:cNvPr>
          <p:cNvGrpSpPr/>
          <p:nvPr/>
        </p:nvGrpSpPr>
        <p:grpSpPr>
          <a:xfrm>
            <a:off x="2376973" y="3696775"/>
            <a:ext cx="841265" cy="671110"/>
            <a:chOff x="3923928" y="3038243"/>
            <a:chExt cx="1121686" cy="894813"/>
          </a:xfrm>
        </p:grpSpPr>
        <p:cxnSp>
          <p:nvCxnSpPr>
            <p:cNvPr id="153" name="직선 연결선 152">
              <a:extLst>
                <a:ext uri="{FF2B5EF4-FFF2-40B4-BE49-F238E27FC236}">
                  <a16:creationId xmlns:a16="http://schemas.microsoft.com/office/drawing/2014/main" id="{FCA5ED6F-7852-4A60-8C9A-FA6D51C90079}"/>
                </a:ext>
              </a:extLst>
            </p:cNvPr>
            <p:cNvCxnSpPr/>
            <p:nvPr/>
          </p:nvCxnSpPr>
          <p:spPr>
            <a:xfrm>
              <a:off x="3923928" y="3644881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4" name="직선 연결선 153">
              <a:extLst>
                <a:ext uri="{FF2B5EF4-FFF2-40B4-BE49-F238E27FC236}">
                  <a16:creationId xmlns:a16="http://schemas.microsoft.com/office/drawing/2014/main" id="{0AC61C23-BBAD-448C-921E-C5B4A3903B15}"/>
                </a:ext>
              </a:extLst>
            </p:cNvPr>
            <p:cNvCxnSpPr/>
            <p:nvPr/>
          </p:nvCxnSpPr>
          <p:spPr>
            <a:xfrm flipV="1">
              <a:off x="4053122" y="3038243"/>
              <a:ext cx="992492" cy="89481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5" name="타원 154">
              <a:extLst>
                <a:ext uri="{FF2B5EF4-FFF2-40B4-BE49-F238E27FC236}">
                  <a16:creationId xmlns:a16="http://schemas.microsoft.com/office/drawing/2014/main" id="{AE4D4FD6-A5D2-45CB-896A-DDDE6183F52E}"/>
                </a:ext>
              </a:extLst>
            </p:cNvPr>
            <p:cNvSpPr/>
            <p:nvPr/>
          </p:nvSpPr>
          <p:spPr>
            <a:xfrm>
              <a:off x="3944615" y="3628167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6" name="그룹 155">
            <a:extLst>
              <a:ext uri="{FF2B5EF4-FFF2-40B4-BE49-F238E27FC236}">
                <a16:creationId xmlns:a16="http://schemas.microsoft.com/office/drawing/2014/main" id="{A501D3CF-566B-4A16-AD17-209DF9528836}"/>
              </a:ext>
            </a:extLst>
          </p:cNvPr>
          <p:cNvGrpSpPr/>
          <p:nvPr/>
        </p:nvGrpSpPr>
        <p:grpSpPr>
          <a:xfrm>
            <a:off x="1612414" y="2970097"/>
            <a:ext cx="1883777" cy="1745621"/>
            <a:chOff x="2904516" y="2069338"/>
            <a:chExt cx="2511702" cy="2327495"/>
          </a:xfrm>
        </p:grpSpPr>
        <p:cxnSp>
          <p:nvCxnSpPr>
            <p:cNvPr id="157" name="직선 연결선 156">
              <a:extLst>
                <a:ext uri="{FF2B5EF4-FFF2-40B4-BE49-F238E27FC236}">
                  <a16:creationId xmlns:a16="http://schemas.microsoft.com/office/drawing/2014/main" id="{ADDE85E0-1D42-41C9-B9B8-399304C8344E}"/>
                </a:ext>
              </a:extLst>
            </p:cNvPr>
            <p:cNvCxnSpPr>
              <a:cxnSpLocks/>
            </p:cNvCxnSpPr>
            <p:nvPr/>
          </p:nvCxnSpPr>
          <p:spPr>
            <a:xfrm>
              <a:off x="2904516" y="2069338"/>
              <a:ext cx="2385867" cy="229781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id="{530279C3-C5C4-4189-8EF6-BA09975B1D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0551" y="4126454"/>
              <a:ext cx="295667" cy="27037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9" name="타원 158">
              <a:extLst>
                <a:ext uri="{FF2B5EF4-FFF2-40B4-BE49-F238E27FC236}">
                  <a16:creationId xmlns:a16="http://schemas.microsoft.com/office/drawing/2014/main" id="{E79E10C3-0BB7-48A9-A11D-452C81A58231}"/>
                </a:ext>
              </a:extLst>
            </p:cNvPr>
            <p:cNvSpPr/>
            <p:nvPr/>
          </p:nvSpPr>
          <p:spPr>
            <a:xfrm>
              <a:off x="5007986" y="4080661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93BC908A-C3F5-4337-9598-9D61E1EAE5FD}"/>
              </a:ext>
            </a:extLst>
          </p:cNvPr>
          <p:cNvSpPr txBox="1"/>
          <p:nvPr/>
        </p:nvSpPr>
        <p:spPr>
          <a:xfrm>
            <a:off x="2362507" y="2250506"/>
            <a:ext cx="16630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블랙홀 영역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03A84C0A-8B3A-48F8-AD57-DE48BBBFD7DF}"/>
              </a:ext>
            </a:extLst>
          </p:cNvPr>
          <p:cNvSpPr txBox="1"/>
          <p:nvPr/>
        </p:nvSpPr>
        <p:spPr>
          <a:xfrm>
            <a:off x="2154944" y="5219279"/>
            <a:ext cx="17313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화이트홀</a:t>
            </a: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영역</a:t>
            </a:r>
          </a:p>
        </p:txBody>
      </p: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2EE4A05C-08DA-40CA-86AF-0D2376253350}"/>
              </a:ext>
            </a:extLst>
          </p:cNvPr>
          <p:cNvGrpSpPr/>
          <p:nvPr/>
        </p:nvGrpSpPr>
        <p:grpSpPr>
          <a:xfrm>
            <a:off x="2515372" y="3037855"/>
            <a:ext cx="931341" cy="553453"/>
            <a:chOff x="4477223" y="3954379"/>
            <a:chExt cx="1241788" cy="737937"/>
          </a:xfrm>
        </p:grpSpPr>
        <p:sp>
          <p:nvSpPr>
            <p:cNvPr id="163" name="자유형 2">
              <a:extLst>
                <a:ext uri="{FF2B5EF4-FFF2-40B4-BE49-F238E27FC236}">
                  <a16:creationId xmlns:a16="http://schemas.microsoft.com/office/drawing/2014/main" id="{FD75E175-FBA2-47FE-939A-A3FA816168A7}"/>
                </a:ext>
              </a:extLst>
            </p:cNvPr>
            <p:cNvSpPr/>
            <p:nvPr/>
          </p:nvSpPr>
          <p:spPr>
            <a:xfrm>
              <a:off x="4477223" y="3954379"/>
              <a:ext cx="1241788" cy="737937"/>
            </a:xfrm>
            <a:custGeom>
              <a:avLst/>
              <a:gdLst>
                <a:gd name="connsiteX0" fmla="*/ 14566 w 1241788"/>
                <a:gd name="connsiteY0" fmla="*/ 737937 h 737937"/>
                <a:gd name="connsiteX1" fmla="*/ 134882 w 1241788"/>
                <a:gd name="connsiteY1" fmla="*/ 441158 h 737937"/>
                <a:gd name="connsiteX2" fmla="*/ 993135 w 1241788"/>
                <a:gd name="connsiteY2" fmla="*/ 120316 h 737937"/>
                <a:gd name="connsiteX3" fmla="*/ 1241788 w 1241788"/>
                <a:gd name="connsiteY3" fmla="*/ 0 h 7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1788" h="737937">
                  <a:moveTo>
                    <a:pt x="14566" y="737937"/>
                  </a:moveTo>
                  <a:cubicBezTo>
                    <a:pt x="-6824" y="641016"/>
                    <a:pt x="-28213" y="544095"/>
                    <a:pt x="134882" y="441158"/>
                  </a:cubicBezTo>
                  <a:cubicBezTo>
                    <a:pt x="297977" y="338221"/>
                    <a:pt x="808651" y="193842"/>
                    <a:pt x="993135" y="120316"/>
                  </a:cubicBezTo>
                  <a:cubicBezTo>
                    <a:pt x="1177619" y="46790"/>
                    <a:pt x="1209703" y="23395"/>
                    <a:pt x="1241788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4" name="곱셈 기호 3">
              <a:extLst>
                <a:ext uri="{FF2B5EF4-FFF2-40B4-BE49-F238E27FC236}">
                  <a16:creationId xmlns:a16="http://schemas.microsoft.com/office/drawing/2014/main" id="{3EA7BD14-291E-4EB2-A09A-E11411A3BBC3}"/>
                </a:ext>
              </a:extLst>
            </p:cNvPr>
            <p:cNvSpPr/>
            <p:nvPr/>
          </p:nvSpPr>
          <p:spPr>
            <a:xfrm>
              <a:off x="5335141" y="3958281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65" name="그룹 164">
            <a:extLst>
              <a:ext uri="{FF2B5EF4-FFF2-40B4-BE49-F238E27FC236}">
                <a16:creationId xmlns:a16="http://schemas.microsoft.com/office/drawing/2014/main" id="{539A4898-7163-440A-BC1A-46AF3A0793D6}"/>
              </a:ext>
            </a:extLst>
          </p:cNvPr>
          <p:cNvGrpSpPr/>
          <p:nvPr/>
        </p:nvGrpSpPr>
        <p:grpSpPr>
          <a:xfrm>
            <a:off x="2381918" y="3941848"/>
            <a:ext cx="1031755" cy="696207"/>
            <a:chOff x="4299284" y="5159703"/>
            <a:chExt cx="1375673" cy="928276"/>
          </a:xfrm>
        </p:grpSpPr>
        <p:sp>
          <p:nvSpPr>
            <p:cNvPr id="166" name="곱셈 기호 98">
              <a:extLst>
                <a:ext uri="{FF2B5EF4-FFF2-40B4-BE49-F238E27FC236}">
                  <a16:creationId xmlns:a16="http://schemas.microsoft.com/office/drawing/2014/main" id="{E3D69376-4590-412E-8BF6-3DDAE1D13219}"/>
                </a:ext>
              </a:extLst>
            </p:cNvPr>
            <p:cNvSpPr/>
            <p:nvPr/>
          </p:nvSpPr>
          <p:spPr>
            <a:xfrm>
              <a:off x="4408240" y="5159703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7" name="자유형 5">
              <a:extLst>
                <a:ext uri="{FF2B5EF4-FFF2-40B4-BE49-F238E27FC236}">
                  <a16:creationId xmlns:a16="http://schemas.microsoft.com/office/drawing/2014/main" id="{944C0CC6-5982-4671-A20F-062641B43AB4}"/>
                </a:ext>
              </a:extLst>
            </p:cNvPr>
            <p:cNvSpPr/>
            <p:nvPr/>
          </p:nvSpPr>
          <p:spPr>
            <a:xfrm>
              <a:off x="4299284" y="5181600"/>
              <a:ext cx="1375673" cy="906379"/>
            </a:xfrm>
            <a:custGeom>
              <a:avLst/>
              <a:gdLst>
                <a:gd name="connsiteX0" fmla="*/ 1291390 w 1375673"/>
                <a:gd name="connsiteY0" fmla="*/ 906379 h 906379"/>
                <a:gd name="connsiteX1" fmla="*/ 1275348 w 1375673"/>
                <a:gd name="connsiteY1" fmla="*/ 465221 h 906379"/>
                <a:gd name="connsiteX2" fmla="*/ 288758 w 1375673"/>
                <a:gd name="connsiteY2" fmla="*/ 152400 h 906379"/>
                <a:gd name="connsiteX3" fmla="*/ 0 w 1375673"/>
                <a:gd name="connsiteY3" fmla="*/ 0 h 906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673" h="906379">
                  <a:moveTo>
                    <a:pt x="1291390" y="906379"/>
                  </a:moveTo>
                  <a:cubicBezTo>
                    <a:pt x="1366921" y="748631"/>
                    <a:pt x="1442453" y="590884"/>
                    <a:pt x="1275348" y="465221"/>
                  </a:cubicBezTo>
                  <a:cubicBezTo>
                    <a:pt x="1108243" y="339558"/>
                    <a:pt x="501316" y="229937"/>
                    <a:pt x="288758" y="152400"/>
                  </a:cubicBezTo>
                  <a:cubicBezTo>
                    <a:pt x="76200" y="74863"/>
                    <a:pt x="38100" y="37431"/>
                    <a:pt x="0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8" name="화살표: 왼쪽으로 구부러짐 167">
            <a:extLst>
              <a:ext uri="{FF2B5EF4-FFF2-40B4-BE49-F238E27FC236}">
                <a16:creationId xmlns:a16="http://schemas.microsoft.com/office/drawing/2014/main" id="{5B9A354B-3AE1-4B04-9C75-4649A4AD3FC9}"/>
              </a:ext>
            </a:extLst>
          </p:cNvPr>
          <p:cNvSpPr/>
          <p:nvPr/>
        </p:nvSpPr>
        <p:spPr>
          <a:xfrm rot="11354283">
            <a:off x="1873932" y="2269782"/>
            <a:ext cx="417086" cy="114083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69" name="화살표: 왼쪽으로 구부러짐 168">
            <a:extLst>
              <a:ext uri="{FF2B5EF4-FFF2-40B4-BE49-F238E27FC236}">
                <a16:creationId xmlns:a16="http://schemas.microsoft.com/office/drawing/2014/main" id="{5EB0D683-311D-436D-9E6C-4500ADB8D094}"/>
              </a:ext>
            </a:extLst>
          </p:cNvPr>
          <p:cNvSpPr/>
          <p:nvPr/>
        </p:nvSpPr>
        <p:spPr>
          <a:xfrm flipH="1">
            <a:off x="1665956" y="4397031"/>
            <a:ext cx="467390" cy="101641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170" name="그룹 169">
            <a:extLst>
              <a:ext uri="{FF2B5EF4-FFF2-40B4-BE49-F238E27FC236}">
                <a16:creationId xmlns:a16="http://schemas.microsoft.com/office/drawing/2014/main" id="{77A125E2-4875-44C6-8554-4D4C979479E7}"/>
              </a:ext>
            </a:extLst>
          </p:cNvPr>
          <p:cNvGrpSpPr/>
          <p:nvPr/>
        </p:nvGrpSpPr>
        <p:grpSpPr>
          <a:xfrm>
            <a:off x="3440718" y="2809583"/>
            <a:ext cx="392418" cy="1986546"/>
            <a:chOff x="9866600" y="2223045"/>
            <a:chExt cx="523224" cy="2648728"/>
          </a:xfrm>
        </p:grpSpPr>
        <p:sp>
          <p:nvSpPr>
            <p:cNvPr id="171" name="자유형: 도형 170">
              <a:extLst>
                <a:ext uri="{FF2B5EF4-FFF2-40B4-BE49-F238E27FC236}">
                  <a16:creationId xmlns:a16="http://schemas.microsoft.com/office/drawing/2014/main" id="{6D72A5A4-51B1-4759-93D7-FB3FAD86139D}"/>
                </a:ext>
              </a:extLst>
            </p:cNvPr>
            <p:cNvSpPr/>
            <p:nvPr/>
          </p:nvSpPr>
          <p:spPr>
            <a:xfrm rot="5400000" flipV="1">
              <a:off x="8803848" y="3285797"/>
              <a:ext cx="2648728" cy="523224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pic>
          <p:nvPicPr>
            <p:cNvPr id="172" name="그림 171">
              <a:extLst>
                <a:ext uri="{FF2B5EF4-FFF2-40B4-BE49-F238E27FC236}">
                  <a16:creationId xmlns:a16="http://schemas.microsoft.com/office/drawing/2014/main" id="{B8A7EC8A-6ECF-4A89-AA96-8DA105C5D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210432" y="2800969"/>
              <a:ext cx="165585" cy="239663"/>
            </a:xfrm>
            <a:prstGeom prst="rect">
              <a:avLst/>
            </a:prstGeom>
          </p:spPr>
        </p:pic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30609292-9231-4191-AEFA-9F3DA65AE4E9}"/>
              </a:ext>
            </a:extLst>
          </p:cNvPr>
          <p:cNvGrpSpPr/>
          <p:nvPr/>
        </p:nvGrpSpPr>
        <p:grpSpPr>
          <a:xfrm>
            <a:off x="2897795" y="529970"/>
            <a:ext cx="1390929" cy="1765633"/>
            <a:chOff x="1510064" y="773088"/>
            <a:chExt cx="1946817" cy="2520280"/>
          </a:xfrm>
        </p:grpSpPr>
        <p:cxnSp>
          <p:nvCxnSpPr>
            <p:cNvPr id="71" name="직선 화살표 연결선 70">
              <a:extLst>
                <a:ext uri="{FF2B5EF4-FFF2-40B4-BE49-F238E27FC236}">
                  <a16:creationId xmlns:a16="http://schemas.microsoft.com/office/drawing/2014/main" id="{9B3BBABC-D2B9-47F9-9310-78269010CDCD}"/>
                </a:ext>
              </a:extLst>
            </p:cNvPr>
            <p:cNvCxnSpPr/>
            <p:nvPr/>
          </p:nvCxnSpPr>
          <p:spPr>
            <a:xfrm>
              <a:off x="2331073" y="8367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2" name="직선 화살표 연결선 71">
              <a:extLst>
                <a:ext uri="{FF2B5EF4-FFF2-40B4-BE49-F238E27FC236}">
                  <a16:creationId xmlns:a16="http://schemas.microsoft.com/office/drawing/2014/main" id="{CA2AA08F-144E-4C01-A22D-9EF3D793237D}"/>
                </a:ext>
              </a:extLst>
            </p:cNvPr>
            <p:cNvCxnSpPr/>
            <p:nvPr/>
          </p:nvCxnSpPr>
          <p:spPr>
            <a:xfrm flipV="1">
              <a:off x="2331073" y="24208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3" name="직선 화살표 연결선 72">
              <a:extLst>
                <a:ext uri="{FF2B5EF4-FFF2-40B4-BE49-F238E27FC236}">
                  <a16:creationId xmlns:a16="http://schemas.microsoft.com/office/drawing/2014/main" id="{B18CA01B-38E8-409A-AC80-E81B5B91F126}"/>
                </a:ext>
              </a:extLst>
            </p:cNvPr>
            <p:cNvCxnSpPr/>
            <p:nvPr/>
          </p:nvCxnSpPr>
          <p:spPr>
            <a:xfrm>
              <a:off x="1645697" y="11967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4" name="직선 화살표 연결선 73">
              <a:extLst>
                <a:ext uri="{FF2B5EF4-FFF2-40B4-BE49-F238E27FC236}">
                  <a16:creationId xmlns:a16="http://schemas.microsoft.com/office/drawing/2014/main" id="{C9905894-D46F-47DF-9C68-40D06F522DB7}"/>
                </a:ext>
              </a:extLst>
            </p:cNvPr>
            <p:cNvCxnSpPr/>
            <p:nvPr/>
          </p:nvCxnSpPr>
          <p:spPr>
            <a:xfrm flipH="1" flipV="1">
              <a:off x="2725817" y="22768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5" name="직선 화살표 연결선 74">
              <a:extLst>
                <a:ext uri="{FF2B5EF4-FFF2-40B4-BE49-F238E27FC236}">
                  <a16:creationId xmlns:a16="http://schemas.microsoft.com/office/drawing/2014/main" id="{D7F0BB8B-5130-4DD7-BCF3-06ACC8C9A97F}"/>
                </a:ext>
              </a:extLst>
            </p:cNvPr>
            <p:cNvCxnSpPr/>
            <p:nvPr/>
          </p:nvCxnSpPr>
          <p:spPr>
            <a:xfrm flipH="1">
              <a:off x="2797825" y="11247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6" name="직선 화살표 연결선 75">
              <a:extLst>
                <a:ext uri="{FF2B5EF4-FFF2-40B4-BE49-F238E27FC236}">
                  <a16:creationId xmlns:a16="http://schemas.microsoft.com/office/drawing/2014/main" id="{FE44EABA-F5E4-465B-9F76-C13E8129555C}"/>
                </a:ext>
              </a:extLst>
            </p:cNvPr>
            <p:cNvCxnSpPr/>
            <p:nvPr/>
          </p:nvCxnSpPr>
          <p:spPr>
            <a:xfrm flipV="1">
              <a:off x="1717705" y="23308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77" name="내용 개체 틀 7">
              <a:extLst>
                <a:ext uri="{FF2B5EF4-FFF2-40B4-BE49-F238E27FC236}">
                  <a16:creationId xmlns:a16="http://schemas.microsoft.com/office/drawing/2014/main" id="{A74D6637-F000-4AE2-8343-863575633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0064" y="773088"/>
              <a:ext cx="1946817" cy="2520280"/>
            </a:xfrm>
            <a:prstGeom prst="rect">
              <a:avLst/>
            </a:prstGeom>
          </p:spPr>
        </p:pic>
        <p:cxnSp>
          <p:nvCxnSpPr>
            <p:cNvPr id="78" name="직선 화살표 연결선 77">
              <a:extLst>
                <a:ext uri="{FF2B5EF4-FFF2-40B4-BE49-F238E27FC236}">
                  <a16:creationId xmlns:a16="http://schemas.microsoft.com/office/drawing/2014/main" id="{19428FD7-FDFB-42E0-98FC-267802EA7F30}"/>
                </a:ext>
              </a:extLst>
            </p:cNvPr>
            <p:cNvCxnSpPr/>
            <p:nvPr/>
          </p:nvCxnSpPr>
          <p:spPr>
            <a:xfrm>
              <a:off x="2483473" y="9891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9" name="직선 화살표 연결선 78">
              <a:extLst>
                <a:ext uri="{FF2B5EF4-FFF2-40B4-BE49-F238E27FC236}">
                  <a16:creationId xmlns:a16="http://schemas.microsoft.com/office/drawing/2014/main" id="{5ADE36E6-7D39-4D56-8E99-651E20F426F3}"/>
                </a:ext>
              </a:extLst>
            </p:cNvPr>
            <p:cNvCxnSpPr>
              <a:stCxn id="77" idx="3"/>
            </p:cNvCxnSpPr>
            <p:nvPr/>
          </p:nvCxnSpPr>
          <p:spPr>
            <a:xfrm flipH="1">
              <a:off x="3094240" y="2033228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0" name="직선 화살표 연결선 79">
              <a:extLst>
                <a:ext uri="{FF2B5EF4-FFF2-40B4-BE49-F238E27FC236}">
                  <a16:creationId xmlns:a16="http://schemas.microsoft.com/office/drawing/2014/main" id="{41E62854-F99A-4AD5-9D34-693699A1C16D}"/>
                </a:ext>
              </a:extLst>
            </p:cNvPr>
            <p:cNvCxnSpPr/>
            <p:nvPr/>
          </p:nvCxnSpPr>
          <p:spPr>
            <a:xfrm flipV="1">
              <a:off x="2483473" y="25732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1" name="직선 화살표 연결선 80">
              <a:extLst>
                <a:ext uri="{FF2B5EF4-FFF2-40B4-BE49-F238E27FC236}">
                  <a16:creationId xmlns:a16="http://schemas.microsoft.com/office/drawing/2014/main" id="{DD9B9A61-C173-43A8-A49F-83935F7E92E1}"/>
                </a:ext>
              </a:extLst>
            </p:cNvPr>
            <p:cNvCxnSpPr>
              <a:stCxn id="77" idx="1"/>
            </p:cNvCxnSpPr>
            <p:nvPr/>
          </p:nvCxnSpPr>
          <p:spPr>
            <a:xfrm>
              <a:off x="1510064" y="2033228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2" name="직선 화살표 연결선 81">
              <a:extLst>
                <a:ext uri="{FF2B5EF4-FFF2-40B4-BE49-F238E27FC236}">
                  <a16:creationId xmlns:a16="http://schemas.microsoft.com/office/drawing/2014/main" id="{FDCB7595-9DF3-4264-9D76-9834053BA776}"/>
                </a:ext>
              </a:extLst>
            </p:cNvPr>
            <p:cNvCxnSpPr/>
            <p:nvPr/>
          </p:nvCxnSpPr>
          <p:spPr>
            <a:xfrm>
              <a:off x="1798097" y="13491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4" name="직선 화살표 연결선 83">
              <a:extLst>
                <a:ext uri="{FF2B5EF4-FFF2-40B4-BE49-F238E27FC236}">
                  <a16:creationId xmlns:a16="http://schemas.microsoft.com/office/drawing/2014/main" id="{FAD8A9E6-C43D-448D-8D52-39FAAF50E085}"/>
                </a:ext>
              </a:extLst>
            </p:cNvPr>
            <p:cNvCxnSpPr/>
            <p:nvPr/>
          </p:nvCxnSpPr>
          <p:spPr>
            <a:xfrm flipH="1" flipV="1">
              <a:off x="2878217" y="24292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5" name="직선 화살표 연결선 84">
              <a:extLst>
                <a:ext uri="{FF2B5EF4-FFF2-40B4-BE49-F238E27FC236}">
                  <a16:creationId xmlns:a16="http://schemas.microsoft.com/office/drawing/2014/main" id="{686848D6-964F-4E68-A403-F09D1CDD00EE}"/>
                </a:ext>
              </a:extLst>
            </p:cNvPr>
            <p:cNvCxnSpPr/>
            <p:nvPr/>
          </p:nvCxnSpPr>
          <p:spPr>
            <a:xfrm flipH="1">
              <a:off x="2950225" y="12771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6" name="직선 화살표 연결선 85">
              <a:extLst>
                <a:ext uri="{FF2B5EF4-FFF2-40B4-BE49-F238E27FC236}">
                  <a16:creationId xmlns:a16="http://schemas.microsoft.com/office/drawing/2014/main" id="{992B7C48-2F5A-4682-9949-18E1B1F36F24}"/>
                </a:ext>
              </a:extLst>
            </p:cNvPr>
            <p:cNvCxnSpPr/>
            <p:nvPr/>
          </p:nvCxnSpPr>
          <p:spPr>
            <a:xfrm flipV="1">
              <a:off x="1870105" y="24832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657EE91A-F471-4018-A7C1-36CB4BD7273A}"/>
              </a:ext>
            </a:extLst>
          </p:cNvPr>
          <p:cNvGrpSpPr/>
          <p:nvPr/>
        </p:nvGrpSpPr>
        <p:grpSpPr>
          <a:xfrm>
            <a:off x="3436784" y="4981485"/>
            <a:ext cx="1478914" cy="1805703"/>
            <a:chOff x="5577511" y="692696"/>
            <a:chExt cx="1946817" cy="2520280"/>
          </a:xfrm>
        </p:grpSpPr>
        <p:cxnSp>
          <p:nvCxnSpPr>
            <p:cNvPr id="88" name="직선 화살표 연결선 87">
              <a:extLst>
                <a:ext uri="{FF2B5EF4-FFF2-40B4-BE49-F238E27FC236}">
                  <a16:creationId xmlns:a16="http://schemas.microsoft.com/office/drawing/2014/main" id="{9A5C5612-5E4E-4664-8F5D-E7CFFE59570E}"/>
                </a:ext>
              </a:extLst>
            </p:cNvPr>
            <p:cNvCxnSpPr/>
            <p:nvPr/>
          </p:nvCxnSpPr>
          <p:spPr>
            <a:xfrm>
              <a:off x="6398520" y="7563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9" name="직선 화살표 연결선 88">
              <a:extLst>
                <a:ext uri="{FF2B5EF4-FFF2-40B4-BE49-F238E27FC236}">
                  <a16:creationId xmlns:a16="http://schemas.microsoft.com/office/drawing/2014/main" id="{0738F14E-4876-4F11-8792-15F355C69118}"/>
                </a:ext>
              </a:extLst>
            </p:cNvPr>
            <p:cNvCxnSpPr/>
            <p:nvPr/>
          </p:nvCxnSpPr>
          <p:spPr>
            <a:xfrm flipV="1">
              <a:off x="6398520" y="23404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0" name="직선 화살표 연결선 89">
              <a:extLst>
                <a:ext uri="{FF2B5EF4-FFF2-40B4-BE49-F238E27FC236}">
                  <a16:creationId xmlns:a16="http://schemas.microsoft.com/office/drawing/2014/main" id="{3A71DB87-83C5-40A1-8C07-A0C0856F66FA}"/>
                </a:ext>
              </a:extLst>
            </p:cNvPr>
            <p:cNvCxnSpPr/>
            <p:nvPr/>
          </p:nvCxnSpPr>
          <p:spPr>
            <a:xfrm>
              <a:off x="5713144" y="11163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1" name="직선 화살표 연결선 90">
              <a:extLst>
                <a:ext uri="{FF2B5EF4-FFF2-40B4-BE49-F238E27FC236}">
                  <a16:creationId xmlns:a16="http://schemas.microsoft.com/office/drawing/2014/main" id="{A26B7310-EC41-4E5B-962E-2BB8E59BB9A0}"/>
                </a:ext>
              </a:extLst>
            </p:cNvPr>
            <p:cNvCxnSpPr/>
            <p:nvPr/>
          </p:nvCxnSpPr>
          <p:spPr>
            <a:xfrm flipH="1" flipV="1">
              <a:off x="6793264" y="21964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2" name="직선 화살표 연결선 91">
              <a:extLst>
                <a:ext uri="{FF2B5EF4-FFF2-40B4-BE49-F238E27FC236}">
                  <a16:creationId xmlns:a16="http://schemas.microsoft.com/office/drawing/2014/main" id="{7CAF8FAE-A9C6-440A-8840-3D9E3E67A349}"/>
                </a:ext>
              </a:extLst>
            </p:cNvPr>
            <p:cNvCxnSpPr/>
            <p:nvPr/>
          </p:nvCxnSpPr>
          <p:spPr>
            <a:xfrm flipH="1">
              <a:off x="6865272" y="10443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3" name="직선 화살표 연결선 92">
              <a:extLst>
                <a:ext uri="{FF2B5EF4-FFF2-40B4-BE49-F238E27FC236}">
                  <a16:creationId xmlns:a16="http://schemas.microsoft.com/office/drawing/2014/main" id="{A7E1D4F3-C335-4746-8872-3B035D452A14}"/>
                </a:ext>
              </a:extLst>
            </p:cNvPr>
            <p:cNvCxnSpPr/>
            <p:nvPr/>
          </p:nvCxnSpPr>
          <p:spPr>
            <a:xfrm flipV="1">
              <a:off x="5785152" y="22504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94" name="내용 개체 틀 7">
              <a:extLst>
                <a:ext uri="{FF2B5EF4-FFF2-40B4-BE49-F238E27FC236}">
                  <a16:creationId xmlns:a16="http://schemas.microsoft.com/office/drawing/2014/main" id="{452AAF22-B639-4BF2-8699-C2204920C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7511" y="692696"/>
              <a:ext cx="1946817" cy="2520280"/>
            </a:xfrm>
            <a:prstGeom prst="rect">
              <a:avLst/>
            </a:prstGeom>
          </p:spPr>
        </p:pic>
        <p:cxnSp>
          <p:nvCxnSpPr>
            <p:cNvPr id="95" name="직선 화살표 연결선 94">
              <a:extLst>
                <a:ext uri="{FF2B5EF4-FFF2-40B4-BE49-F238E27FC236}">
                  <a16:creationId xmlns:a16="http://schemas.microsoft.com/office/drawing/2014/main" id="{E3D02A6B-EB3E-41E0-B26E-EBE88132AF3A}"/>
                </a:ext>
              </a:extLst>
            </p:cNvPr>
            <p:cNvCxnSpPr/>
            <p:nvPr/>
          </p:nvCxnSpPr>
          <p:spPr>
            <a:xfrm>
              <a:off x="6550920" y="9087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6" name="직선 화살표 연결선 95">
              <a:extLst>
                <a:ext uri="{FF2B5EF4-FFF2-40B4-BE49-F238E27FC236}">
                  <a16:creationId xmlns:a16="http://schemas.microsoft.com/office/drawing/2014/main" id="{C17676FE-9803-4348-A77C-CF8E3065C16F}"/>
                </a:ext>
              </a:extLst>
            </p:cNvPr>
            <p:cNvCxnSpPr>
              <a:stCxn id="94" idx="3"/>
            </p:cNvCxnSpPr>
            <p:nvPr/>
          </p:nvCxnSpPr>
          <p:spPr>
            <a:xfrm flipH="1">
              <a:off x="7161687" y="1952836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7" name="직선 화살표 연결선 96">
              <a:extLst>
                <a:ext uri="{FF2B5EF4-FFF2-40B4-BE49-F238E27FC236}">
                  <a16:creationId xmlns:a16="http://schemas.microsoft.com/office/drawing/2014/main" id="{3C26D33C-D46C-4D07-BD28-499BFEEE4E4F}"/>
                </a:ext>
              </a:extLst>
            </p:cNvPr>
            <p:cNvCxnSpPr/>
            <p:nvPr/>
          </p:nvCxnSpPr>
          <p:spPr>
            <a:xfrm flipV="1">
              <a:off x="6550920" y="24928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8" name="직선 화살표 연결선 97">
              <a:extLst>
                <a:ext uri="{FF2B5EF4-FFF2-40B4-BE49-F238E27FC236}">
                  <a16:creationId xmlns:a16="http://schemas.microsoft.com/office/drawing/2014/main" id="{3684A517-C20B-410A-BDB5-34E8ADB6DC08}"/>
                </a:ext>
              </a:extLst>
            </p:cNvPr>
            <p:cNvCxnSpPr>
              <a:stCxn id="94" idx="1"/>
            </p:cNvCxnSpPr>
            <p:nvPr/>
          </p:nvCxnSpPr>
          <p:spPr>
            <a:xfrm>
              <a:off x="5577511" y="1952836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9" name="직선 화살표 연결선 98">
              <a:extLst>
                <a:ext uri="{FF2B5EF4-FFF2-40B4-BE49-F238E27FC236}">
                  <a16:creationId xmlns:a16="http://schemas.microsoft.com/office/drawing/2014/main" id="{909CBE70-A5C4-4E4C-9DDC-168BA75B136A}"/>
                </a:ext>
              </a:extLst>
            </p:cNvPr>
            <p:cNvCxnSpPr/>
            <p:nvPr/>
          </p:nvCxnSpPr>
          <p:spPr>
            <a:xfrm>
              <a:off x="5865544" y="12687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2" name="직선 화살표 연결선 101">
              <a:extLst>
                <a:ext uri="{FF2B5EF4-FFF2-40B4-BE49-F238E27FC236}">
                  <a16:creationId xmlns:a16="http://schemas.microsoft.com/office/drawing/2014/main" id="{24B502B7-9D1E-46EB-8FCB-90CF764608B5}"/>
                </a:ext>
              </a:extLst>
            </p:cNvPr>
            <p:cNvCxnSpPr/>
            <p:nvPr/>
          </p:nvCxnSpPr>
          <p:spPr>
            <a:xfrm flipH="1" flipV="1">
              <a:off x="6945664" y="23488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5" name="직선 화살표 연결선 104">
              <a:extLst>
                <a:ext uri="{FF2B5EF4-FFF2-40B4-BE49-F238E27FC236}">
                  <a16:creationId xmlns:a16="http://schemas.microsoft.com/office/drawing/2014/main" id="{61A36210-0EB3-4050-9EAD-7215B055E1FB}"/>
                </a:ext>
              </a:extLst>
            </p:cNvPr>
            <p:cNvCxnSpPr/>
            <p:nvPr/>
          </p:nvCxnSpPr>
          <p:spPr>
            <a:xfrm flipH="1">
              <a:off x="7017672" y="11967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6" name="직선 화살표 연결선 105">
              <a:extLst>
                <a:ext uri="{FF2B5EF4-FFF2-40B4-BE49-F238E27FC236}">
                  <a16:creationId xmlns:a16="http://schemas.microsoft.com/office/drawing/2014/main" id="{E392DF31-B2F9-4A50-82AD-D051416D9400}"/>
                </a:ext>
              </a:extLst>
            </p:cNvPr>
            <p:cNvCxnSpPr/>
            <p:nvPr/>
          </p:nvCxnSpPr>
          <p:spPr>
            <a:xfrm flipV="1">
              <a:off x="5937552" y="24028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302BD498-0537-40A9-A6E2-1B9EA81953E7}"/>
              </a:ext>
            </a:extLst>
          </p:cNvPr>
          <p:cNvSpPr txBox="1"/>
          <p:nvPr/>
        </p:nvSpPr>
        <p:spPr>
          <a:xfrm>
            <a:off x="373064" y="-7651"/>
            <a:ext cx="7026456" cy="563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펜로즈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다이아그램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(Penrose diagram):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66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84"/>
    </mc:Choice>
    <mc:Fallback xmlns="">
      <p:transition spd="slow" advTm="137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100" grpId="0" animBg="1"/>
      <p:bldP spid="100" grpId="1" animBg="1"/>
      <p:bldP spid="101" grpId="0" animBg="1"/>
      <p:bldP spid="101" grpId="1" animBg="1"/>
      <p:bldP spid="103" grpId="0" animBg="1"/>
      <p:bldP spid="103" grpId="1" animBg="1"/>
      <p:bldP spid="160" grpId="0"/>
      <p:bldP spid="161" grpId="0"/>
      <p:bldP spid="168" grpId="0" animBg="1"/>
      <p:bldP spid="16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6|0.8|0.6|2.9|50|3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9|8.6|9|16.6|11.5|16.6|26|19.9|6.3|0.6|0.5|1.1|7.6|1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"/>
</p:tagLst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7241</TotalTime>
  <Words>1489</Words>
  <Application>Microsoft Office PowerPoint</Application>
  <PresentationFormat>와이드스크린</PresentationFormat>
  <Paragraphs>184</Paragraphs>
  <Slides>23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9</vt:i4>
      </vt:variant>
      <vt:variant>
        <vt:lpstr>슬라이드 제목</vt:lpstr>
      </vt:variant>
      <vt:variant>
        <vt:i4>23</vt:i4>
      </vt:variant>
    </vt:vector>
  </HeadingPairs>
  <TitlesOfParts>
    <vt:vector size="39" baseType="lpstr">
      <vt:lpstr>굴림</vt:lpstr>
      <vt:lpstr>맑은 고딕</vt:lpstr>
      <vt:lpstr>Arial</vt:lpstr>
      <vt:lpstr>Calibri</vt:lpstr>
      <vt:lpstr>Calibri Light</vt:lpstr>
      <vt:lpstr>Cambria Math</vt:lpstr>
      <vt:lpstr>Wingdings</vt:lpstr>
      <vt:lpstr>2_Office 테마</vt:lpstr>
      <vt:lpstr>1_Office 테마</vt:lpstr>
      <vt:lpstr>7_Office 테마</vt:lpstr>
      <vt:lpstr>12_Office 테마</vt:lpstr>
      <vt:lpstr>11_Office 테마</vt:lpstr>
      <vt:lpstr>14_Office 테마</vt:lpstr>
      <vt:lpstr>13_Office 테마</vt:lpstr>
      <vt:lpstr>2_기본 디자인</vt:lpstr>
      <vt:lpstr>6_Office 테마</vt:lpstr>
      <vt:lpstr>Black Hole Thermodynamics: Arena for Exploring Quantum Gravity</vt:lpstr>
      <vt:lpstr>I. Black Hole Mechanics  1. Spacetime and General Relativity  2. Black Hole Solutions  3. Laws of Black Hole Mechanics</vt:lpstr>
      <vt:lpstr>SUMMARY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Any question so far….?</vt:lpstr>
      <vt:lpstr>3. Laws of Black Hole Mechanics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Impact of the theorem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강궁원</dc:creator>
  <cp:lastModifiedBy>강궁원</cp:lastModifiedBy>
  <cp:revision>549</cp:revision>
  <dcterms:created xsi:type="dcterms:W3CDTF">2023-03-03T01:47:11Z</dcterms:created>
  <dcterms:modified xsi:type="dcterms:W3CDTF">2025-08-11T04:59:22Z</dcterms:modified>
</cp:coreProperties>
</file>